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9" r:id="rId1"/>
  </p:sldMasterIdLst>
  <p:sldIdLst>
    <p:sldId id="256" r:id="rId2"/>
    <p:sldId id="257" r:id="rId3"/>
    <p:sldId id="259" r:id="rId4"/>
    <p:sldId id="261" r:id="rId5"/>
    <p:sldId id="262" r:id="rId6"/>
    <p:sldId id="263" r:id="rId7"/>
    <p:sldId id="264" r:id="rId8"/>
    <p:sldId id="265" r:id="rId9"/>
    <p:sldId id="266" r:id="rId10"/>
    <p:sldId id="268" r:id="rId11"/>
    <p:sldId id="270" r:id="rId12"/>
    <p:sldId id="271" r:id="rId13"/>
    <p:sldId id="273" r:id="rId14"/>
    <p:sldId id="274" r:id="rId15"/>
    <p:sldId id="275" r:id="rId16"/>
    <p:sldId id="277"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2"/>
  </p:normalViewPr>
  <p:slideViewPr>
    <p:cSldViewPr snapToGrid="0">
      <p:cViewPr varScale="1">
        <p:scale>
          <a:sx n="92" d="100"/>
          <a:sy n="92" d="100"/>
        </p:scale>
        <p:origin x="127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098D9D5C-9F9A-4DC1-9250-27ADFFEB8733}"/>
    <pc:docChg chg="delSld">
      <pc:chgData name="Michael Bloomfield" userId="f70212b848e07b29" providerId="LiveId" clId="{098D9D5C-9F9A-4DC1-9250-27ADFFEB8733}" dt="2025-01-22T16:11:07.774" v="1" actId="47"/>
      <pc:docMkLst>
        <pc:docMk/>
      </pc:docMkLst>
      <pc:sldChg chg="del">
        <pc:chgData name="Michael Bloomfield" userId="f70212b848e07b29" providerId="LiveId" clId="{098D9D5C-9F9A-4DC1-9250-27ADFFEB8733}" dt="2025-01-22T16:11:03.303" v="0" actId="47"/>
        <pc:sldMkLst>
          <pc:docMk/>
          <pc:sldMk cId="1554214367" sldId="267"/>
        </pc:sldMkLst>
      </pc:sldChg>
      <pc:sldChg chg="del">
        <pc:chgData name="Michael Bloomfield" userId="f70212b848e07b29" providerId="LiveId" clId="{098D9D5C-9F9A-4DC1-9250-27ADFFEB8733}" dt="2025-01-22T16:11:07.774" v="1" actId="47"/>
        <pc:sldMkLst>
          <pc:docMk/>
          <pc:sldMk cId="139064832"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F4E480B-94D6-46F9-A2B6-B98D311FDC19}"/>
              </a:ext>
            </a:extLst>
          </p:cNvPr>
          <p:cNvGrpSpPr/>
          <p:nvPr/>
        </p:nvGrpSpPr>
        <p:grpSpPr>
          <a:xfrm>
            <a:off x="0" y="0"/>
            <a:ext cx="12191999" cy="6861600"/>
            <a:chOff x="1" y="0"/>
            <a:chExt cx="12191999" cy="6861600"/>
          </a:xfrm>
        </p:grpSpPr>
        <p:sp>
          <p:nvSpPr>
            <p:cNvPr id="10" name="Rectangle 9">
              <a:extLst>
                <a:ext uri="{FF2B5EF4-FFF2-40B4-BE49-F238E27FC236}">
                  <a16:creationId xmlns:a16="http://schemas.microsoft.com/office/drawing/2014/main" id="{07183CDE-91A1-40C3-8E80-66F89E1C2D53}"/>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1" name="Oval 10">
              <a:extLst>
                <a:ext uri="{FF2B5EF4-FFF2-40B4-BE49-F238E27FC236}">
                  <a16:creationId xmlns:a16="http://schemas.microsoft.com/office/drawing/2014/main" id="{A6756515-F9AA-46BD-8DD2-AA15BA492AC0}"/>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2" name="Oval 11">
              <a:extLst>
                <a:ext uri="{FF2B5EF4-FFF2-40B4-BE49-F238E27FC236}">
                  <a16:creationId xmlns:a16="http://schemas.microsoft.com/office/drawing/2014/main" id="{ABA365E2-8B71-408B-9092-0104216AC7AC}"/>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3" name="Group 12">
              <a:extLst>
                <a:ext uri="{FF2B5EF4-FFF2-40B4-BE49-F238E27FC236}">
                  <a16:creationId xmlns:a16="http://schemas.microsoft.com/office/drawing/2014/main" id="{BEDB8D7A-1BF6-4CDB-B93A-7736955F5043}"/>
                </a:ext>
              </a:extLst>
            </p:cNvPr>
            <p:cNvGrpSpPr>
              <a:grpSpLocks noChangeAspect="1"/>
            </p:cNvGrpSpPr>
            <p:nvPr/>
          </p:nvGrpSpPr>
          <p:grpSpPr>
            <a:xfrm>
              <a:off x="690092" y="0"/>
              <a:ext cx="10800000" cy="6858000"/>
              <a:chOff x="2328000" y="0"/>
              <a:chExt cx="2880000" cy="1440000"/>
            </a:xfrm>
          </p:grpSpPr>
          <p:sp>
            <p:nvSpPr>
              <p:cNvPr id="18" name="Rectangle 17">
                <a:extLst>
                  <a:ext uri="{FF2B5EF4-FFF2-40B4-BE49-F238E27FC236}">
                    <a16:creationId xmlns:a16="http://schemas.microsoft.com/office/drawing/2014/main" id="{5AACD774-5167-46C7-8A62-6E2FE4BE9469}"/>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9" name="Rectangle 18">
                <a:extLst>
                  <a:ext uri="{FF2B5EF4-FFF2-40B4-BE49-F238E27FC236}">
                    <a16:creationId xmlns:a16="http://schemas.microsoft.com/office/drawing/2014/main" id="{06E0F2D8-452E-48F9-9912-C47EAEAE180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4" name="Group 13">
              <a:extLst>
                <a:ext uri="{FF2B5EF4-FFF2-40B4-BE49-F238E27FC236}">
                  <a16:creationId xmlns:a16="http://schemas.microsoft.com/office/drawing/2014/main" id="{91FBBF95-430B-427C-A6E8-DB899217FC00}"/>
                </a:ext>
              </a:extLst>
            </p:cNvPr>
            <p:cNvGrpSpPr>
              <a:grpSpLocks noChangeAspect="1"/>
            </p:cNvGrpSpPr>
            <p:nvPr/>
          </p:nvGrpSpPr>
          <p:grpSpPr>
            <a:xfrm rot="5400000">
              <a:off x="7048499" y="1714500"/>
              <a:ext cx="6858000" cy="3429000"/>
              <a:chOff x="0" y="0"/>
              <a:chExt cx="2880000" cy="1440000"/>
            </a:xfrm>
          </p:grpSpPr>
          <p:sp>
            <p:nvSpPr>
              <p:cNvPr id="16" name="Rectangle 15">
                <a:extLst>
                  <a:ext uri="{FF2B5EF4-FFF2-40B4-BE49-F238E27FC236}">
                    <a16:creationId xmlns:a16="http://schemas.microsoft.com/office/drawing/2014/main" id="{BEE64698-3ED2-4395-B7FC-65248E437E0A}"/>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7" name="Rectangle 16">
                <a:extLst>
                  <a:ext uri="{FF2B5EF4-FFF2-40B4-BE49-F238E27FC236}">
                    <a16:creationId xmlns:a16="http://schemas.microsoft.com/office/drawing/2014/main" id="{FE20B1E1-CE09-4C2A-A3FB-DB8026C54E9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5" name="Rectangle 14">
              <a:extLst>
                <a:ext uri="{FF2B5EF4-FFF2-40B4-BE49-F238E27FC236}">
                  <a16:creationId xmlns:a16="http://schemas.microsoft.com/office/drawing/2014/main" id="{0CB2405B-A907-48B3-906A-FB3573C0B282}"/>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20" name="Rectangle 19">
            <a:extLst>
              <a:ext uri="{FF2B5EF4-FFF2-40B4-BE49-F238E27FC236}">
                <a16:creationId xmlns:a16="http://schemas.microsoft.com/office/drawing/2014/main" id="{6DC8E2D9-6729-4614-8667-C1016D3182E4}"/>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CEEBB1-1A1F-4A2C-B805-719CF98F68AB}"/>
              </a:ext>
            </a:extLst>
          </p:cNvPr>
          <p:cNvSpPr>
            <a:spLocks noGrp="1"/>
          </p:cNvSpPr>
          <p:nvPr>
            <p:ph type="ctrTitle"/>
          </p:nvPr>
        </p:nvSpPr>
        <p:spPr>
          <a:xfrm>
            <a:off x="540000" y="540000"/>
            <a:ext cx="11090273" cy="379800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D6CC87B-ED2D-4303-BD40-E7AF14C03EF1}"/>
              </a:ext>
            </a:extLst>
          </p:cNvPr>
          <p:cNvSpPr>
            <a:spLocks noGrp="1"/>
          </p:cNvSpPr>
          <p:nvPr>
            <p:ph type="subTitle" idx="1"/>
          </p:nvPr>
        </p:nvSpPr>
        <p:spPr>
          <a:xfrm>
            <a:off x="540000" y="4508500"/>
            <a:ext cx="7345362" cy="1800224"/>
          </a:xfrm>
        </p:spPr>
        <p:txBody>
          <a:bodyPr/>
          <a:lstStyle>
            <a:lvl1pPr marL="0" indent="0" algn="l">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5D880B4-5679-491C-963F-EC47B048C559}"/>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5" name="Footer Placeholder 4">
            <a:extLst>
              <a:ext uri="{FF2B5EF4-FFF2-40B4-BE49-F238E27FC236}">
                <a16:creationId xmlns:a16="http://schemas.microsoft.com/office/drawing/2014/main" id="{01865D6D-3F98-4BE8-A069-B964099028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A0CD51D-8E06-4959-88C9-647415079FC1}"/>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14871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C461672-F18A-4768-9850-0531FD3720BA}"/>
              </a:ext>
            </a:extLst>
          </p:cNvPr>
          <p:cNvGrpSpPr/>
          <p:nvPr/>
        </p:nvGrpSpPr>
        <p:grpSpPr>
          <a:xfrm rot="10800000">
            <a:off x="5921828" y="2876440"/>
            <a:ext cx="6270171" cy="3981559"/>
            <a:chOff x="0" y="0"/>
            <a:chExt cx="10800000" cy="6858000"/>
          </a:xfrm>
        </p:grpSpPr>
        <p:sp>
          <p:nvSpPr>
            <p:cNvPr id="8" name="Rectangle 7">
              <a:extLst>
                <a:ext uri="{FF2B5EF4-FFF2-40B4-BE49-F238E27FC236}">
                  <a16:creationId xmlns:a16="http://schemas.microsoft.com/office/drawing/2014/main" id="{9FA73898-D78C-45F9-AFC1-2AB16F6725C2}"/>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9" name="Rectangle 8">
              <a:extLst>
                <a:ext uri="{FF2B5EF4-FFF2-40B4-BE49-F238E27FC236}">
                  <a16:creationId xmlns:a16="http://schemas.microsoft.com/office/drawing/2014/main" id="{4FC423E3-700B-43D6-A2CB-F3C871632C20}"/>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0" name="Group 9">
            <a:extLst>
              <a:ext uri="{FF2B5EF4-FFF2-40B4-BE49-F238E27FC236}">
                <a16:creationId xmlns:a16="http://schemas.microsoft.com/office/drawing/2014/main" id="{82F05B2A-1EC7-4131-B899-C7ECB9A502EB}"/>
              </a:ext>
            </a:extLst>
          </p:cNvPr>
          <p:cNvGrpSpPr>
            <a:grpSpLocks noChangeAspect="1"/>
          </p:cNvGrpSpPr>
          <p:nvPr/>
        </p:nvGrpSpPr>
        <p:grpSpPr>
          <a:xfrm flipH="1">
            <a:off x="0" y="-1"/>
            <a:ext cx="9361714" cy="4680857"/>
            <a:chOff x="0" y="0"/>
            <a:chExt cx="2880000" cy="1440000"/>
          </a:xfrm>
        </p:grpSpPr>
        <p:sp>
          <p:nvSpPr>
            <p:cNvPr id="11" name="Rectangle 10">
              <a:extLst>
                <a:ext uri="{FF2B5EF4-FFF2-40B4-BE49-F238E27FC236}">
                  <a16:creationId xmlns:a16="http://schemas.microsoft.com/office/drawing/2014/main" id="{97711D4C-4FFE-4151-B53D-60890F0F5827}"/>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2" name="Rectangle 11">
              <a:extLst>
                <a:ext uri="{FF2B5EF4-FFF2-40B4-BE49-F238E27FC236}">
                  <a16:creationId xmlns:a16="http://schemas.microsoft.com/office/drawing/2014/main" id="{F69D6393-413D-4151-BC2C-43161BE4A79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3" name="Rectangle 12">
            <a:extLst>
              <a:ext uri="{FF2B5EF4-FFF2-40B4-BE49-F238E27FC236}">
                <a16:creationId xmlns:a16="http://schemas.microsoft.com/office/drawing/2014/main" id="{A96370B9-6459-4B05-9A8B-A9E7FA8966CD}"/>
              </a:ext>
            </a:extLst>
          </p:cNvPr>
          <p:cNvSpPr>
            <a:spLocks noChangeAspect="1"/>
          </p:cNvSpPr>
          <p:nvPr/>
        </p:nvSpPr>
        <p:spPr>
          <a:xfrm rot="10800000">
            <a:off x="8430794" y="3096793"/>
            <a:ext cx="3761205" cy="3761205"/>
          </a:xfrm>
          <a:prstGeom prst="rect">
            <a:avLst/>
          </a:prstGeom>
          <a:gradFill flip="none" rotWithShape="1">
            <a:gsLst>
              <a:gs pos="0">
                <a:schemeClr val="accent1">
                  <a:alpha val="4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4" name="Rectangle 13">
            <a:extLst>
              <a:ext uri="{FF2B5EF4-FFF2-40B4-BE49-F238E27FC236}">
                <a16:creationId xmlns:a16="http://schemas.microsoft.com/office/drawing/2014/main" id="{DA3AC0C6-74C3-4E55-AA42-A9F1A4B1B210}"/>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5" name="Rectangle 14">
            <a:extLst>
              <a:ext uri="{FF2B5EF4-FFF2-40B4-BE49-F238E27FC236}">
                <a16:creationId xmlns:a16="http://schemas.microsoft.com/office/drawing/2014/main" id="{132C27A4-86D3-4C83-8022-E37A8672A993}"/>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8F1FF59-E1BE-4475-953B-5BF6FBC10C57}"/>
              </a:ext>
            </a:extLst>
          </p:cNvPr>
          <p:cNvSpPr>
            <a:spLocks noGrp="1"/>
          </p:cNvSpPr>
          <p:nvPr>
            <p:ph type="title"/>
          </p:nvPr>
        </p:nvSpPr>
        <p:spPr>
          <a:xfrm>
            <a:off x="540000" y="540000"/>
            <a:ext cx="11090273" cy="1800224"/>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8F1F045-44C5-4165-A640-4E4D33A59580}"/>
              </a:ext>
            </a:extLst>
          </p:cNvPr>
          <p:cNvSpPr>
            <a:spLocks noGrp="1"/>
          </p:cNvSpPr>
          <p:nvPr>
            <p:ph type="body" orient="vert" idx="1"/>
          </p:nvPr>
        </p:nvSpPr>
        <p:spPr>
          <a:xfrm>
            <a:off x="540000" y="2528887"/>
            <a:ext cx="11090276" cy="3779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17047A-D05B-44E9-A240-BDB881C4296A}"/>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5" name="Footer Placeholder 4">
            <a:extLst>
              <a:ext uri="{FF2B5EF4-FFF2-40B4-BE49-F238E27FC236}">
                <a16:creationId xmlns:a16="http://schemas.microsoft.com/office/drawing/2014/main" id="{7FDCB2E8-A68D-478D-A728-C9612848C8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7E4F1D-3280-4DB5-B2E0-DA7F10717EB4}"/>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294731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627D45-FE54-49FF-A37F-6206993AEFD8}"/>
              </a:ext>
            </a:extLst>
          </p:cNvPr>
          <p:cNvGrpSpPr/>
          <p:nvPr/>
        </p:nvGrpSpPr>
        <p:grpSpPr>
          <a:xfrm>
            <a:off x="0" y="-3"/>
            <a:ext cx="12192000" cy="6858003"/>
            <a:chOff x="0" y="-3"/>
            <a:chExt cx="12192000" cy="6858003"/>
          </a:xfrm>
        </p:grpSpPr>
        <p:sp useBgFill="1">
          <p:nvSpPr>
            <p:cNvPr id="8" name="Rectangle 7">
              <a:extLst>
                <a:ext uri="{FF2B5EF4-FFF2-40B4-BE49-F238E27FC236}">
                  <a16:creationId xmlns:a16="http://schemas.microsoft.com/office/drawing/2014/main" id="{879CEFA6-CCA5-4FEF-B53D-E74B1E67E9C7}"/>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ACFCD768-2100-4B20-87EF-9F92EFBD8FA8}"/>
                </a:ext>
              </a:extLst>
            </p:cNvPr>
            <p:cNvGrpSpPr>
              <a:grpSpLocks noChangeAspect="1"/>
            </p:cNvGrpSpPr>
            <p:nvPr/>
          </p:nvGrpSpPr>
          <p:grpSpPr>
            <a:xfrm>
              <a:off x="672000" y="-3"/>
              <a:ext cx="11520000" cy="5760000"/>
              <a:chOff x="5981700" y="-1"/>
              <a:chExt cx="6042660" cy="3021330"/>
            </a:xfrm>
          </p:grpSpPr>
          <p:sp>
            <p:nvSpPr>
              <p:cNvPr id="16" name="Rectangle 15">
                <a:extLst>
                  <a:ext uri="{FF2B5EF4-FFF2-40B4-BE49-F238E27FC236}">
                    <a16:creationId xmlns:a16="http://schemas.microsoft.com/office/drawing/2014/main" id="{E0D1B599-DFF1-4E00-9EAE-EE32BD7B4860}"/>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0FCF7F6-290B-4DE7-BA60-863CBF95C2AF}"/>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9">
              <a:extLst>
                <a:ext uri="{FF2B5EF4-FFF2-40B4-BE49-F238E27FC236}">
                  <a16:creationId xmlns:a16="http://schemas.microsoft.com/office/drawing/2014/main" id="{F59358AB-E1C9-402B-9F3F-28B4F50DAC6F}"/>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A78C24EC-8C5D-4A7E-9D57-C752E0DC9485}"/>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E6C0B30A-4855-4424-B3A8-AC110CA8356F}"/>
                </a:ext>
              </a:extLst>
            </p:cNvPr>
            <p:cNvGrpSpPr/>
            <p:nvPr/>
          </p:nvGrpSpPr>
          <p:grpSpPr>
            <a:xfrm rot="10800000">
              <a:off x="1" y="2948940"/>
              <a:ext cx="7818118" cy="3909059"/>
              <a:chOff x="0" y="0"/>
              <a:chExt cx="2880000" cy="1440000"/>
            </a:xfrm>
          </p:grpSpPr>
          <p:sp>
            <p:nvSpPr>
              <p:cNvPr id="14" name="Rectangle 13">
                <a:extLst>
                  <a:ext uri="{FF2B5EF4-FFF2-40B4-BE49-F238E27FC236}">
                    <a16:creationId xmlns:a16="http://schemas.microsoft.com/office/drawing/2014/main" id="{DC119EB9-1A9A-45A4-AE16-9968A70C5C35}"/>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CA5B7B85-4DC3-4343-B734-4852DD5DF03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Rectangle 12">
              <a:extLst>
                <a:ext uri="{FF2B5EF4-FFF2-40B4-BE49-F238E27FC236}">
                  <a16:creationId xmlns:a16="http://schemas.microsoft.com/office/drawing/2014/main" id="{73F3733E-DBA5-4A25-9315-B7A1A5E7A1FF}"/>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 name="Rectangle 17">
            <a:extLst>
              <a:ext uri="{FF2B5EF4-FFF2-40B4-BE49-F238E27FC236}">
                <a16:creationId xmlns:a16="http://schemas.microsoft.com/office/drawing/2014/main" id="{AAB30D07-BE85-45CD-8055-8C57B00E2957}"/>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Vertical Title 1">
            <a:extLst>
              <a:ext uri="{FF2B5EF4-FFF2-40B4-BE49-F238E27FC236}">
                <a16:creationId xmlns:a16="http://schemas.microsoft.com/office/drawing/2014/main" id="{737FFCCA-9DBF-4E0A-BDC6-F7B8F39BD72F}"/>
              </a:ext>
            </a:extLst>
          </p:cNvPr>
          <p:cNvSpPr>
            <a:spLocks noGrp="1"/>
          </p:cNvSpPr>
          <p:nvPr>
            <p:ph type="title" orient="vert"/>
          </p:nvPr>
        </p:nvSpPr>
        <p:spPr>
          <a:xfrm>
            <a:off x="9012238" y="539999"/>
            <a:ext cx="2628900" cy="576872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511F1B23-21CD-4A3B-938B-5502019A13CD}"/>
              </a:ext>
            </a:extLst>
          </p:cNvPr>
          <p:cNvSpPr>
            <a:spLocks noGrp="1"/>
          </p:cNvSpPr>
          <p:nvPr>
            <p:ph type="body" orient="vert" idx="1"/>
          </p:nvPr>
        </p:nvSpPr>
        <p:spPr>
          <a:xfrm>
            <a:off x="550863" y="539999"/>
            <a:ext cx="8245475" cy="57687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C884-5A98-4C01-BB89-098AC6966496}"/>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5" name="Footer Placeholder 4">
            <a:extLst>
              <a:ext uri="{FF2B5EF4-FFF2-40B4-BE49-F238E27FC236}">
                <a16:creationId xmlns:a16="http://schemas.microsoft.com/office/drawing/2014/main" id="{7DF54D22-9CD7-4FC6-9444-21948246C7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AECC14-D66C-401A-A0C9-DFCA5533A5C7}"/>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967070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67416F32-9D98-4340-82E8-E90CE00AD2AC}"/>
              </a:ext>
            </a:extLst>
          </p:cNvPr>
          <p:cNvGrpSpPr/>
          <p:nvPr/>
        </p:nvGrpSpPr>
        <p:grpSpPr>
          <a:xfrm flipV="1">
            <a:off x="0" y="-1"/>
            <a:ext cx="12191999" cy="6861601"/>
            <a:chOff x="0" y="-1"/>
            <a:chExt cx="12191999" cy="6861601"/>
          </a:xfrm>
        </p:grpSpPr>
        <p:sp>
          <p:nvSpPr>
            <p:cNvPr id="20" name="Rectangle 19">
              <a:extLst>
                <a:ext uri="{FF2B5EF4-FFF2-40B4-BE49-F238E27FC236}">
                  <a16:creationId xmlns:a16="http://schemas.microsoft.com/office/drawing/2014/main" id="{66375AB4-82BB-418F-A50F-6180F68724A4}"/>
                </a:ext>
              </a:extLst>
            </p:cNvPr>
            <p:cNvSpPr>
              <a:spLocks noChangeAspect="1"/>
            </p:cNvSpPr>
            <p:nvPr/>
          </p:nvSpPr>
          <p:spPr>
            <a:xfrm>
              <a:off x="0" y="0"/>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1" name="Oval 20">
              <a:extLst>
                <a:ext uri="{FF2B5EF4-FFF2-40B4-BE49-F238E27FC236}">
                  <a16:creationId xmlns:a16="http://schemas.microsoft.com/office/drawing/2014/main" id="{3FDD54B2-4A3F-4BFE-8FF0-82CA73F4AE8F}"/>
                </a:ext>
              </a:extLst>
            </p:cNvPr>
            <p:cNvSpPr>
              <a:spLocks noChangeAspect="1"/>
            </p:cNvSpPr>
            <p:nvPr/>
          </p:nvSpPr>
          <p:spPr>
            <a:xfrm>
              <a:off x="5750280" y="2148106"/>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2" name="Oval 21">
              <a:extLst>
                <a:ext uri="{FF2B5EF4-FFF2-40B4-BE49-F238E27FC236}">
                  <a16:creationId xmlns:a16="http://schemas.microsoft.com/office/drawing/2014/main" id="{30876F96-77AB-4E72-B1D2-FA45F4E3C04D}"/>
                </a:ext>
              </a:extLst>
            </p:cNvPr>
            <p:cNvSpPr>
              <a:spLocks noChangeAspect="1"/>
            </p:cNvSpPr>
            <p:nvPr/>
          </p:nvSpPr>
          <p:spPr>
            <a:xfrm>
              <a:off x="0" y="0"/>
              <a:ext cx="6347046" cy="6347046"/>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23" name="Group 22">
              <a:extLst>
                <a:ext uri="{FF2B5EF4-FFF2-40B4-BE49-F238E27FC236}">
                  <a16:creationId xmlns:a16="http://schemas.microsoft.com/office/drawing/2014/main" id="{BB08A2E9-6518-449E-940B-8518A1D850BB}"/>
                </a:ext>
              </a:extLst>
            </p:cNvPr>
            <p:cNvGrpSpPr>
              <a:grpSpLocks noChangeAspect="1"/>
            </p:cNvGrpSpPr>
            <p:nvPr/>
          </p:nvGrpSpPr>
          <p:grpSpPr>
            <a:xfrm rot="10800000">
              <a:off x="0" y="-1"/>
              <a:ext cx="10800000" cy="6858000"/>
              <a:chOff x="2328000" y="0"/>
              <a:chExt cx="2880000" cy="1440000"/>
            </a:xfrm>
          </p:grpSpPr>
          <p:sp>
            <p:nvSpPr>
              <p:cNvPr id="28" name="Rectangle 27">
                <a:extLst>
                  <a:ext uri="{FF2B5EF4-FFF2-40B4-BE49-F238E27FC236}">
                    <a16:creationId xmlns:a16="http://schemas.microsoft.com/office/drawing/2014/main" id="{60A86BE0-76B3-4EA0-BA2D-05266013A814}"/>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9" name="Rectangle 28">
                <a:extLst>
                  <a:ext uri="{FF2B5EF4-FFF2-40B4-BE49-F238E27FC236}">
                    <a16:creationId xmlns:a16="http://schemas.microsoft.com/office/drawing/2014/main" id="{6BA13564-810C-4398-AA63-67B020811FCB}"/>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25" name="Rectangle 24">
              <a:extLst>
                <a:ext uri="{FF2B5EF4-FFF2-40B4-BE49-F238E27FC236}">
                  <a16:creationId xmlns:a16="http://schemas.microsoft.com/office/drawing/2014/main" id="{3555E1EF-6216-47FA-BBCA-7C0C8C2DAB8C}"/>
                </a:ext>
              </a:extLst>
            </p:cNvPr>
            <p:cNvSpPr>
              <a:spLocks noChangeAspect="1"/>
            </p:cNvSpPr>
            <p:nvPr/>
          </p:nvSpPr>
          <p:spPr>
            <a:xfrm rot="10800000">
              <a:off x="5602286" y="271887"/>
              <a:ext cx="6589713" cy="6589713"/>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32" name="Rectangle 31">
            <a:extLst>
              <a:ext uri="{FF2B5EF4-FFF2-40B4-BE49-F238E27FC236}">
                <a16:creationId xmlns:a16="http://schemas.microsoft.com/office/drawing/2014/main" id="{D8D85657-6A77-4466-887F-EE948B9CD2B2}"/>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C5D35498-B0C3-40BD-9407-6D0C0587E52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492F85E-0893-4D8C-816A-5193CC6DC9C0}"/>
              </a:ext>
            </a:extLst>
          </p:cNvPr>
          <p:cNvSpPr>
            <a:spLocks noGrp="1"/>
          </p:cNvSpPr>
          <p:nvPr>
            <p:ph idx="1"/>
          </p:nvPr>
        </p:nvSpPr>
        <p:spPr/>
        <p:txBody>
          <a:bodyPr/>
          <a:lstStyle>
            <a:lvl1pPr marL="270000">
              <a:defRPr/>
            </a:lvl1pPr>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D46A9C-9655-49F5-85B3-A8A37F4F5A8F}"/>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5" name="Footer Placeholder 4">
            <a:extLst>
              <a:ext uri="{FF2B5EF4-FFF2-40B4-BE49-F238E27FC236}">
                <a16:creationId xmlns:a16="http://schemas.microsoft.com/office/drawing/2014/main" id="{72EF896C-71D7-487F-A1B9-CBBE6DF4D6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8228E8-7B8A-4153-BEB2-BD5A69F25131}"/>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20194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4407D-DBA4-414C-ACA5-30D7B87C652B}"/>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6BD518BC-8E44-4DAA-A8B9-2CFBD91DCDCD}"/>
                </a:ext>
              </a:extLst>
            </p:cNvPr>
            <p:cNvSpPr/>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967C3660-39CD-431D-8E64-37508FFEAC96}"/>
                </a:ext>
              </a:extLst>
            </p:cNvPr>
            <p:cNvGrpSpPr>
              <a:grpSpLocks noChangeAspect="1"/>
            </p:cNvGrpSpPr>
            <p:nvPr/>
          </p:nvGrpSpPr>
          <p:grpSpPr>
            <a:xfrm>
              <a:off x="5603875" y="0"/>
              <a:ext cx="6521820" cy="3260910"/>
              <a:chOff x="0" y="0"/>
              <a:chExt cx="2880000" cy="1440000"/>
            </a:xfrm>
          </p:grpSpPr>
          <p:sp>
            <p:nvSpPr>
              <p:cNvPr id="9" name="Rectangle 8">
                <a:extLst>
                  <a:ext uri="{FF2B5EF4-FFF2-40B4-BE49-F238E27FC236}">
                    <a16:creationId xmlns:a16="http://schemas.microsoft.com/office/drawing/2014/main" id="{C4CCE569-E461-438A-A235-B96A542AF82F}"/>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3F9DF1F-1F74-476C-AD41-22AC3F8A65A0}"/>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10">
              <a:extLst>
                <a:ext uri="{FF2B5EF4-FFF2-40B4-BE49-F238E27FC236}">
                  <a16:creationId xmlns:a16="http://schemas.microsoft.com/office/drawing/2014/main" id="{EBE49ED5-9713-43D1-AE9E-3F9FE5574077}"/>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21A2854-1482-4441-85EA-D7B9F3EF56D2}"/>
                </a:ext>
              </a:extLst>
            </p:cNvPr>
            <p:cNvSpPr>
              <a:spLocks noChangeAspect="1"/>
            </p:cNvSpPr>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FED36A6D-894D-44DA-851C-345A414F3F68}"/>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D36F1DF-CD42-4695-A7D0-2F5B193057E9}"/>
              </a:ext>
            </a:extLst>
          </p:cNvPr>
          <p:cNvSpPr>
            <a:spLocks noGrp="1"/>
          </p:cNvSpPr>
          <p:nvPr>
            <p:ph type="title"/>
          </p:nvPr>
        </p:nvSpPr>
        <p:spPr>
          <a:xfrm>
            <a:off x="540000" y="540000"/>
            <a:ext cx="7345362" cy="5768725"/>
          </a:xfrm>
        </p:spPr>
        <p:txBody>
          <a:bodyPr anchor="t"/>
          <a:lstStyle>
            <a:lvl1pPr>
              <a:defRPr sz="8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549160-0F86-4FCA-8718-6980E99C7938}"/>
              </a:ext>
            </a:extLst>
          </p:cNvPr>
          <p:cNvSpPr>
            <a:spLocks noGrp="1"/>
          </p:cNvSpPr>
          <p:nvPr>
            <p:ph type="body" idx="1"/>
          </p:nvPr>
        </p:nvSpPr>
        <p:spPr>
          <a:xfrm>
            <a:off x="8075612" y="540000"/>
            <a:ext cx="3565523" cy="5768725"/>
          </a:xfrm>
        </p:spPr>
        <p:txBody>
          <a:bodyPr anchor="t"/>
          <a:lstStyle>
            <a:lvl1pPr marL="0" indent="0">
              <a:buNone/>
              <a:defRPr sz="18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5C6CBB-DABA-4F2E-8574-46747E15EA1A}"/>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5" name="Footer Placeholder 4">
            <a:extLst>
              <a:ext uri="{FF2B5EF4-FFF2-40B4-BE49-F238E27FC236}">
                <a16:creationId xmlns:a16="http://schemas.microsoft.com/office/drawing/2014/main" id="{8FAF86BC-9ECC-439C-BF2E-F0B7EF193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742552-C4C9-44EE-B7CB-5A652393BA20}"/>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400505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774299-531D-4CAC-881D-7EB68BC99FCC}"/>
              </a:ext>
            </a:extLst>
          </p:cNvPr>
          <p:cNvGrpSpPr/>
          <p:nvPr/>
        </p:nvGrpSpPr>
        <p:grpSpPr>
          <a:xfrm>
            <a:off x="0" y="-3"/>
            <a:ext cx="12192000" cy="6858003"/>
            <a:chOff x="0" y="-3"/>
            <a:chExt cx="12192000" cy="6858003"/>
          </a:xfrm>
        </p:grpSpPr>
        <p:sp useBgFill="1">
          <p:nvSpPr>
            <p:cNvPr id="9" name="Rectangle 8">
              <a:extLst>
                <a:ext uri="{FF2B5EF4-FFF2-40B4-BE49-F238E27FC236}">
                  <a16:creationId xmlns:a16="http://schemas.microsoft.com/office/drawing/2014/main" id="{A17676CF-DDCC-48C1-AC68-CDA0B9E47FD8}"/>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E052D363-F6F5-455B-A2F2-A12B30CEE528}"/>
                </a:ext>
              </a:extLst>
            </p:cNvPr>
            <p:cNvGrpSpPr>
              <a:grpSpLocks noChangeAspect="1"/>
            </p:cNvGrpSpPr>
            <p:nvPr/>
          </p:nvGrpSpPr>
          <p:grpSpPr>
            <a:xfrm>
              <a:off x="672000" y="-3"/>
              <a:ext cx="11520000" cy="5760000"/>
              <a:chOff x="5981700" y="-1"/>
              <a:chExt cx="6042660" cy="3021330"/>
            </a:xfrm>
          </p:grpSpPr>
          <p:sp>
            <p:nvSpPr>
              <p:cNvPr id="17" name="Rectangle 16">
                <a:extLst>
                  <a:ext uri="{FF2B5EF4-FFF2-40B4-BE49-F238E27FC236}">
                    <a16:creationId xmlns:a16="http://schemas.microsoft.com/office/drawing/2014/main" id="{D0C396B8-00CA-4AE9-A0A5-B4E2B2A2AC07}"/>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6660166-3107-4058-A259-59B0527306BD}"/>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10">
              <a:extLst>
                <a:ext uri="{FF2B5EF4-FFF2-40B4-BE49-F238E27FC236}">
                  <a16:creationId xmlns:a16="http://schemas.microsoft.com/office/drawing/2014/main" id="{42BE934E-3063-4D0F-AFDE-68D58D336CBE}"/>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039660FA-744A-4CB3-9BED-C59793E3BF32}"/>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AE313EEC-733B-4019-8A0B-3FA768B8DB7A}"/>
                </a:ext>
              </a:extLst>
            </p:cNvPr>
            <p:cNvGrpSpPr/>
            <p:nvPr/>
          </p:nvGrpSpPr>
          <p:grpSpPr>
            <a:xfrm rot="10800000">
              <a:off x="1" y="2948940"/>
              <a:ext cx="7818118" cy="3909059"/>
              <a:chOff x="0" y="0"/>
              <a:chExt cx="2880000" cy="1440000"/>
            </a:xfrm>
          </p:grpSpPr>
          <p:sp>
            <p:nvSpPr>
              <p:cNvPr id="15" name="Rectangle 14">
                <a:extLst>
                  <a:ext uri="{FF2B5EF4-FFF2-40B4-BE49-F238E27FC236}">
                    <a16:creationId xmlns:a16="http://schemas.microsoft.com/office/drawing/2014/main" id="{421FE91F-780C-4ABD-ADE8-0EFDB7196A10}"/>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09EA389-EE78-4475-A390-5EDED23C2D6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5E492A94-8867-4C62-9D40-4023C41E0AF8}"/>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A3DAD7C5-BA12-4557-8BC4-72C69B0D59DD}"/>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4412EC-56C0-4009-B2E3-D63F9EECB9D4}"/>
              </a:ext>
            </a:extLst>
          </p:cNvPr>
          <p:cNvSpPr>
            <a:spLocks noGrp="1"/>
          </p:cNvSpPr>
          <p:nvPr>
            <p:ph type="title"/>
          </p:nvPr>
        </p:nvSpPr>
        <p:spPr>
          <a:xfrm>
            <a:off x="540000" y="539999"/>
            <a:ext cx="11090275" cy="12096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B70C84F-F3B7-4BF4-A328-BCF5ADD32944}"/>
              </a:ext>
            </a:extLst>
          </p:cNvPr>
          <p:cNvSpPr>
            <a:spLocks noGrp="1"/>
          </p:cNvSpPr>
          <p:nvPr>
            <p:ph sz="half" idx="1"/>
          </p:nvPr>
        </p:nvSpPr>
        <p:spPr>
          <a:xfrm>
            <a:off x="54000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F919CD5-DBB4-4749-980D-B5B40ECB67B9}"/>
              </a:ext>
            </a:extLst>
          </p:cNvPr>
          <p:cNvSpPr>
            <a:spLocks noGrp="1"/>
          </p:cNvSpPr>
          <p:nvPr>
            <p:ph sz="half" idx="2"/>
          </p:nvPr>
        </p:nvSpPr>
        <p:spPr>
          <a:xfrm>
            <a:off x="620395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BCFC378-6572-43DF-8344-59DE8122CD12}"/>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6" name="Footer Placeholder 5">
            <a:extLst>
              <a:ext uri="{FF2B5EF4-FFF2-40B4-BE49-F238E27FC236}">
                <a16:creationId xmlns:a16="http://schemas.microsoft.com/office/drawing/2014/main" id="{36967A14-246A-4DDF-865C-68F6E16906B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674B6D-E110-478C-94B9-2F8199E586DC}"/>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1045547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130F7E5-A40E-4C9C-8E4F-3935B9182C4A}"/>
              </a:ext>
            </a:extLst>
          </p:cNvPr>
          <p:cNvGrpSpPr/>
          <p:nvPr/>
        </p:nvGrpSpPr>
        <p:grpSpPr>
          <a:xfrm>
            <a:off x="0" y="-2"/>
            <a:ext cx="12191999" cy="6858001"/>
            <a:chOff x="0" y="-2"/>
            <a:chExt cx="12191999" cy="6858001"/>
          </a:xfrm>
        </p:grpSpPr>
        <p:sp>
          <p:nvSpPr>
            <p:cNvPr id="12" name="Rectangle 11">
              <a:extLst>
                <a:ext uri="{FF2B5EF4-FFF2-40B4-BE49-F238E27FC236}">
                  <a16:creationId xmlns:a16="http://schemas.microsoft.com/office/drawing/2014/main" id="{AE67B504-02A7-4203-87D0-07D333D71917}"/>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DA1158F3-E1C3-400D-8505-628DB94365CE}"/>
                </a:ext>
              </a:extLst>
            </p:cNvPr>
            <p:cNvGrpSpPr/>
            <p:nvPr/>
          </p:nvGrpSpPr>
          <p:grpSpPr>
            <a:xfrm rot="16200000">
              <a:off x="2295528" y="-2295528"/>
              <a:ext cx="6858000" cy="11449051"/>
              <a:chOff x="0" y="2333625"/>
              <a:chExt cx="9515474" cy="3766109"/>
            </a:xfrm>
          </p:grpSpPr>
          <p:sp>
            <p:nvSpPr>
              <p:cNvPr id="23" name="Rectangle 22">
                <a:extLst>
                  <a:ext uri="{FF2B5EF4-FFF2-40B4-BE49-F238E27FC236}">
                    <a16:creationId xmlns:a16="http://schemas.microsoft.com/office/drawing/2014/main" id="{0AEADDCE-3295-4F24-8700-C93B5457C2B7}"/>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1F95C76A-5429-458C-BC9D-E1053EF7B84F}"/>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3D0E8A42-259A-43FA-B284-B459D7364097}"/>
                </a:ext>
              </a:extLst>
            </p:cNvPr>
            <p:cNvGrpSpPr>
              <a:grpSpLocks noChangeAspect="1"/>
            </p:cNvGrpSpPr>
            <p:nvPr/>
          </p:nvGrpSpPr>
          <p:grpSpPr>
            <a:xfrm rot="5400000">
              <a:off x="3583369" y="-3583369"/>
              <a:ext cx="4713262" cy="11880000"/>
              <a:chOff x="1" y="0"/>
              <a:chExt cx="8305797" cy="6858000"/>
            </a:xfrm>
          </p:grpSpPr>
          <p:sp>
            <p:nvSpPr>
              <p:cNvPr id="21" name="Rectangle 20">
                <a:extLst>
                  <a:ext uri="{FF2B5EF4-FFF2-40B4-BE49-F238E27FC236}">
                    <a16:creationId xmlns:a16="http://schemas.microsoft.com/office/drawing/2014/main" id="{7900B4F1-619C-4C0E-B749-1843F22C946A}"/>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E6F70BB-DCCC-4CF0-B5BB-95A965A99947}"/>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83E6C50C-C1DA-44E1-B254-3B7228879DCD}"/>
                </a:ext>
              </a:extLst>
            </p:cNvPr>
            <p:cNvGrpSpPr/>
            <p:nvPr/>
          </p:nvGrpSpPr>
          <p:grpSpPr>
            <a:xfrm>
              <a:off x="2676525" y="0"/>
              <a:ext cx="9515473" cy="3766109"/>
              <a:chOff x="2333625" y="2433367"/>
              <a:chExt cx="9897159" cy="3766109"/>
            </a:xfrm>
          </p:grpSpPr>
          <p:sp>
            <p:nvSpPr>
              <p:cNvPr id="19" name="Rectangle 18">
                <a:extLst>
                  <a:ext uri="{FF2B5EF4-FFF2-40B4-BE49-F238E27FC236}">
                    <a16:creationId xmlns:a16="http://schemas.microsoft.com/office/drawing/2014/main" id="{DFC6EEED-A40A-4D1C-BE6B-11DD62770607}"/>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527FF3FB-FDFC-4659-A7D6-ABED74010E82}"/>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51548ED5-6668-4672-88DC-40E92508ACA2}"/>
                </a:ext>
              </a:extLst>
            </p:cNvPr>
            <p:cNvGrpSpPr/>
            <p:nvPr/>
          </p:nvGrpSpPr>
          <p:grpSpPr>
            <a:xfrm>
              <a:off x="0" y="0"/>
              <a:ext cx="9515473" cy="3766109"/>
              <a:chOff x="0" y="2333625"/>
              <a:chExt cx="9515473" cy="3766109"/>
            </a:xfrm>
          </p:grpSpPr>
          <p:sp>
            <p:nvSpPr>
              <p:cNvPr id="17" name="Rectangle 16">
                <a:extLst>
                  <a:ext uri="{FF2B5EF4-FFF2-40B4-BE49-F238E27FC236}">
                    <a16:creationId xmlns:a16="http://schemas.microsoft.com/office/drawing/2014/main" id="{975AE1B2-E73F-4E6E-AAFB-FB1C02684D3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750F2D6-C0E1-4AFE-AB87-083292737609}"/>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5" name="Rectangle 24">
            <a:extLst>
              <a:ext uri="{FF2B5EF4-FFF2-40B4-BE49-F238E27FC236}">
                <a16:creationId xmlns:a16="http://schemas.microsoft.com/office/drawing/2014/main" id="{4ECC0D66-F2BE-4BF4-87F6-CE618B5C8916}"/>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A0BCA11-08C2-4C9A-B0A3-31C9051CDF9E}"/>
              </a:ext>
            </a:extLst>
          </p:cNvPr>
          <p:cNvSpPr>
            <a:spLocks noGrp="1"/>
          </p:cNvSpPr>
          <p:nvPr>
            <p:ph type="title"/>
          </p:nvPr>
        </p:nvSpPr>
        <p:spPr>
          <a:xfrm>
            <a:off x="540000" y="539999"/>
            <a:ext cx="11090273" cy="1210396"/>
          </a:xfrm>
        </p:spPr>
        <p:txBody>
          <a:bodyPr>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662CEB0-C969-40EA-A5E2-8D875E28A6B6}"/>
              </a:ext>
            </a:extLst>
          </p:cNvPr>
          <p:cNvSpPr>
            <a:spLocks noGrp="1"/>
          </p:cNvSpPr>
          <p:nvPr>
            <p:ph type="body" idx="1"/>
          </p:nvPr>
        </p:nvSpPr>
        <p:spPr>
          <a:xfrm>
            <a:off x="540000" y="1929783"/>
            <a:ext cx="5448052" cy="792161"/>
          </a:xfrm>
        </p:spPr>
        <p:txBody>
          <a:bodyPr anchor="b"/>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F41A6-112E-4305-A0BA-6E119A77AC10}"/>
              </a:ext>
            </a:extLst>
          </p:cNvPr>
          <p:cNvSpPr>
            <a:spLocks noGrp="1"/>
          </p:cNvSpPr>
          <p:nvPr>
            <p:ph sz="half" idx="2"/>
          </p:nvPr>
        </p:nvSpPr>
        <p:spPr>
          <a:xfrm>
            <a:off x="54000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C672C5-31B9-443B-8DEE-5523646891F7}"/>
              </a:ext>
            </a:extLst>
          </p:cNvPr>
          <p:cNvSpPr>
            <a:spLocks noGrp="1"/>
          </p:cNvSpPr>
          <p:nvPr>
            <p:ph type="body" sz="quarter" idx="3"/>
          </p:nvPr>
        </p:nvSpPr>
        <p:spPr>
          <a:xfrm>
            <a:off x="6203949" y="1929782"/>
            <a:ext cx="5437187" cy="792000"/>
          </a:xfrm>
        </p:spPr>
        <p:txBody>
          <a:bodyPr anchor="b"/>
          <a:lstStyle>
            <a:lvl1pPr marL="0" indent="0">
              <a:buNone/>
              <a:defRPr sz="1600" b="0"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18B9D-8B21-4249-A3AD-8FBE48F0F55B}"/>
              </a:ext>
            </a:extLst>
          </p:cNvPr>
          <p:cNvSpPr>
            <a:spLocks noGrp="1"/>
          </p:cNvSpPr>
          <p:nvPr>
            <p:ph sz="quarter" idx="4"/>
          </p:nvPr>
        </p:nvSpPr>
        <p:spPr>
          <a:xfrm>
            <a:off x="620395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5B60881-13B2-4064-84FB-6D071F36C433}"/>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8" name="Footer Placeholder 7">
            <a:extLst>
              <a:ext uri="{FF2B5EF4-FFF2-40B4-BE49-F238E27FC236}">
                <a16:creationId xmlns:a16="http://schemas.microsoft.com/office/drawing/2014/main" id="{249FCE5D-D5EF-485D-97FA-2614FF96429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7F204FC-4F66-417C-8E4B-74772ED05701}"/>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556701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21FD20-B9D4-4FD1-9AAD-F4157555AD62}"/>
              </a:ext>
            </a:extLst>
          </p:cNvPr>
          <p:cNvGrpSpPr/>
          <p:nvPr/>
        </p:nvGrpSpPr>
        <p:grpSpPr>
          <a:xfrm rot="10800000">
            <a:off x="1392000" y="0"/>
            <a:ext cx="10800000" cy="6858000"/>
            <a:chOff x="0" y="0"/>
            <a:chExt cx="10800000" cy="6858000"/>
          </a:xfrm>
        </p:grpSpPr>
        <p:sp>
          <p:nvSpPr>
            <p:cNvPr id="15" name="Rectangle 14">
              <a:extLst>
                <a:ext uri="{FF2B5EF4-FFF2-40B4-BE49-F238E27FC236}">
                  <a16:creationId xmlns:a16="http://schemas.microsoft.com/office/drawing/2014/main" id="{27477A35-8424-45D6-A66E-8ACFA6C405B5}"/>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6" name="Rectangle 15">
              <a:extLst>
                <a:ext uri="{FF2B5EF4-FFF2-40B4-BE49-F238E27FC236}">
                  <a16:creationId xmlns:a16="http://schemas.microsoft.com/office/drawing/2014/main" id="{8BFBA1CE-E9AC-40C0-A7F9-E5671F5FEF9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1" name="Group 10">
            <a:extLst>
              <a:ext uri="{FF2B5EF4-FFF2-40B4-BE49-F238E27FC236}">
                <a16:creationId xmlns:a16="http://schemas.microsoft.com/office/drawing/2014/main" id="{D0C2729A-59F8-46A4-9AAA-7665E5966E2D}"/>
              </a:ext>
            </a:extLst>
          </p:cNvPr>
          <p:cNvGrpSpPr>
            <a:grpSpLocks noChangeAspect="1"/>
          </p:cNvGrpSpPr>
          <p:nvPr/>
        </p:nvGrpSpPr>
        <p:grpSpPr>
          <a:xfrm rot="16200000" flipH="1">
            <a:off x="-1714500" y="1714500"/>
            <a:ext cx="6858000" cy="3429000"/>
            <a:chOff x="0" y="0"/>
            <a:chExt cx="2880000" cy="1440000"/>
          </a:xfrm>
        </p:grpSpPr>
        <p:sp>
          <p:nvSpPr>
            <p:cNvPr id="13" name="Rectangle 12">
              <a:extLst>
                <a:ext uri="{FF2B5EF4-FFF2-40B4-BE49-F238E27FC236}">
                  <a16:creationId xmlns:a16="http://schemas.microsoft.com/office/drawing/2014/main" id="{83EBBB96-590D-4704-87AD-A00AE2424DE8}"/>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4" name="Rectangle 13">
              <a:extLst>
                <a:ext uri="{FF2B5EF4-FFF2-40B4-BE49-F238E27FC236}">
                  <a16:creationId xmlns:a16="http://schemas.microsoft.com/office/drawing/2014/main" id="{889BAB7D-5298-40B9-910B-136D0C6A9934}"/>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2" name="Rectangle 11">
            <a:extLst>
              <a:ext uri="{FF2B5EF4-FFF2-40B4-BE49-F238E27FC236}">
                <a16:creationId xmlns:a16="http://schemas.microsoft.com/office/drawing/2014/main" id="{F323EA00-E168-4864-883B-358A7CDF9153}"/>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8" name="Rectangle 17">
            <a:extLst>
              <a:ext uri="{FF2B5EF4-FFF2-40B4-BE49-F238E27FC236}">
                <a16:creationId xmlns:a16="http://schemas.microsoft.com/office/drawing/2014/main" id="{CA4F2DFA-2F27-43FB-B08C-0787FA44B0D1}"/>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9" name="Rectangle 18">
            <a:extLst>
              <a:ext uri="{FF2B5EF4-FFF2-40B4-BE49-F238E27FC236}">
                <a16:creationId xmlns:a16="http://schemas.microsoft.com/office/drawing/2014/main" id="{7D750354-CD8D-4A3B-A7AC-04622BCB0499}"/>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F3ED3C6-DA43-4D1C-9056-407A4FB1C6AB}"/>
              </a:ext>
            </a:extLst>
          </p:cNvPr>
          <p:cNvSpPr>
            <a:spLocks noGrp="1"/>
          </p:cNvSpPr>
          <p:nvPr>
            <p:ph type="title"/>
          </p:nvPr>
        </p:nvSpPr>
        <p:spPr>
          <a:xfrm>
            <a:off x="550863" y="549276"/>
            <a:ext cx="11090275" cy="5759450"/>
          </a:xfrm>
        </p:spPr>
        <p:txBody>
          <a:bodyPr/>
          <a:lstStyle>
            <a:lvl1pPr>
              <a:defRPr sz="8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20CEB41-E921-45ED-951A-861E31E01336}"/>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4" name="Footer Placeholder 3">
            <a:extLst>
              <a:ext uri="{FF2B5EF4-FFF2-40B4-BE49-F238E27FC236}">
                <a16:creationId xmlns:a16="http://schemas.microsoft.com/office/drawing/2014/main" id="{8F6B422D-769C-4E63-8763-ABBB885007E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D38FB6F-2D68-40C0-B628-142011F34A01}"/>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316940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ED88E92-14F3-4B58-9E48-1D79E139A89E}"/>
              </a:ext>
            </a:extLst>
          </p:cNvPr>
          <p:cNvGrpSpPr/>
          <p:nvPr/>
        </p:nvGrpSpPr>
        <p:grpSpPr>
          <a:xfrm>
            <a:off x="0" y="0"/>
            <a:ext cx="12191999" cy="6861600"/>
            <a:chOff x="1" y="0"/>
            <a:chExt cx="12191999" cy="6861600"/>
          </a:xfrm>
        </p:grpSpPr>
        <p:sp>
          <p:nvSpPr>
            <p:cNvPr id="6" name="Rectangle 5">
              <a:extLst>
                <a:ext uri="{FF2B5EF4-FFF2-40B4-BE49-F238E27FC236}">
                  <a16:creationId xmlns:a16="http://schemas.microsoft.com/office/drawing/2014/main" id="{A6466AE7-32B6-4334-AF41-B9387E6726C5}"/>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7" name="Oval 6">
              <a:extLst>
                <a:ext uri="{FF2B5EF4-FFF2-40B4-BE49-F238E27FC236}">
                  <a16:creationId xmlns:a16="http://schemas.microsoft.com/office/drawing/2014/main" id="{659C09F8-90CD-443F-9AA1-D08C56A605BB}"/>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8" name="Oval 7">
              <a:extLst>
                <a:ext uri="{FF2B5EF4-FFF2-40B4-BE49-F238E27FC236}">
                  <a16:creationId xmlns:a16="http://schemas.microsoft.com/office/drawing/2014/main" id="{DC7304AB-BE7D-45AC-A876-4A24543AE5B3}"/>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9" name="Group 8">
              <a:extLst>
                <a:ext uri="{FF2B5EF4-FFF2-40B4-BE49-F238E27FC236}">
                  <a16:creationId xmlns:a16="http://schemas.microsoft.com/office/drawing/2014/main" id="{8E11922B-DDB3-46D7-B1BD-C1CCDB3C42E3}"/>
                </a:ext>
              </a:extLst>
            </p:cNvPr>
            <p:cNvGrpSpPr>
              <a:grpSpLocks noChangeAspect="1"/>
            </p:cNvGrpSpPr>
            <p:nvPr/>
          </p:nvGrpSpPr>
          <p:grpSpPr>
            <a:xfrm>
              <a:off x="690092" y="0"/>
              <a:ext cx="10800000" cy="6858000"/>
              <a:chOff x="2328000" y="0"/>
              <a:chExt cx="2880000" cy="1440000"/>
            </a:xfrm>
          </p:grpSpPr>
          <p:sp>
            <p:nvSpPr>
              <p:cNvPr id="14" name="Rectangle 13">
                <a:extLst>
                  <a:ext uri="{FF2B5EF4-FFF2-40B4-BE49-F238E27FC236}">
                    <a16:creationId xmlns:a16="http://schemas.microsoft.com/office/drawing/2014/main" id="{C580F8F6-E662-4BCD-AC9C-7E5DDBD5A773}"/>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5" name="Rectangle 14">
                <a:extLst>
                  <a:ext uri="{FF2B5EF4-FFF2-40B4-BE49-F238E27FC236}">
                    <a16:creationId xmlns:a16="http://schemas.microsoft.com/office/drawing/2014/main" id="{9A333FE5-ADB0-48EE-A1A6-9AA36DA343A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0" name="Group 9">
              <a:extLst>
                <a:ext uri="{FF2B5EF4-FFF2-40B4-BE49-F238E27FC236}">
                  <a16:creationId xmlns:a16="http://schemas.microsoft.com/office/drawing/2014/main" id="{0B09CD4F-6DF4-48AA-BD35-23E3F2A643F7}"/>
                </a:ext>
              </a:extLst>
            </p:cNvPr>
            <p:cNvGrpSpPr>
              <a:grpSpLocks noChangeAspect="1"/>
            </p:cNvGrpSpPr>
            <p:nvPr/>
          </p:nvGrpSpPr>
          <p:grpSpPr>
            <a:xfrm rot="5400000">
              <a:off x="7048499" y="1714500"/>
              <a:ext cx="6858000" cy="3429000"/>
              <a:chOff x="0" y="0"/>
              <a:chExt cx="2880000" cy="1440000"/>
            </a:xfrm>
          </p:grpSpPr>
          <p:sp>
            <p:nvSpPr>
              <p:cNvPr id="12" name="Rectangle 11">
                <a:extLst>
                  <a:ext uri="{FF2B5EF4-FFF2-40B4-BE49-F238E27FC236}">
                    <a16:creationId xmlns:a16="http://schemas.microsoft.com/office/drawing/2014/main" id="{02223219-ACCC-42F2-A1B4-E3C8C8AB12A4}"/>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3" name="Rectangle 12">
                <a:extLst>
                  <a:ext uri="{FF2B5EF4-FFF2-40B4-BE49-F238E27FC236}">
                    <a16:creationId xmlns:a16="http://schemas.microsoft.com/office/drawing/2014/main" id="{1510B0E9-9BA0-4357-9E04-554C19BAAC8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1" name="Rectangle 10">
              <a:extLst>
                <a:ext uri="{FF2B5EF4-FFF2-40B4-BE49-F238E27FC236}">
                  <a16:creationId xmlns:a16="http://schemas.microsoft.com/office/drawing/2014/main" id="{DF06DA80-525A-4C9E-A441-50630AA772A4}"/>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6" name="Rectangle 15">
            <a:extLst>
              <a:ext uri="{FF2B5EF4-FFF2-40B4-BE49-F238E27FC236}">
                <a16:creationId xmlns:a16="http://schemas.microsoft.com/office/drawing/2014/main" id="{E841E027-8E53-4FEB-8605-2124D85731CA}"/>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Date Placeholder 1">
            <a:extLst>
              <a:ext uri="{FF2B5EF4-FFF2-40B4-BE49-F238E27FC236}">
                <a16:creationId xmlns:a16="http://schemas.microsoft.com/office/drawing/2014/main" id="{7DD871A2-AE80-4408-AA95-DC60D132E9E3}"/>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3" name="Footer Placeholder 2">
            <a:extLst>
              <a:ext uri="{FF2B5EF4-FFF2-40B4-BE49-F238E27FC236}">
                <a16:creationId xmlns:a16="http://schemas.microsoft.com/office/drawing/2014/main" id="{DDD122A1-7B97-4979-B319-1CE0A4A4978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6209A76-7DCD-477A-A6BA-EEA63FF94082}"/>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808762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5C0F5C-A529-490C-8941-78F10C6A00D3}"/>
              </a:ext>
            </a:extLst>
          </p:cNvPr>
          <p:cNvGrpSpPr/>
          <p:nvPr/>
        </p:nvGrpSpPr>
        <p:grpSpPr>
          <a:xfrm flipH="1">
            <a:off x="0" y="0"/>
            <a:ext cx="12191999" cy="6858001"/>
            <a:chOff x="0" y="-2"/>
            <a:chExt cx="12191999" cy="6858001"/>
          </a:xfrm>
        </p:grpSpPr>
        <p:sp>
          <p:nvSpPr>
            <p:cNvPr id="9" name="Rectangle 8">
              <a:extLst>
                <a:ext uri="{FF2B5EF4-FFF2-40B4-BE49-F238E27FC236}">
                  <a16:creationId xmlns:a16="http://schemas.microsoft.com/office/drawing/2014/main" id="{14A8D739-B942-4545-9459-A6CAF0444D1F}"/>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4BB38CCA-110B-4404-9363-BFFA76C096D2}"/>
                </a:ext>
              </a:extLst>
            </p:cNvPr>
            <p:cNvGrpSpPr/>
            <p:nvPr/>
          </p:nvGrpSpPr>
          <p:grpSpPr>
            <a:xfrm rot="16200000">
              <a:off x="2295528" y="-2295528"/>
              <a:ext cx="6858000" cy="11449051"/>
              <a:chOff x="0" y="2333625"/>
              <a:chExt cx="9515474" cy="3766109"/>
            </a:xfrm>
          </p:grpSpPr>
          <p:sp>
            <p:nvSpPr>
              <p:cNvPr id="20" name="Rectangle 19">
                <a:extLst>
                  <a:ext uri="{FF2B5EF4-FFF2-40B4-BE49-F238E27FC236}">
                    <a16:creationId xmlns:a16="http://schemas.microsoft.com/office/drawing/2014/main" id="{B223FE99-C58F-4A56-8F8E-2942FF74E4BD}"/>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DBBD4511-8AB6-4BD3-8410-7FB3EC8D42B2}"/>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6A8CA067-2248-4BD3-B56E-2C014AEB2273}"/>
                </a:ext>
              </a:extLst>
            </p:cNvPr>
            <p:cNvGrpSpPr>
              <a:grpSpLocks noChangeAspect="1"/>
            </p:cNvGrpSpPr>
            <p:nvPr/>
          </p:nvGrpSpPr>
          <p:grpSpPr>
            <a:xfrm rot="5400000">
              <a:off x="3583369" y="-3583369"/>
              <a:ext cx="4713262" cy="11880000"/>
              <a:chOff x="1" y="0"/>
              <a:chExt cx="8305797" cy="6858000"/>
            </a:xfrm>
          </p:grpSpPr>
          <p:sp>
            <p:nvSpPr>
              <p:cNvPr id="18" name="Rectangle 17">
                <a:extLst>
                  <a:ext uri="{FF2B5EF4-FFF2-40B4-BE49-F238E27FC236}">
                    <a16:creationId xmlns:a16="http://schemas.microsoft.com/office/drawing/2014/main" id="{8C017B9B-2727-4255-8F80-9D4C2A5AE297}"/>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3C5F16-BC47-4707-B6B7-DC5262ACDC51}"/>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2E88FE13-0734-4BB3-B4D1-7C53A194DA84}"/>
                </a:ext>
              </a:extLst>
            </p:cNvPr>
            <p:cNvGrpSpPr/>
            <p:nvPr/>
          </p:nvGrpSpPr>
          <p:grpSpPr>
            <a:xfrm>
              <a:off x="2676525" y="0"/>
              <a:ext cx="9515473" cy="3766109"/>
              <a:chOff x="2333625" y="2433367"/>
              <a:chExt cx="9897159" cy="3766109"/>
            </a:xfrm>
          </p:grpSpPr>
          <p:sp>
            <p:nvSpPr>
              <p:cNvPr id="16" name="Rectangle 15">
                <a:extLst>
                  <a:ext uri="{FF2B5EF4-FFF2-40B4-BE49-F238E27FC236}">
                    <a16:creationId xmlns:a16="http://schemas.microsoft.com/office/drawing/2014/main" id="{5C9B7EF7-1EDF-4AC7-8E40-C2801783AC85}"/>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925CA0A0-9A3F-498E-983D-B3285EF5AD9A}"/>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A5171814-E4F0-44B5-BC3F-588512210991}"/>
                </a:ext>
              </a:extLst>
            </p:cNvPr>
            <p:cNvGrpSpPr/>
            <p:nvPr/>
          </p:nvGrpSpPr>
          <p:grpSpPr>
            <a:xfrm>
              <a:off x="0" y="0"/>
              <a:ext cx="9515473" cy="3766109"/>
              <a:chOff x="0" y="2333625"/>
              <a:chExt cx="9515473" cy="3766109"/>
            </a:xfrm>
          </p:grpSpPr>
          <p:sp>
            <p:nvSpPr>
              <p:cNvPr id="14" name="Rectangle 13">
                <a:extLst>
                  <a:ext uri="{FF2B5EF4-FFF2-40B4-BE49-F238E27FC236}">
                    <a16:creationId xmlns:a16="http://schemas.microsoft.com/office/drawing/2014/main" id="{8E666ACD-EB1C-4732-971B-C3B26061DB8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A4E213B-7F96-44C1-90B3-B72E9387BF73}"/>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2" name="Rectangle 21">
            <a:extLst>
              <a:ext uri="{FF2B5EF4-FFF2-40B4-BE49-F238E27FC236}">
                <a16:creationId xmlns:a16="http://schemas.microsoft.com/office/drawing/2014/main" id="{BFE392AA-35E5-40E5-9309-284A0C54106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1A8188C-9713-46E1-AA5C-C84FE515F3A2}"/>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E192CC-893A-4A84-A7E9-F389D83F0B16}"/>
              </a:ext>
            </a:extLst>
          </p:cNvPr>
          <p:cNvSpPr>
            <a:spLocks noGrp="1"/>
          </p:cNvSpPr>
          <p:nvPr>
            <p:ph idx="1"/>
          </p:nvPr>
        </p:nvSpPr>
        <p:spPr>
          <a:xfrm>
            <a:off x="5232400" y="540000"/>
            <a:ext cx="6408736" cy="5759450"/>
          </a:xfrm>
        </p:spPr>
        <p:txBody>
          <a:bodyPr/>
          <a:lstStyle>
            <a:lvl1pPr>
              <a:defRPr sz="3200"/>
            </a:lvl1pPr>
            <a:lvl2pPr>
              <a:defRPr sz="24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6CC7765-7D44-43DD-A1DF-419D3E1C625F}"/>
              </a:ext>
            </a:extLst>
          </p:cNvPr>
          <p:cNvSpPr>
            <a:spLocks noGrp="1"/>
          </p:cNvSpPr>
          <p:nvPr>
            <p:ph type="body" sz="half" idx="2"/>
          </p:nvPr>
        </p:nvSpPr>
        <p:spPr>
          <a:xfrm>
            <a:off x="540000" y="3536950"/>
            <a:ext cx="4511426" cy="2771775"/>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36875-AFB0-4905-8C9E-A72B4F59775E}"/>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6" name="Footer Placeholder 5">
            <a:extLst>
              <a:ext uri="{FF2B5EF4-FFF2-40B4-BE49-F238E27FC236}">
                <a16:creationId xmlns:a16="http://schemas.microsoft.com/office/drawing/2014/main" id="{25437ABF-7E70-4E45-A67B-C503BF1820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8016CA-2983-47BF-BA09-2130A40C8763}"/>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259353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7E00A2-2906-4C97-9D1F-C789D3ADD373}"/>
              </a:ext>
            </a:extLst>
          </p:cNvPr>
          <p:cNvGrpSpPr/>
          <p:nvPr/>
        </p:nvGrpSpPr>
        <p:grpSpPr>
          <a:xfrm rot="10800000">
            <a:off x="1392000" y="0"/>
            <a:ext cx="10800000" cy="6858000"/>
            <a:chOff x="0" y="0"/>
            <a:chExt cx="10800000" cy="6858000"/>
          </a:xfrm>
        </p:grpSpPr>
        <p:sp>
          <p:nvSpPr>
            <p:cNvPr id="9" name="Rectangle 8">
              <a:extLst>
                <a:ext uri="{FF2B5EF4-FFF2-40B4-BE49-F238E27FC236}">
                  <a16:creationId xmlns:a16="http://schemas.microsoft.com/office/drawing/2014/main" id="{59CE8EF9-87D6-47FD-B7D3-2D48D8E48AC3}"/>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0" name="Rectangle 9">
              <a:extLst>
                <a:ext uri="{FF2B5EF4-FFF2-40B4-BE49-F238E27FC236}">
                  <a16:creationId xmlns:a16="http://schemas.microsoft.com/office/drawing/2014/main" id="{6784998E-9D37-4D0D-889A-C67531E5295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1" name="Group 10">
            <a:extLst>
              <a:ext uri="{FF2B5EF4-FFF2-40B4-BE49-F238E27FC236}">
                <a16:creationId xmlns:a16="http://schemas.microsoft.com/office/drawing/2014/main" id="{8B575B0B-C502-438E-967C-64D268031426}"/>
              </a:ext>
            </a:extLst>
          </p:cNvPr>
          <p:cNvGrpSpPr>
            <a:grpSpLocks noChangeAspect="1"/>
          </p:cNvGrpSpPr>
          <p:nvPr/>
        </p:nvGrpSpPr>
        <p:grpSpPr>
          <a:xfrm rot="16200000" flipH="1">
            <a:off x="-1714500" y="1714500"/>
            <a:ext cx="6858000" cy="3429000"/>
            <a:chOff x="0" y="0"/>
            <a:chExt cx="2880000" cy="1440000"/>
          </a:xfrm>
        </p:grpSpPr>
        <p:sp>
          <p:nvSpPr>
            <p:cNvPr id="12" name="Rectangle 11">
              <a:extLst>
                <a:ext uri="{FF2B5EF4-FFF2-40B4-BE49-F238E27FC236}">
                  <a16:creationId xmlns:a16="http://schemas.microsoft.com/office/drawing/2014/main" id="{4FC29931-00EB-4F74-BE4C-172A4C282A26}"/>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3" name="Rectangle 12">
              <a:extLst>
                <a:ext uri="{FF2B5EF4-FFF2-40B4-BE49-F238E27FC236}">
                  <a16:creationId xmlns:a16="http://schemas.microsoft.com/office/drawing/2014/main" id="{989B4C87-FDD3-406D-BE06-3ABF69905E0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4" name="Rectangle 13">
            <a:extLst>
              <a:ext uri="{FF2B5EF4-FFF2-40B4-BE49-F238E27FC236}">
                <a16:creationId xmlns:a16="http://schemas.microsoft.com/office/drawing/2014/main" id="{FD817A89-A0E1-4190-90AE-0571E6CE8FC6}"/>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5" name="Rectangle 14">
            <a:extLst>
              <a:ext uri="{FF2B5EF4-FFF2-40B4-BE49-F238E27FC236}">
                <a16:creationId xmlns:a16="http://schemas.microsoft.com/office/drawing/2014/main" id="{4FD20388-C666-4992-920D-5F034214950C}"/>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6" name="Rectangle 15">
            <a:extLst>
              <a:ext uri="{FF2B5EF4-FFF2-40B4-BE49-F238E27FC236}">
                <a16:creationId xmlns:a16="http://schemas.microsoft.com/office/drawing/2014/main" id="{FCAB0CC3-A07E-43B8-9B34-0A67C1806DE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F91800A6-9706-4B81-B957-C950A5F77490}"/>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A17652B-AA0D-4574-AF1D-7F7442D84B0B}"/>
              </a:ext>
            </a:extLst>
          </p:cNvPr>
          <p:cNvSpPr>
            <a:spLocks noGrp="1"/>
          </p:cNvSpPr>
          <p:nvPr>
            <p:ph type="pic" idx="1"/>
          </p:nvPr>
        </p:nvSpPr>
        <p:spPr>
          <a:xfrm>
            <a:off x="5232400" y="549275"/>
            <a:ext cx="6408736" cy="5759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ECA19547-D24B-4BD1-8C26-318450B171B3}"/>
              </a:ext>
            </a:extLst>
          </p:cNvPr>
          <p:cNvSpPr>
            <a:spLocks noGrp="1"/>
          </p:cNvSpPr>
          <p:nvPr>
            <p:ph type="body" sz="half" idx="2"/>
          </p:nvPr>
        </p:nvSpPr>
        <p:spPr>
          <a:xfrm>
            <a:off x="539999" y="3536950"/>
            <a:ext cx="4511425" cy="2771774"/>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A22E6-7E01-4547-8555-B2C197543921}"/>
              </a:ext>
            </a:extLst>
          </p:cNvPr>
          <p:cNvSpPr>
            <a:spLocks noGrp="1"/>
          </p:cNvSpPr>
          <p:nvPr>
            <p:ph type="dt" sz="half" idx="10"/>
          </p:nvPr>
        </p:nvSpPr>
        <p:spPr/>
        <p:txBody>
          <a:bodyPr/>
          <a:lstStyle/>
          <a:p>
            <a:fld id="{7CF0BCE0-945C-4FDF-95A1-2149B1FF5B83}" type="datetimeFigureOut">
              <a:rPr lang="en-US" smtClean="0"/>
              <a:t>1/22/2025</a:t>
            </a:fld>
            <a:endParaRPr lang="en-US" dirty="0"/>
          </a:p>
        </p:txBody>
      </p:sp>
      <p:sp>
        <p:nvSpPr>
          <p:cNvPr id="6" name="Footer Placeholder 5">
            <a:extLst>
              <a:ext uri="{FF2B5EF4-FFF2-40B4-BE49-F238E27FC236}">
                <a16:creationId xmlns:a16="http://schemas.microsoft.com/office/drawing/2014/main" id="{A90F6BEC-98F3-43FE-BA9B-B046D8917F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D2FAF54-57F0-46F9-A1BA-B554E14017DF}"/>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1805921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749C77-AA3A-4DA0-9E20-32FCD2B8BD5F}"/>
              </a:ext>
            </a:extLst>
          </p:cNvPr>
          <p:cNvSpPr>
            <a:spLocks noGrp="1"/>
          </p:cNvSpPr>
          <p:nvPr>
            <p:ph type="title"/>
          </p:nvPr>
        </p:nvSpPr>
        <p:spPr>
          <a:xfrm>
            <a:off x="540000" y="540000"/>
            <a:ext cx="11101135" cy="18095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8DC81A-9B5E-4A92-AA7B-3D750F95F434}"/>
              </a:ext>
            </a:extLst>
          </p:cNvPr>
          <p:cNvSpPr>
            <a:spLocks noGrp="1"/>
          </p:cNvSpPr>
          <p:nvPr>
            <p:ph type="body" idx="1"/>
          </p:nvPr>
        </p:nvSpPr>
        <p:spPr>
          <a:xfrm>
            <a:off x="540000" y="2528887"/>
            <a:ext cx="11101136" cy="3779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04B8083-48FB-4D6A-B77A-262FE3E23D6C}"/>
              </a:ext>
            </a:extLst>
          </p:cNvPr>
          <p:cNvSpPr>
            <a:spLocks noGrp="1"/>
          </p:cNvSpPr>
          <p:nvPr>
            <p:ph type="ftr" sz="quarter" idx="3"/>
          </p:nvPr>
        </p:nvSpPr>
        <p:spPr>
          <a:xfrm>
            <a:off x="540000" y="6314400"/>
            <a:ext cx="7350795" cy="365125"/>
          </a:xfrm>
          <a:prstGeom prst="rect">
            <a:avLst/>
          </a:prstGeom>
        </p:spPr>
        <p:txBody>
          <a:bodyPr vert="horz" lIns="91440" tIns="45720" rIns="91440" bIns="45720" rtlCol="0" anchor="ctr"/>
          <a:lstStyle>
            <a:lvl1pPr algn="l">
              <a:defRPr sz="1000" spc="100" baseline="0">
                <a:solidFill>
                  <a:schemeClr val="tx1"/>
                </a:solidFill>
              </a:defRPr>
            </a:lvl1pPr>
          </a:lstStyle>
          <a:p>
            <a:endParaRPr lang="en-US" sz="1000" dirty="0"/>
          </a:p>
        </p:txBody>
      </p:sp>
      <p:sp>
        <p:nvSpPr>
          <p:cNvPr id="4" name="Date Placeholder 3">
            <a:extLst>
              <a:ext uri="{FF2B5EF4-FFF2-40B4-BE49-F238E27FC236}">
                <a16:creationId xmlns:a16="http://schemas.microsoft.com/office/drawing/2014/main" id="{41EDA5BD-F7C8-4883-81D1-EF1F6F00EF72}"/>
              </a:ext>
            </a:extLst>
          </p:cNvPr>
          <p:cNvSpPr>
            <a:spLocks noGrp="1"/>
          </p:cNvSpPr>
          <p:nvPr>
            <p:ph type="dt" sz="half" idx="2"/>
          </p:nvPr>
        </p:nvSpPr>
        <p:spPr>
          <a:xfrm>
            <a:off x="8075613" y="6314400"/>
            <a:ext cx="2623468" cy="365125"/>
          </a:xfrm>
          <a:prstGeom prst="rect">
            <a:avLst/>
          </a:prstGeom>
        </p:spPr>
        <p:txBody>
          <a:bodyPr vert="horz" lIns="91440" tIns="45720" rIns="91440" bIns="45720" rtlCol="0" anchor="ctr"/>
          <a:lstStyle>
            <a:lvl1pPr algn="r">
              <a:defRPr sz="1000" cap="none" spc="100" baseline="0">
                <a:solidFill>
                  <a:schemeClr val="tx1"/>
                </a:solidFill>
              </a:defRPr>
            </a:lvl1pPr>
          </a:lstStyle>
          <a:p>
            <a:pPr algn="r"/>
            <a:fld id="{7CF0BCE0-945C-4FDF-95A1-2149B1FF5B83}" type="datetimeFigureOut">
              <a:rPr lang="en-US" smtClean="0"/>
              <a:pPr algn="r"/>
              <a:t>1/22/2025</a:t>
            </a:fld>
            <a:endParaRPr lang="en-US" dirty="0"/>
          </a:p>
        </p:txBody>
      </p:sp>
      <p:sp>
        <p:nvSpPr>
          <p:cNvPr id="6" name="Slide Number Placeholder 5">
            <a:extLst>
              <a:ext uri="{FF2B5EF4-FFF2-40B4-BE49-F238E27FC236}">
                <a16:creationId xmlns:a16="http://schemas.microsoft.com/office/drawing/2014/main" id="{AB48FEDB-2614-400B-9C19-0F4D448D98AB}"/>
              </a:ext>
            </a:extLst>
          </p:cNvPr>
          <p:cNvSpPr>
            <a:spLocks noGrp="1"/>
          </p:cNvSpPr>
          <p:nvPr>
            <p:ph type="sldNum" sz="quarter" idx="4"/>
          </p:nvPr>
        </p:nvSpPr>
        <p:spPr>
          <a:xfrm>
            <a:off x="10883899" y="6314400"/>
            <a:ext cx="757237" cy="365125"/>
          </a:xfrm>
          <a:prstGeom prst="rect">
            <a:avLst/>
          </a:prstGeom>
        </p:spPr>
        <p:txBody>
          <a:bodyPr vert="horz" lIns="91440" tIns="45720" rIns="91440" bIns="45720" rtlCol="0" anchor="ctr"/>
          <a:lstStyle>
            <a:lvl1pPr algn="r">
              <a:defRPr sz="1000" spc="100" baseline="0">
                <a:solidFill>
                  <a:schemeClr val="tx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1990765897"/>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8" r:id="rId6"/>
    <p:sldLayoutId id="2147483743" r:id="rId7"/>
    <p:sldLayoutId id="2147483744" r:id="rId8"/>
    <p:sldLayoutId id="2147483745" r:id="rId9"/>
    <p:sldLayoutId id="2147483747" r:id="rId10"/>
    <p:sldLayoutId id="2147483746" r:id="rId11"/>
  </p:sldLayoutIdLst>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B9B5A19-3592-48E2-BC31-90E092BD6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E2548C40-4C00-4E91-BFA6-84B4D66225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19" name="Rectangle 18">
              <a:extLst>
                <a:ext uri="{FF2B5EF4-FFF2-40B4-BE49-F238E27FC236}">
                  <a16:creationId xmlns:a16="http://schemas.microsoft.com/office/drawing/2014/main" id="{B6EE6BCA-C84E-4BED-B084-F599F7EE689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24695526-4BAA-4EFE-91C1-1E446117C0C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0DF9B86-7987-40DC-85D6-479F5A2E87C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A5465368-1AF5-43D6-BAD2-6BE8B04D94C7}"/>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27" name="Rectangle 26">
                <a:extLst>
                  <a:ext uri="{FF2B5EF4-FFF2-40B4-BE49-F238E27FC236}">
                    <a16:creationId xmlns:a16="http://schemas.microsoft.com/office/drawing/2014/main" id="{CEB28D27-BDED-4D8C-94FC-58E93235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77AC833D-449C-45F4-9851-216F3681F2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22">
              <a:extLst>
                <a:ext uri="{FF2B5EF4-FFF2-40B4-BE49-F238E27FC236}">
                  <a16:creationId xmlns:a16="http://schemas.microsoft.com/office/drawing/2014/main" id="{09528AAE-A1EB-446C-81BE-BA5E4490E4E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25" name="Rectangle 24">
                <a:extLst>
                  <a:ext uri="{FF2B5EF4-FFF2-40B4-BE49-F238E27FC236}">
                    <a16:creationId xmlns:a16="http://schemas.microsoft.com/office/drawing/2014/main" id="{9F7C0F2C-B581-402B-B4C4-6DFB713149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356A6B0D-707F-420B-BF4D-2CB60CCCA0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Rectangle 23">
              <a:extLst>
                <a:ext uri="{FF2B5EF4-FFF2-40B4-BE49-F238E27FC236}">
                  <a16:creationId xmlns:a16="http://schemas.microsoft.com/office/drawing/2014/main" id="{F8B7A59E-D61A-4BEB-A38A-1E8E5EBB837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Rectangle 29">
            <a:extLst>
              <a:ext uri="{FF2B5EF4-FFF2-40B4-BE49-F238E27FC236}">
                <a16:creationId xmlns:a16="http://schemas.microsoft.com/office/drawing/2014/main" id="{DD99E1B6-CBC4-4306-9DFC-847D6D135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bg2">
                  <a:alpha val="40000"/>
                </a:schemeClr>
              </a:gs>
              <a:gs pos="37000">
                <a:schemeClr val="bg2">
                  <a:alpha val="40000"/>
                </a:schemeClr>
              </a:gs>
              <a:gs pos="79000">
                <a:schemeClr val="bg2">
                  <a:alpha val="0"/>
                </a:schemeClr>
              </a:gs>
            </a:gsLst>
            <a:lin ang="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D4862B25-A15E-3210-B02D-52643FA9F234}"/>
              </a:ext>
            </a:extLst>
          </p:cNvPr>
          <p:cNvSpPr>
            <a:spLocks noGrp="1"/>
          </p:cNvSpPr>
          <p:nvPr>
            <p:ph type="ctrTitle"/>
          </p:nvPr>
        </p:nvSpPr>
        <p:spPr>
          <a:xfrm>
            <a:off x="540000" y="540000"/>
            <a:ext cx="4500561" cy="4259814"/>
          </a:xfrm>
        </p:spPr>
        <p:txBody>
          <a:bodyPr>
            <a:normAutofit/>
          </a:bodyPr>
          <a:lstStyle/>
          <a:p>
            <a:r>
              <a:rPr lang="en-US" dirty="0"/>
              <a:t>Synoptic Gospels</a:t>
            </a:r>
            <a:br>
              <a:rPr lang="en-US" dirty="0"/>
            </a:br>
            <a:r>
              <a:rPr lang="en-US" dirty="0"/>
              <a:t>Bib 114</a:t>
            </a:r>
          </a:p>
        </p:txBody>
      </p:sp>
      <p:sp>
        <p:nvSpPr>
          <p:cNvPr id="3" name="Subtitle 2">
            <a:extLst>
              <a:ext uri="{FF2B5EF4-FFF2-40B4-BE49-F238E27FC236}">
                <a16:creationId xmlns:a16="http://schemas.microsoft.com/office/drawing/2014/main" id="{B99D3513-D17C-5316-5039-4B911D29D74A}"/>
              </a:ext>
            </a:extLst>
          </p:cNvPr>
          <p:cNvSpPr>
            <a:spLocks noGrp="1"/>
          </p:cNvSpPr>
          <p:nvPr>
            <p:ph type="subTitle" idx="1"/>
          </p:nvPr>
        </p:nvSpPr>
        <p:spPr>
          <a:xfrm>
            <a:off x="540000" y="4988476"/>
            <a:ext cx="4500561" cy="1320249"/>
          </a:xfrm>
        </p:spPr>
        <p:txBody>
          <a:bodyPr>
            <a:normAutofit/>
          </a:bodyPr>
          <a:lstStyle/>
          <a:p>
            <a:r>
              <a:rPr lang="en-US" sz="2800" dirty="0"/>
              <a:t>Summary of Sessions 1 &amp; 2</a:t>
            </a:r>
          </a:p>
        </p:txBody>
      </p:sp>
      <p:grpSp>
        <p:nvGrpSpPr>
          <p:cNvPr id="32" name="Group 31">
            <a:extLst>
              <a:ext uri="{FF2B5EF4-FFF2-40B4-BE49-F238E27FC236}">
                <a16:creationId xmlns:a16="http://schemas.microsoft.com/office/drawing/2014/main" id="{3C16EB93-E299-481D-A004-769603D375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37600" y="3600"/>
            <a:ext cx="6854400" cy="6854400"/>
            <a:chOff x="0" y="3600"/>
            <a:chExt cx="6854400" cy="6854400"/>
          </a:xfrm>
        </p:grpSpPr>
        <p:sp>
          <p:nvSpPr>
            <p:cNvPr id="33" name="Oval 32">
              <a:extLst>
                <a:ext uri="{FF2B5EF4-FFF2-40B4-BE49-F238E27FC236}">
                  <a16:creationId xmlns:a16="http://schemas.microsoft.com/office/drawing/2014/main" id="{6CD13B55-E709-4E18-924B-655433A928E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 y="3600"/>
              <a:ext cx="5760000" cy="5760000"/>
            </a:xfrm>
            <a:prstGeom prst="ellipse">
              <a:avLst/>
            </a:prstGeom>
            <a:solidFill>
              <a:schemeClr val="accent1">
                <a:alpha val="8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6A3B2E1D-0135-45FF-990A-436697D2071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 y="1992024"/>
              <a:ext cx="4320000" cy="4320000"/>
            </a:xfrm>
            <a:prstGeom prst="ellipse">
              <a:avLst/>
            </a:prstGeom>
            <a:solidFill>
              <a:schemeClr val="accent3"/>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62BD9E0F-507C-49AD-B619-B42B4D342D6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0"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Cloudy oil paint art">
            <a:extLst>
              <a:ext uri="{FF2B5EF4-FFF2-40B4-BE49-F238E27FC236}">
                <a16:creationId xmlns:a16="http://schemas.microsoft.com/office/drawing/2014/main" id="{5A019900-FE79-1DF1-8C43-BB9D697E018D}"/>
              </a:ext>
            </a:extLst>
          </p:cNvPr>
          <p:cNvPicPr>
            <a:picLocks noChangeAspect="1"/>
          </p:cNvPicPr>
          <p:nvPr/>
        </p:nvPicPr>
        <p:blipFill>
          <a:blip r:embed="rId2"/>
          <a:srcRect r="33249" b="-2"/>
          <a:stretch/>
        </p:blipFill>
        <p:spPr>
          <a:xfrm>
            <a:off x="4896763" y="-1"/>
            <a:ext cx="6858000" cy="6858000"/>
          </a:xfrm>
          <a:custGeom>
            <a:avLst/>
            <a:gdLst/>
            <a:ahLst/>
            <a:cxnLst/>
            <a:rect l="l" t="t" r="r" b="b"/>
            <a:pathLst>
              <a:path w="6858000" h="6858000">
                <a:moveTo>
                  <a:pt x="3429001" y="0"/>
                </a:moveTo>
                <a:cubicBezTo>
                  <a:pt x="5322784" y="0"/>
                  <a:pt x="6858000" y="1535216"/>
                  <a:pt x="6858000" y="3429001"/>
                </a:cubicBezTo>
                <a:cubicBezTo>
                  <a:pt x="6858000" y="5322785"/>
                  <a:pt x="5322784" y="6858000"/>
                  <a:pt x="3429001" y="6858000"/>
                </a:cubicBezTo>
                <a:cubicBezTo>
                  <a:pt x="1535216" y="6858000"/>
                  <a:pt x="0" y="5322785"/>
                  <a:pt x="0" y="3429001"/>
                </a:cubicBezTo>
                <a:cubicBezTo>
                  <a:pt x="0" y="1535216"/>
                  <a:pt x="1535216" y="0"/>
                  <a:pt x="3429001" y="0"/>
                </a:cubicBezTo>
                <a:close/>
              </a:path>
            </a:pathLst>
          </a:custGeom>
          <a:effectLst>
            <a:softEdge rad="1016000"/>
          </a:effectLst>
        </p:spPr>
      </p:pic>
    </p:spTree>
    <p:extLst>
      <p:ext uri="{BB962C8B-B14F-4D97-AF65-F5344CB8AC3E}">
        <p14:creationId xmlns:p14="http://schemas.microsoft.com/office/powerpoint/2010/main" val="658260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F4E480B-94D6-46F9-A2B6-B98D311FDC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11" name="Rectangle 10">
              <a:extLst>
                <a:ext uri="{FF2B5EF4-FFF2-40B4-BE49-F238E27FC236}">
                  <a16:creationId xmlns:a16="http://schemas.microsoft.com/office/drawing/2014/main" id="{07183CDE-91A1-40C3-8E80-66F89E1C2D5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Oval 11">
              <a:extLst>
                <a:ext uri="{FF2B5EF4-FFF2-40B4-BE49-F238E27FC236}">
                  <a16:creationId xmlns:a16="http://schemas.microsoft.com/office/drawing/2014/main" id="{A6756515-F9AA-46BD-8DD2-AA15BA492AC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Oval 12">
              <a:extLst>
                <a:ext uri="{FF2B5EF4-FFF2-40B4-BE49-F238E27FC236}">
                  <a16:creationId xmlns:a16="http://schemas.microsoft.com/office/drawing/2014/main" id="{ABA365E2-8B71-408B-9092-0104216AC7A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4" name="Group 13">
              <a:extLst>
                <a:ext uri="{FF2B5EF4-FFF2-40B4-BE49-F238E27FC236}">
                  <a16:creationId xmlns:a16="http://schemas.microsoft.com/office/drawing/2014/main" id="{BEDB8D7A-1BF6-4CDB-B93A-7736955F5043}"/>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19" name="Rectangle 18">
                <a:extLst>
                  <a:ext uri="{FF2B5EF4-FFF2-40B4-BE49-F238E27FC236}">
                    <a16:creationId xmlns:a16="http://schemas.microsoft.com/office/drawing/2014/main" id="{5AACD774-5167-46C7-8A62-6E2FE4BE94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0" name="Rectangle 19">
                <a:extLst>
                  <a:ext uri="{FF2B5EF4-FFF2-40B4-BE49-F238E27FC236}">
                    <a16:creationId xmlns:a16="http://schemas.microsoft.com/office/drawing/2014/main" id="{06E0F2D8-452E-48F9-9912-C47EAEAE18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5" name="Group 14">
              <a:extLst>
                <a:ext uri="{FF2B5EF4-FFF2-40B4-BE49-F238E27FC236}">
                  <a16:creationId xmlns:a16="http://schemas.microsoft.com/office/drawing/2014/main" id="{91FBBF95-430B-427C-A6E8-DB899217FC00}"/>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17" name="Rectangle 16">
                <a:extLst>
                  <a:ext uri="{FF2B5EF4-FFF2-40B4-BE49-F238E27FC236}">
                    <a16:creationId xmlns:a16="http://schemas.microsoft.com/office/drawing/2014/main" id="{BEE64698-3ED2-4395-B7FC-65248E437E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8" name="Rectangle 17">
                <a:extLst>
                  <a:ext uri="{FF2B5EF4-FFF2-40B4-BE49-F238E27FC236}">
                    <a16:creationId xmlns:a16="http://schemas.microsoft.com/office/drawing/2014/main" id="{FE20B1E1-CE09-4C2A-A3FB-DB8026C54E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6" name="Rectangle 15">
              <a:extLst>
                <a:ext uri="{FF2B5EF4-FFF2-40B4-BE49-F238E27FC236}">
                  <a16:creationId xmlns:a16="http://schemas.microsoft.com/office/drawing/2014/main" id="{0CB2405B-A907-48B3-906A-FB3573C0B28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2" name="Rectangle 21">
            <a:extLst>
              <a:ext uri="{FF2B5EF4-FFF2-40B4-BE49-F238E27FC236}">
                <a16:creationId xmlns:a16="http://schemas.microsoft.com/office/drawing/2014/main" id="{6DC8E2D9-6729-4614-8667-C1016D318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useBgFill="1">
        <p:nvSpPr>
          <p:cNvPr id="24" name="Rectangle 23">
            <a:extLst>
              <a:ext uri="{FF2B5EF4-FFF2-40B4-BE49-F238E27FC236}">
                <a16:creationId xmlns:a16="http://schemas.microsoft.com/office/drawing/2014/main" id="{9C51935E-4A08-4AE4-8E13-F40CD3C4F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193F1402-2867-4C4F-A1BA-606198AD7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4514" y="-87086"/>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887A981-7310-4FDA-96E6-73ECCD6C4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3874"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FED4C940-D8EF-42FB-B65E-81A70494B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56A1B230-58D0-41AA-8ACD-0AE93078B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6000" y="0"/>
            <a:ext cx="10800000" cy="6858000"/>
            <a:chOff x="2328000" y="0"/>
            <a:chExt cx="2880000" cy="1440000"/>
          </a:xfrm>
        </p:grpSpPr>
        <p:sp>
          <p:nvSpPr>
            <p:cNvPr id="33" name="Rectangle 32">
              <a:extLst>
                <a:ext uri="{FF2B5EF4-FFF2-40B4-BE49-F238E27FC236}">
                  <a16:creationId xmlns:a16="http://schemas.microsoft.com/office/drawing/2014/main" id="{91B32BAF-B8A7-40EA-8C6C-3409A4268B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AB64E17-54DF-4E9F-BB8F-9619CAE1A1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F7AEDD01-B338-442A-9214-A38E48E3F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37" name="Rectangle 36">
              <a:extLst>
                <a:ext uri="{FF2B5EF4-FFF2-40B4-BE49-F238E27FC236}">
                  <a16:creationId xmlns:a16="http://schemas.microsoft.com/office/drawing/2014/main" id="{1444701A-B337-4728-803C-208856DC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7B1125A-A245-40E7-937C-DB195DADF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Rectangle 39">
            <a:extLst>
              <a:ext uri="{FF2B5EF4-FFF2-40B4-BE49-F238E27FC236}">
                <a16:creationId xmlns:a16="http://schemas.microsoft.com/office/drawing/2014/main" id="{445038F8-360D-46AD-B2F1-47DAB7AA0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602287" y="268286"/>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E1297267-64FC-46DE-88B8-E76DC4691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C7AB1ED-59A1-73B9-B451-392E82429356}"/>
              </a:ext>
            </a:extLst>
          </p:cNvPr>
          <p:cNvSpPr>
            <a:spLocks noGrp="1"/>
          </p:cNvSpPr>
          <p:nvPr>
            <p:ph type="title"/>
          </p:nvPr>
        </p:nvSpPr>
        <p:spPr>
          <a:xfrm>
            <a:off x="540000" y="549276"/>
            <a:ext cx="4500561" cy="4259814"/>
          </a:xfrm>
        </p:spPr>
        <p:txBody>
          <a:bodyPr vert="horz" lIns="91440" tIns="45720" rIns="91440" bIns="45720" rtlCol="0" anchor="b">
            <a:normAutofit/>
          </a:bodyPr>
          <a:lstStyle/>
          <a:p>
            <a:r>
              <a:rPr lang="en-US" sz="3600" dirty="0"/>
              <a:t>Unit #1</a:t>
            </a:r>
            <a:br>
              <a:rPr lang="en-US" sz="3600" dirty="0"/>
            </a:br>
            <a:br>
              <a:rPr lang="en-US" sz="3600" dirty="0"/>
            </a:br>
            <a:br>
              <a:rPr lang="en-US" sz="3600" dirty="0"/>
            </a:br>
            <a:r>
              <a:rPr lang="en-US" sz="3600" dirty="0"/>
              <a:t>Session #1</a:t>
            </a:r>
            <a:br>
              <a:rPr lang="en-US" sz="3600" dirty="0"/>
            </a:br>
            <a:br>
              <a:rPr lang="en-US" sz="3600" dirty="0"/>
            </a:br>
            <a:r>
              <a:rPr lang="en-US" sz="3600" dirty="0"/>
              <a:t>Worksheet #3</a:t>
            </a:r>
          </a:p>
        </p:txBody>
      </p:sp>
      <p:sp>
        <p:nvSpPr>
          <p:cNvPr id="44" name="Freeform: Shape 43">
            <a:extLst>
              <a:ext uri="{FF2B5EF4-FFF2-40B4-BE49-F238E27FC236}">
                <a16:creationId xmlns:a16="http://schemas.microsoft.com/office/drawing/2014/main" id="{D0A09031-1697-4CF1-8372-9D6B798ED9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7424" y="0"/>
            <a:ext cx="6444576" cy="6858000"/>
          </a:xfrm>
          <a:custGeom>
            <a:avLst/>
            <a:gdLst>
              <a:gd name="connsiteX0" fmla="*/ 0 w 6444576"/>
              <a:gd name="connsiteY0" fmla="*/ 0 h 6858000"/>
              <a:gd name="connsiteX1" fmla="*/ 6444576 w 6444576"/>
              <a:gd name="connsiteY1" fmla="*/ 0 h 6858000"/>
              <a:gd name="connsiteX2" fmla="*/ 6444576 w 6444576"/>
              <a:gd name="connsiteY2" fmla="*/ 6858000 h 6858000"/>
              <a:gd name="connsiteX3" fmla="*/ 0 w 644457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44576" h="6858000">
                <a:moveTo>
                  <a:pt x="0" y="0"/>
                </a:moveTo>
                <a:lnTo>
                  <a:pt x="6444576" y="0"/>
                </a:lnTo>
                <a:lnTo>
                  <a:pt x="6444576" y="6858000"/>
                </a:lnTo>
                <a:lnTo>
                  <a:pt x="0" y="685800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Content Placeholder 4">
            <a:extLst>
              <a:ext uri="{FF2B5EF4-FFF2-40B4-BE49-F238E27FC236}">
                <a16:creationId xmlns:a16="http://schemas.microsoft.com/office/drawing/2014/main" id="{151998EB-1A36-B166-4306-51EB090ACE2D}"/>
              </a:ext>
            </a:extLst>
          </p:cNvPr>
          <p:cNvPicPr>
            <a:picLocks noGrp="1" noChangeAspect="1"/>
          </p:cNvPicPr>
          <p:nvPr>
            <p:ph idx="1"/>
          </p:nvPr>
        </p:nvPicPr>
        <p:blipFill>
          <a:blip r:embed="rId2"/>
          <a:srcRect b="24993"/>
          <a:stretch/>
        </p:blipFill>
        <p:spPr>
          <a:xfrm>
            <a:off x="6072945" y="549274"/>
            <a:ext cx="5579055" cy="5882586"/>
          </a:xfrm>
          <a:prstGeom prst="rect">
            <a:avLst/>
          </a:prstGeom>
        </p:spPr>
      </p:pic>
    </p:spTree>
    <p:extLst>
      <p:ext uri="{BB962C8B-B14F-4D97-AF65-F5344CB8AC3E}">
        <p14:creationId xmlns:p14="http://schemas.microsoft.com/office/powerpoint/2010/main" val="453385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9AACA9-BD92-429F-8047-0731DB46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046D8F9-B18B-42F5-B320-22E156F4C0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3" name="Rectangle 12">
              <a:extLst>
                <a:ext uri="{FF2B5EF4-FFF2-40B4-BE49-F238E27FC236}">
                  <a16:creationId xmlns:a16="http://schemas.microsoft.com/office/drawing/2014/main" id="{3980DF08-8878-4A99-871A-573EBF4F3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E0FF3E7-007F-48E0-8352-89CE4375BB2D}"/>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5603875" y="0"/>
              <a:ext cx="6521820" cy="3260910"/>
              <a:chOff x="0" y="0"/>
              <a:chExt cx="2880000" cy="1440000"/>
            </a:xfrm>
          </p:grpSpPr>
          <p:sp>
            <p:nvSpPr>
              <p:cNvPr id="17" name="Rectangle 16">
                <a:extLst>
                  <a:ext uri="{FF2B5EF4-FFF2-40B4-BE49-F238E27FC236}">
                    <a16:creationId xmlns:a16="http://schemas.microsoft.com/office/drawing/2014/main" id="{F02DE4FC-8B38-40C7-A2F5-CBD4C6592E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C97C509-DDA4-4291-88B3-8E2B14609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96345897-50D9-424E-A94E-18A63AEE85BA}"/>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66E6E08-BABA-49E9-884E-4805849158E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itle 3">
            <a:extLst>
              <a:ext uri="{FF2B5EF4-FFF2-40B4-BE49-F238E27FC236}">
                <a16:creationId xmlns:a16="http://schemas.microsoft.com/office/drawing/2014/main" id="{862FB768-60E9-1B7A-638B-560AD5A081CF}"/>
              </a:ext>
            </a:extLst>
          </p:cNvPr>
          <p:cNvSpPr>
            <a:spLocks noGrp="1"/>
          </p:cNvSpPr>
          <p:nvPr>
            <p:ph type="ctrTitle"/>
          </p:nvPr>
        </p:nvSpPr>
        <p:spPr>
          <a:xfrm>
            <a:off x="1487487" y="545126"/>
            <a:ext cx="9217026" cy="3783988"/>
          </a:xfrm>
        </p:spPr>
        <p:txBody>
          <a:bodyPr>
            <a:normAutofit/>
          </a:bodyPr>
          <a:lstStyle/>
          <a:p>
            <a:pPr algn="ctr"/>
            <a:r>
              <a:rPr lang="en-US" dirty="0"/>
              <a:t>Unit #1</a:t>
            </a:r>
          </a:p>
        </p:txBody>
      </p:sp>
      <p:sp>
        <p:nvSpPr>
          <p:cNvPr id="5" name="Subtitle 4">
            <a:extLst>
              <a:ext uri="{FF2B5EF4-FFF2-40B4-BE49-F238E27FC236}">
                <a16:creationId xmlns:a16="http://schemas.microsoft.com/office/drawing/2014/main" id="{A6B5E4E0-1C02-D6A0-92BC-1299735083CF}"/>
              </a:ext>
            </a:extLst>
          </p:cNvPr>
          <p:cNvSpPr>
            <a:spLocks noGrp="1"/>
          </p:cNvSpPr>
          <p:nvPr>
            <p:ph type="subTitle" idx="1"/>
          </p:nvPr>
        </p:nvSpPr>
        <p:spPr>
          <a:xfrm>
            <a:off x="862885" y="4508501"/>
            <a:ext cx="10573554" cy="1800224"/>
          </a:xfrm>
        </p:spPr>
        <p:txBody>
          <a:bodyPr>
            <a:normAutofit/>
          </a:bodyPr>
          <a:lstStyle/>
          <a:p>
            <a:pPr algn="ctr"/>
            <a:r>
              <a:rPr lang="en-US" sz="3600" dirty="0"/>
              <a:t>Session #2</a:t>
            </a:r>
          </a:p>
          <a:p>
            <a:pPr algn="ctr"/>
            <a:r>
              <a:rPr lang="en-US" sz="3600" dirty="0"/>
              <a:t>Backgrounds of Matthew &amp; Luke</a:t>
            </a:r>
          </a:p>
        </p:txBody>
      </p:sp>
    </p:spTree>
    <p:extLst>
      <p:ext uri="{BB962C8B-B14F-4D97-AF65-F5344CB8AC3E}">
        <p14:creationId xmlns:p14="http://schemas.microsoft.com/office/powerpoint/2010/main" val="232794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CF83A-367D-16F1-1FA2-0139BCE53F7F}"/>
              </a:ext>
            </a:extLst>
          </p:cNvPr>
          <p:cNvSpPr>
            <a:spLocks noGrp="1"/>
          </p:cNvSpPr>
          <p:nvPr>
            <p:ph type="title"/>
          </p:nvPr>
        </p:nvSpPr>
        <p:spPr>
          <a:xfrm>
            <a:off x="540000" y="233287"/>
            <a:ext cx="11101135" cy="631977"/>
          </a:xfrm>
        </p:spPr>
        <p:txBody>
          <a:bodyPr>
            <a:noAutofit/>
          </a:bodyPr>
          <a:lstStyle/>
          <a:p>
            <a:r>
              <a:rPr lang="en-US" sz="4000" dirty="0"/>
              <a:t>Matthew</a:t>
            </a:r>
          </a:p>
        </p:txBody>
      </p:sp>
      <p:sp>
        <p:nvSpPr>
          <p:cNvPr id="3" name="Content Placeholder 2">
            <a:extLst>
              <a:ext uri="{FF2B5EF4-FFF2-40B4-BE49-F238E27FC236}">
                <a16:creationId xmlns:a16="http://schemas.microsoft.com/office/drawing/2014/main" id="{1477997C-F279-A731-1458-7228AA98EDAE}"/>
              </a:ext>
            </a:extLst>
          </p:cNvPr>
          <p:cNvSpPr>
            <a:spLocks noGrp="1"/>
          </p:cNvSpPr>
          <p:nvPr>
            <p:ph idx="1"/>
          </p:nvPr>
        </p:nvSpPr>
        <p:spPr>
          <a:xfrm>
            <a:off x="539999" y="991672"/>
            <a:ext cx="11101136" cy="5633041"/>
          </a:xfrm>
        </p:spPr>
        <p:txBody>
          <a:bodyPr>
            <a:normAutofit lnSpcReduction="10000"/>
          </a:bodyPr>
          <a:lstStyle/>
          <a:p>
            <a:r>
              <a:rPr lang="en-US" sz="2800" dirty="0"/>
              <a:t>Matthew’s birthname = Levi (priestly family line – a Levite), now a tax collector – betrayer of his own people by working for Rome</a:t>
            </a:r>
          </a:p>
          <a:p>
            <a:r>
              <a:rPr lang="en-US" sz="2800" dirty="0"/>
              <a:t>Scholars say Jesus changed his name to Matthew – meaning “the gift of God”</a:t>
            </a:r>
          </a:p>
          <a:p>
            <a:r>
              <a:rPr lang="en-US" sz="2800" dirty="0"/>
              <a:t>Acts 1:13 is the last time “Matthew” is mentioned. Early Church Fathers and Historians say he preached to the Hebrews/Jews, he preached in Ethiopia, Macedonia, Syria, and Persia</a:t>
            </a:r>
          </a:p>
          <a:p>
            <a:r>
              <a:rPr lang="en-US" sz="2800" dirty="0"/>
              <a:t>Jerusalem &amp; the Temple were destroyed by the Romans in 70ad…not mentioned in his book, most likely written 60-69ad</a:t>
            </a:r>
          </a:p>
        </p:txBody>
      </p:sp>
    </p:spTree>
    <p:extLst>
      <p:ext uri="{BB962C8B-B14F-4D97-AF65-F5344CB8AC3E}">
        <p14:creationId xmlns:p14="http://schemas.microsoft.com/office/powerpoint/2010/main" val="1084556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8">
            <a:extLst>
              <a:ext uri="{FF2B5EF4-FFF2-40B4-BE49-F238E27FC236}">
                <a16:creationId xmlns:a16="http://schemas.microsoft.com/office/drawing/2014/main" id="{90ED674E-EDA1-DA0A-FEC6-AD6C607B7B33}"/>
              </a:ext>
            </a:extLst>
          </p:cNvPr>
          <p:cNvSpPr>
            <a:spLocks noGrp="1" noChangeArrowheads="1"/>
          </p:cNvSpPr>
          <p:nvPr>
            <p:ph type="title"/>
          </p:nvPr>
        </p:nvSpPr>
        <p:spPr>
          <a:xfrm>
            <a:off x="492125" y="209420"/>
            <a:ext cx="11090275" cy="750785"/>
          </a:xfrm>
        </p:spPr>
        <p:txBody>
          <a:bodyPr>
            <a:normAutofit/>
          </a:bodyPr>
          <a:lstStyle/>
          <a:p>
            <a:pPr eaLnBrk="1" hangingPunct="1"/>
            <a:r>
              <a:rPr lang="en-US" altLang="en-US" sz="3600" dirty="0"/>
              <a:t>Matthew’s Jewish Tone</a:t>
            </a:r>
          </a:p>
        </p:txBody>
      </p:sp>
      <p:sp>
        <p:nvSpPr>
          <p:cNvPr id="81929" name="Rectangle 9">
            <a:extLst>
              <a:ext uri="{FF2B5EF4-FFF2-40B4-BE49-F238E27FC236}">
                <a16:creationId xmlns:a16="http://schemas.microsoft.com/office/drawing/2014/main" id="{4FE07843-B1A4-8C43-ADA5-52719AC4099E}"/>
              </a:ext>
            </a:extLst>
          </p:cNvPr>
          <p:cNvSpPr>
            <a:spLocks noGrp="1" noChangeArrowheads="1"/>
          </p:cNvSpPr>
          <p:nvPr>
            <p:ph sz="half" idx="1"/>
          </p:nvPr>
        </p:nvSpPr>
        <p:spPr>
          <a:xfrm>
            <a:off x="1" y="1094704"/>
            <a:ext cx="6258984" cy="5550274"/>
          </a:xfrm>
        </p:spPr>
        <p:txBody>
          <a:bodyPr>
            <a:noAutofit/>
          </a:bodyPr>
          <a:lstStyle/>
          <a:p>
            <a:pPr marL="609585" lvl="1">
              <a:lnSpc>
                <a:spcPct val="93000"/>
              </a:lnSpc>
            </a:pPr>
            <a:r>
              <a:rPr lang="en-US" altLang="en-US" sz="2600" dirty="0"/>
              <a:t>Matthew quotes from the Old Testament prophets more than any other Synoptic writer.</a:t>
            </a:r>
          </a:p>
          <a:p>
            <a:pPr marL="609585" lvl="1">
              <a:lnSpc>
                <a:spcPct val="93000"/>
              </a:lnSpc>
            </a:pPr>
            <a:endParaRPr lang="en-US" altLang="en-US" sz="2600" dirty="0"/>
          </a:p>
          <a:p>
            <a:pPr marL="609585" lvl="1">
              <a:lnSpc>
                <a:spcPct val="93000"/>
              </a:lnSpc>
            </a:pPr>
            <a:r>
              <a:rPr lang="en-US" altLang="en-US" sz="2600" dirty="0"/>
              <a:t>Matthew frequently uses terms that would appeal to the Jewish mind: the holy city, the holy place, Son of David.</a:t>
            </a:r>
          </a:p>
          <a:p>
            <a:pPr marL="609585" lvl="1">
              <a:lnSpc>
                <a:spcPct val="93000"/>
              </a:lnSpc>
            </a:pPr>
            <a:endParaRPr lang="en-US" altLang="en-US" sz="2600" dirty="0"/>
          </a:p>
          <a:p>
            <a:pPr marL="609585" lvl="1">
              <a:lnSpc>
                <a:spcPct val="93000"/>
              </a:lnSpc>
            </a:pPr>
            <a:r>
              <a:rPr lang="en-US" altLang="en-US" sz="2600" dirty="0"/>
              <a:t>Matthew refers often to the fulfillment of Old Testament prophecy.</a:t>
            </a:r>
          </a:p>
        </p:txBody>
      </p:sp>
      <p:sp>
        <p:nvSpPr>
          <p:cNvPr id="8" name="Content Placeholder 7">
            <a:extLst>
              <a:ext uri="{FF2B5EF4-FFF2-40B4-BE49-F238E27FC236}">
                <a16:creationId xmlns:a16="http://schemas.microsoft.com/office/drawing/2014/main" id="{DCAC7647-0CE7-26AB-A6D6-4C6FC2DA97C2}"/>
              </a:ext>
            </a:extLst>
          </p:cNvPr>
          <p:cNvSpPr>
            <a:spLocks noGrp="1"/>
          </p:cNvSpPr>
          <p:nvPr>
            <p:ph sz="half" idx="2"/>
          </p:nvPr>
        </p:nvSpPr>
        <p:spPr>
          <a:xfrm>
            <a:off x="6349285" y="209420"/>
            <a:ext cx="5589429" cy="6470105"/>
          </a:xfrm>
        </p:spPr>
        <p:txBody>
          <a:bodyPr>
            <a:normAutofit fontScale="92500"/>
          </a:bodyPr>
          <a:lstStyle/>
          <a:p>
            <a:pPr marL="609585" lvl="1">
              <a:lnSpc>
                <a:spcPct val="93000"/>
              </a:lnSpc>
            </a:pPr>
            <a:r>
              <a:rPr lang="en-US" altLang="en-US" sz="2600" dirty="0"/>
              <a:t>Matthew’s lack of explanation regarding Jewish religious acts and practices indicates that he expected his readers to be familiar with these things.</a:t>
            </a:r>
          </a:p>
          <a:p>
            <a:pPr marL="339585" lvl="1" indent="0">
              <a:lnSpc>
                <a:spcPct val="93000"/>
              </a:lnSpc>
              <a:buNone/>
            </a:pPr>
            <a:endParaRPr lang="en-US" altLang="en-US" sz="2600" dirty="0"/>
          </a:p>
          <a:p>
            <a:pPr marL="609585" lvl="1">
              <a:lnSpc>
                <a:spcPct val="93000"/>
              </a:lnSpc>
            </a:pPr>
            <a:r>
              <a:rPr lang="en-US" altLang="en-US" sz="2600" dirty="0"/>
              <a:t>Matthew emphasizes that Jesus did not come to destroy but to fulfill the Jewish Law.</a:t>
            </a:r>
          </a:p>
          <a:p>
            <a:pPr marL="609585" lvl="1">
              <a:lnSpc>
                <a:spcPct val="93000"/>
              </a:lnSpc>
            </a:pPr>
            <a:endParaRPr lang="en-US" altLang="en-US" sz="2600" dirty="0"/>
          </a:p>
          <a:p>
            <a:pPr marL="609585" lvl="1">
              <a:lnSpc>
                <a:spcPct val="93000"/>
              </a:lnSpc>
            </a:pPr>
            <a:r>
              <a:rPr lang="en-US" altLang="en-US" sz="2600" dirty="0"/>
              <a:t>Matthew repeatedly condemns Jewish religious leaders for their evil ways. Gentiles would not be interested in such an emphasis.</a:t>
            </a:r>
          </a:p>
          <a:p>
            <a:pPr marL="339585" lvl="1" indent="0">
              <a:lnSpc>
                <a:spcPct val="93000"/>
              </a:lnSpc>
              <a:buNone/>
            </a:pPr>
            <a:endParaRPr lang="en-US" altLang="en-US" sz="2600" dirty="0"/>
          </a:p>
          <a:p>
            <a:pPr marL="609585" lvl="1">
              <a:lnSpc>
                <a:spcPct val="93000"/>
              </a:lnSpc>
            </a:pPr>
            <a:r>
              <a:rPr lang="en-US" altLang="en-US" sz="2600" dirty="0"/>
              <a:t>Matthew answers questions that Jews would be prone to ask.</a:t>
            </a:r>
          </a:p>
        </p:txBody>
      </p:sp>
      <p:sp>
        <p:nvSpPr>
          <p:cNvPr id="5125" name="Slide Number Placeholder 3">
            <a:extLst>
              <a:ext uri="{FF2B5EF4-FFF2-40B4-BE49-F238E27FC236}">
                <a16:creationId xmlns:a16="http://schemas.microsoft.com/office/drawing/2014/main" id="{30B1A567-BA99-CCEF-3F7D-0A06C08458B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anose="02020603050405020304" pitchFamily="18" charset="0"/>
                <a:cs typeface="Arial" panose="020B0604020202020204" pitchFamily="34" charset="0"/>
              </a:defRPr>
            </a:lvl1pPr>
            <a:lvl2pPr marL="990575" indent="-380990" eaLnBrk="0" hangingPunct="0">
              <a:defRPr sz="3200">
                <a:solidFill>
                  <a:schemeClr val="tx1"/>
                </a:solidFill>
                <a:latin typeface="Times New Roman" panose="02020603050405020304" pitchFamily="18" charset="0"/>
                <a:cs typeface="Arial" panose="020B0604020202020204" pitchFamily="34" charset="0"/>
              </a:defRPr>
            </a:lvl2pPr>
            <a:lvl3pPr marL="1523962" indent="-304792" eaLnBrk="0" hangingPunct="0">
              <a:defRPr sz="3200">
                <a:solidFill>
                  <a:schemeClr val="tx1"/>
                </a:solidFill>
                <a:latin typeface="Times New Roman" panose="02020603050405020304" pitchFamily="18" charset="0"/>
                <a:cs typeface="Arial" panose="020B0604020202020204" pitchFamily="34" charset="0"/>
              </a:defRPr>
            </a:lvl3pPr>
            <a:lvl4pPr marL="2133547" indent="-304792" eaLnBrk="0" hangingPunct="0">
              <a:defRPr sz="3200">
                <a:solidFill>
                  <a:schemeClr val="tx1"/>
                </a:solidFill>
                <a:latin typeface="Times New Roman" panose="02020603050405020304" pitchFamily="18" charset="0"/>
                <a:cs typeface="Arial" panose="020B0604020202020204" pitchFamily="34" charset="0"/>
              </a:defRPr>
            </a:lvl4pPr>
            <a:lvl5pPr marL="2743131" indent="-304792" eaLnBrk="0" hangingPunct="0">
              <a:defRPr sz="3200">
                <a:solidFill>
                  <a:schemeClr val="tx1"/>
                </a:solidFill>
                <a:latin typeface="Times New Roman" panose="02020603050405020304" pitchFamily="18" charset="0"/>
                <a:cs typeface="Arial" panose="020B0604020202020204" pitchFamily="34" charset="0"/>
              </a:defRPr>
            </a:lvl5pPr>
            <a:lvl6pPr marL="3352716"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6pPr>
            <a:lvl7pPr marL="3962301"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7pPr>
            <a:lvl8pPr marL="4571886"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8pPr>
            <a:lvl9pPr marL="5181470"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9pPr>
          </a:lstStyle>
          <a:p>
            <a:pPr eaLnBrk="1" hangingPunct="1"/>
            <a:r>
              <a:rPr lang="en-US" altLang="en-US" sz="1200">
                <a:solidFill>
                  <a:srgbClr val="666666"/>
                </a:solidFill>
                <a:cs typeface="Times New Roman" panose="02020603050405020304" pitchFamily="18" charset="0"/>
              </a:rPr>
              <a:t>Visual </a:t>
            </a:r>
            <a:fld id="{2C11AA92-240F-8240-BC0A-36B10FB51312}" type="slidenum">
              <a:rPr lang="en-US" altLang="en-US" sz="1200">
                <a:solidFill>
                  <a:srgbClr val="666666"/>
                </a:solidFill>
                <a:cs typeface="Times New Roman" panose="02020603050405020304" pitchFamily="18" charset="0"/>
              </a:rPr>
              <a:pPr eaLnBrk="1" hangingPunct="1"/>
              <a:t>13</a:t>
            </a:fld>
            <a:endParaRPr lang="en-US" altLang="en-US" sz="1200">
              <a:solidFill>
                <a:srgbClr val="666666"/>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1929">
                                            <p:txEl>
                                              <p:pRg st="0" end="0"/>
                                            </p:txEl>
                                          </p:spTgt>
                                        </p:tgtEl>
                                        <p:attrNameLst>
                                          <p:attrName>style.visibility</p:attrName>
                                        </p:attrNameLst>
                                      </p:cBhvr>
                                      <p:to>
                                        <p:strVal val="visible"/>
                                      </p:to>
                                    </p:set>
                                    <p:animEffect transition="in" filter="fade">
                                      <p:cBhvr>
                                        <p:cTn id="7" dur="500"/>
                                        <p:tgtEl>
                                          <p:spTgt spid="8192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29">
                                            <p:txEl>
                                              <p:pRg st="2" end="2"/>
                                            </p:txEl>
                                          </p:spTgt>
                                        </p:tgtEl>
                                        <p:attrNameLst>
                                          <p:attrName>style.visibility</p:attrName>
                                        </p:attrNameLst>
                                      </p:cBhvr>
                                      <p:to>
                                        <p:strVal val="visible"/>
                                      </p:to>
                                    </p:set>
                                    <p:animEffect transition="in" filter="fade">
                                      <p:cBhvr>
                                        <p:cTn id="12" dur="500"/>
                                        <p:tgtEl>
                                          <p:spTgt spid="8192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1929">
                                            <p:txEl>
                                              <p:pRg st="4" end="4"/>
                                            </p:txEl>
                                          </p:spTgt>
                                        </p:tgtEl>
                                        <p:attrNameLst>
                                          <p:attrName>style.visibility</p:attrName>
                                        </p:attrNameLst>
                                      </p:cBhvr>
                                      <p:to>
                                        <p:strVal val="visible"/>
                                      </p:to>
                                    </p:set>
                                    <p:animEffect transition="in" filter="fade">
                                      <p:cBhvr>
                                        <p:cTn id="17" dur="500"/>
                                        <p:tgtEl>
                                          <p:spTgt spid="8192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Effect transition="in" filter="fade">
                                      <p:cBhvr>
                                        <p:cTn id="25" dur="500"/>
                                        <p:tgtEl>
                                          <p:spTgt spid="8">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
                                            <p:txEl>
                                              <p:pRg st="6" end="6"/>
                                            </p:txEl>
                                          </p:spTgt>
                                        </p:tgtEl>
                                        <p:attrNameLst>
                                          <p:attrName>style.visibility</p:attrName>
                                        </p:attrNameLst>
                                      </p:cBhvr>
                                      <p:to>
                                        <p:strVal val="visible"/>
                                      </p:to>
                                    </p:set>
                                    <p:animEffect transition="in" filter="fade">
                                      <p:cBhvr>
                                        <p:cTn id="28"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BF4E480B-94D6-46F9-A2B6-B98D311FDC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44" name="Rectangle 43">
              <a:extLst>
                <a:ext uri="{FF2B5EF4-FFF2-40B4-BE49-F238E27FC236}">
                  <a16:creationId xmlns:a16="http://schemas.microsoft.com/office/drawing/2014/main" id="{07183CDE-91A1-40C3-8E80-66F89E1C2D5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45" name="Oval 44">
              <a:extLst>
                <a:ext uri="{FF2B5EF4-FFF2-40B4-BE49-F238E27FC236}">
                  <a16:creationId xmlns:a16="http://schemas.microsoft.com/office/drawing/2014/main" id="{A6756515-F9AA-46BD-8DD2-AA15BA492AC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46" name="Oval 45">
              <a:extLst>
                <a:ext uri="{FF2B5EF4-FFF2-40B4-BE49-F238E27FC236}">
                  <a16:creationId xmlns:a16="http://schemas.microsoft.com/office/drawing/2014/main" id="{ABA365E2-8B71-408B-9092-0104216AC7A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47" name="Group 46">
              <a:extLst>
                <a:ext uri="{FF2B5EF4-FFF2-40B4-BE49-F238E27FC236}">
                  <a16:creationId xmlns:a16="http://schemas.microsoft.com/office/drawing/2014/main" id="{BEDB8D7A-1BF6-4CDB-B93A-7736955F5043}"/>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52" name="Rectangle 51">
                <a:extLst>
                  <a:ext uri="{FF2B5EF4-FFF2-40B4-BE49-F238E27FC236}">
                    <a16:creationId xmlns:a16="http://schemas.microsoft.com/office/drawing/2014/main" id="{5AACD774-5167-46C7-8A62-6E2FE4BE94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53" name="Rectangle 52">
                <a:extLst>
                  <a:ext uri="{FF2B5EF4-FFF2-40B4-BE49-F238E27FC236}">
                    <a16:creationId xmlns:a16="http://schemas.microsoft.com/office/drawing/2014/main" id="{06E0F2D8-452E-48F9-9912-C47EAEAE18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48" name="Group 47">
              <a:extLst>
                <a:ext uri="{FF2B5EF4-FFF2-40B4-BE49-F238E27FC236}">
                  <a16:creationId xmlns:a16="http://schemas.microsoft.com/office/drawing/2014/main" id="{91FBBF95-430B-427C-A6E8-DB899217FC00}"/>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50" name="Rectangle 49">
                <a:extLst>
                  <a:ext uri="{FF2B5EF4-FFF2-40B4-BE49-F238E27FC236}">
                    <a16:creationId xmlns:a16="http://schemas.microsoft.com/office/drawing/2014/main" id="{BEE64698-3ED2-4395-B7FC-65248E437E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51" name="Rectangle 50">
                <a:extLst>
                  <a:ext uri="{FF2B5EF4-FFF2-40B4-BE49-F238E27FC236}">
                    <a16:creationId xmlns:a16="http://schemas.microsoft.com/office/drawing/2014/main" id="{FE20B1E1-CE09-4C2A-A3FB-DB8026C54E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49" name="Rectangle 48">
              <a:extLst>
                <a:ext uri="{FF2B5EF4-FFF2-40B4-BE49-F238E27FC236}">
                  <a16:creationId xmlns:a16="http://schemas.microsoft.com/office/drawing/2014/main" id="{0CB2405B-A907-48B3-906A-FB3573C0B28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55" name="Rectangle 54">
            <a:extLst>
              <a:ext uri="{FF2B5EF4-FFF2-40B4-BE49-F238E27FC236}">
                <a16:creationId xmlns:a16="http://schemas.microsoft.com/office/drawing/2014/main" id="{6DC8E2D9-6729-4614-8667-C1016D318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useBgFill="1">
        <p:nvSpPr>
          <p:cNvPr id="57" name="Rectangle 56">
            <a:extLst>
              <a:ext uri="{FF2B5EF4-FFF2-40B4-BE49-F238E27FC236}">
                <a16:creationId xmlns:a16="http://schemas.microsoft.com/office/drawing/2014/main" id="{9C51935E-4A08-4AE4-8E13-F40CD3C4F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193F1402-2867-4C4F-A1BA-606198AD7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4514" y="-87086"/>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9887A981-7310-4FDA-96E6-73ECCD6C4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3874"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FED4C940-D8EF-42FB-B65E-81A70494B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64">
            <a:extLst>
              <a:ext uri="{FF2B5EF4-FFF2-40B4-BE49-F238E27FC236}">
                <a16:creationId xmlns:a16="http://schemas.microsoft.com/office/drawing/2014/main" id="{56A1B230-58D0-41AA-8ACD-0AE93078B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6000" y="0"/>
            <a:ext cx="10800000" cy="6858000"/>
            <a:chOff x="2328000" y="0"/>
            <a:chExt cx="2880000" cy="1440000"/>
          </a:xfrm>
        </p:grpSpPr>
        <p:sp>
          <p:nvSpPr>
            <p:cNvPr id="66" name="Rectangle 65">
              <a:extLst>
                <a:ext uri="{FF2B5EF4-FFF2-40B4-BE49-F238E27FC236}">
                  <a16:creationId xmlns:a16="http://schemas.microsoft.com/office/drawing/2014/main" id="{91B32BAF-B8A7-40EA-8C6C-3409A4268B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4AB64E17-54DF-4E9F-BB8F-9619CAE1A1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F7AEDD01-B338-442A-9214-A38E48E3F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70" name="Rectangle 69">
              <a:extLst>
                <a:ext uri="{FF2B5EF4-FFF2-40B4-BE49-F238E27FC236}">
                  <a16:creationId xmlns:a16="http://schemas.microsoft.com/office/drawing/2014/main" id="{1444701A-B337-4728-803C-208856DC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27B1125A-A245-40E7-937C-DB195DADF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3" name="Rectangle 72">
            <a:extLst>
              <a:ext uri="{FF2B5EF4-FFF2-40B4-BE49-F238E27FC236}">
                <a16:creationId xmlns:a16="http://schemas.microsoft.com/office/drawing/2014/main" id="{445038F8-360D-46AD-B2F1-47DAB7AA0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602287" y="268286"/>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E1297267-64FC-46DE-88B8-E76DC4691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90F1183B-6513-2825-C55A-F8831E404E41}"/>
              </a:ext>
            </a:extLst>
          </p:cNvPr>
          <p:cNvSpPr>
            <a:spLocks noGrp="1"/>
          </p:cNvSpPr>
          <p:nvPr>
            <p:ph type="title"/>
          </p:nvPr>
        </p:nvSpPr>
        <p:spPr>
          <a:xfrm>
            <a:off x="540000" y="549276"/>
            <a:ext cx="4500561" cy="4259814"/>
          </a:xfrm>
        </p:spPr>
        <p:txBody>
          <a:bodyPr vert="horz" lIns="91440" tIns="45720" rIns="91440" bIns="45720" rtlCol="0" anchor="b">
            <a:normAutofit/>
          </a:bodyPr>
          <a:lstStyle/>
          <a:p>
            <a:pPr algn="ctr"/>
            <a:r>
              <a:rPr lang="en-US" sz="4000" dirty="0"/>
              <a:t>Unit #1</a:t>
            </a:r>
            <a:br>
              <a:rPr lang="en-US" sz="4000" dirty="0"/>
            </a:br>
            <a:br>
              <a:rPr lang="en-US" sz="4000" dirty="0"/>
            </a:br>
            <a:r>
              <a:rPr lang="en-US" sz="4000" dirty="0"/>
              <a:t>Session #2</a:t>
            </a:r>
            <a:br>
              <a:rPr lang="en-US" sz="4000" dirty="0"/>
            </a:br>
            <a:br>
              <a:rPr lang="en-US" sz="4000" dirty="0"/>
            </a:br>
            <a:r>
              <a:rPr lang="en-US" sz="4000" dirty="0"/>
              <a:t>Worksheet #4</a:t>
            </a:r>
          </a:p>
        </p:txBody>
      </p:sp>
      <p:sp>
        <p:nvSpPr>
          <p:cNvPr id="77" name="Freeform: Shape 76">
            <a:extLst>
              <a:ext uri="{FF2B5EF4-FFF2-40B4-BE49-F238E27FC236}">
                <a16:creationId xmlns:a16="http://schemas.microsoft.com/office/drawing/2014/main" id="{D0A09031-1697-4CF1-8372-9D6B798ED9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7424" y="0"/>
            <a:ext cx="6444576" cy="6858000"/>
          </a:xfrm>
          <a:custGeom>
            <a:avLst/>
            <a:gdLst>
              <a:gd name="connsiteX0" fmla="*/ 0 w 6444576"/>
              <a:gd name="connsiteY0" fmla="*/ 0 h 6858000"/>
              <a:gd name="connsiteX1" fmla="*/ 6444576 w 6444576"/>
              <a:gd name="connsiteY1" fmla="*/ 0 h 6858000"/>
              <a:gd name="connsiteX2" fmla="*/ 6444576 w 6444576"/>
              <a:gd name="connsiteY2" fmla="*/ 6858000 h 6858000"/>
              <a:gd name="connsiteX3" fmla="*/ 0 w 644457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44576" h="6858000">
                <a:moveTo>
                  <a:pt x="0" y="0"/>
                </a:moveTo>
                <a:lnTo>
                  <a:pt x="6444576" y="0"/>
                </a:lnTo>
                <a:lnTo>
                  <a:pt x="6444576" y="6858000"/>
                </a:lnTo>
                <a:lnTo>
                  <a:pt x="0" y="685800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Content Placeholder 5">
            <a:extLst>
              <a:ext uri="{FF2B5EF4-FFF2-40B4-BE49-F238E27FC236}">
                <a16:creationId xmlns:a16="http://schemas.microsoft.com/office/drawing/2014/main" id="{70F11F0B-4F25-2E56-F739-8A065F8DDF6E}"/>
              </a:ext>
            </a:extLst>
          </p:cNvPr>
          <p:cNvPicPr>
            <a:picLocks noGrp="1" noChangeAspect="1"/>
          </p:cNvPicPr>
          <p:nvPr>
            <p:ph sz="half" idx="2"/>
          </p:nvPr>
        </p:nvPicPr>
        <p:blipFill>
          <a:blip r:embed="rId2"/>
          <a:srcRect b="27698"/>
          <a:stretch/>
        </p:blipFill>
        <p:spPr>
          <a:xfrm>
            <a:off x="6289200" y="121060"/>
            <a:ext cx="5353200" cy="6465053"/>
          </a:xfrm>
          <a:prstGeom prst="rect">
            <a:avLst/>
          </a:prstGeom>
        </p:spPr>
      </p:pic>
    </p:spTree>
    <p:extLst>
      <p:ext uri="{BB962C8B-B14F-4D97-AF65-F5344CB8AC3E}">
        <p14:creationId xmlns:p14="http://schemas.microsoft.com/office/powerpoint/2010/main" val="3889537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35D6-CA06-A172-909C-AA4F3263BC7A}"/>
              </a:ext>
            </a:extLst>
          </p:cNvPr>
          <p:cNvSpPr>
            <a:spLocks noGrp="1"/>
          </p:cNvSpPr>
          <p:nvPr>
            <p:ph type="title"/>
          </p:nvPr>
        </p:nvSpPr>
        <p:spPr>
          <a:xfrm>
            <a:off x="539999" y="315533"/>
            <a:ext cx="11101135" cy="588333"/>
          </a:xfrm>
        </p:spPr>
        <p:txBody>
          <a:bodyPr>
            <a:normAutofit fontScale="90000"/>
          </a:bodyPr>
          <a:lstStyle/>
          <a:p>
            <a:r>
              <a:rPr lang="en-US" sz="4000" dirty="0"/>
              <a:t>Luke</a:t>
            </a:r>
          </a:p>
        </p:txBody>
      </p:sp>
      <p:sp>
        <p:nvSpPr>
          <p:cNvPr id="5" name="Content Placeholder 4">
            <a:extLst>
              <a:ext uri="{FF2B5EF4-FFF2-40B4-BE49-F238E27FC236}">
                <a16:creationId xmlns:a16="http://schemas.microsoft.com/office/drawing/2014/main" id="{1698A68E-E4C4-67A1-1825-074EB8741460}"/>
              </a:ext>
            </a:extLst>
          </p:cNvPr>
          <p:cNvSpPr>
            <a:spLocks noGrp="1"/>
          </p:cNvSpPr>
          <p:nvPr>
            <p:ph idx="1"/>
          </p:nvPr>
        </p:nvSpPr>
        <p:spPr>
          <a:xfrm>
            <a:off x="539999" y="1128333"/>
            <a:ext cx="11101136" cy="5414134"/>
          </a:xfrm>
        </p:spPr>
        <p:txBody>
          <a:bodyPr>
            <a:normAutofit/>
          </a:bodyPr>
          <a:lstStyle/>
          <a:p>
            <a:pPr marL="0" indent="0">
              <a:buNone/>
            </a:pPr>
            <a:r>
              <a:rPr lang="en-US" sz="2800" dirty="0"/>
              <a:t>About Luke… read the following verses:</a:t>
            </a:r>
          </a:p>
          <a:p>
            <a:pPr marL="0" indent="0">
              <a:buNone/>
            </a:pPr>
            <a:r>
              <a:rPr lang="en-US" sz="2800" dirty="0"/>
              <a:t>Colossians 4: 10-14  Paul identifies Luke as “our dear friend, the doctor”</a:t>
            </a:r>
          </a:p>
          <a:p>
            <a:pPr marL="0" indent="0">
              <a:buNone/>
            </a:pPr>
            <a:endParaRPr lang="en-US" sz="2800" dirty="0"/>
          </a:p>
          <a:p>
            <a:pPr marL="0" indent="0">
              <a:buNone/>
            </a:pPr>
            <a:r>
              <a:rPr lang="en-US" sz="2800" dirty="0"/>
              <a:t>II Timothy 4: 11 Luke was the only one (at that time) with Paul when Paul was imprisoned</a:t>
            </a:r>
          </a:p>
          <a:p>
            <a:pPr marL="0" indent="0">
              <a:buNone/>
            </a:pPr>
            <a:endParaRPr lang="en-US" sz="2800" dirty="0"/>
          </a:p>
          <a:p>
            <a:pPr marL="0" indent="0">
              <a:buNone/>
            </a:pPr>
            <a:r>
              <a:rPr lang="en-US" sz="2800" dirty="0"/>
              <a:t>Philemon v24. Paul called Luke “one of his fellow workers”</a:t>
            </a:r>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1975022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955AD26A-803E-2A67-DA2B-BB77E7DB67B0}"/>
              </a:ext>
            </a:extLst>
          </p:cNvPr>
          <p:cNvSpPr>
            <a:spLocks noGrp="1" noChangeArrowheads="1"/>
          </p:cNvSpPr>
          <p:nvPr>
            <p:ph type="title"/>
          </p:nvPr>
        </p:nvSpPr>
        <p:spPr>
          <a:xfrm>
            <a:off x="103032" y="223671"/>
            <a:ext cx="11538106" cy="644857"/>
          </a:xfrm>
        </p:spPr>
        <p:txBody>
          <a:bodyPr>
            <a:normAutofit/>
          </a:bodyPr>
          <a:lstStyle/>
          <a:p>
            <a:pPr eaLnBrk="1" hangingPunct="1"/>
            <a:r>
              <a:rPr lang="en-US" altLang="en-US" sz="3600" dirty="0"/>
              <a:t>Evidence of Luke’s Authorship</a:t>
            </a:r>
          </a:p>
        </p:txBody>
      </p:sp>
      <p:sp>
        <p:nvSpPr>
          <p:cNvPr id="84999" name="Rectangle 7">
            <a:extLst>
              <a:ext uri="{FF2B5EF4-FFF2-40B4-BE49-F238E27FC236}">
                <a16:creationId xmlns:a16="http://schemas.microsoft.com/office/drawing/2014/main" id="{4C4C2D64-DBCE-6719-5A0F-AD49D07DA7A9}"/>
              </a:ext>
            </a:extLst>
          </p:cNvPr>
          <p:cNvSpPr>
            <a:spLocks noGrp="1" noChangeArrowheads="1"/>
          </p:cNvSpPr>
          <p:nvPr>
            <p:ph sz="half" idx="1"/>
          </p:nvPr>
        </p:nvSpPr>
        <p:spPr>
          <a:xfrm>
            <a:off x="609600" y="1293284"/>
            <a:ext cx="5384800" cy="5223933"/>
          </a:xfrm>
        </p:spPr>
        <p:txBody>
          <a:bodyPr>
            <a:normAutofit fontScale="92500" lnSpcReduction="10000"/>
          </a:bodyPr>
          <a:lstStyle/>
          <a:p>
            <a:pPr marL="609585" lvl="1">
              <a:lnSpc>
                <a:spcPct val="90000"/>
              </a:lnSpc>
              <a:spcBef>
                <a:spcPts val="1200"/>
              </a:spcBef>
            </a:pPr>
            <a:r>
              <a:rPr lang="en-US" altLang="en-US" sz="2400" dirty="0"/>
              <a:t>A comparison of the preface of the Gospel of Luke and the preface to the book of Acts makes it clear that the same person was likely to have written both books (Luke 1:1–4; Acts 1:1).</a:t>
            </a:r>
          </a:p>
          <a:p>
            <a:pPr marL="609585" lvl="1">
              <a:lnSpc>
                <a:spcPct val="90000"/>
              </a:lnSpc>
              <a:spcBef>
                <a:spcPts val="1200"/>
              </a:spcBef>
            </a:pPr>
            <a:endParaRPr lang="en-US" altLang="en-US" sz="2400" dirty="0"/>
          </a:p>
          <a:p>
            <a:pPr marL="609585" lvl="1">
              <a:lnSpc>
                <a:spcPct val="90000"/>
              </a:lnSpc>
              <a:spcBef>
                <a:spcPts val="1200"/>
              </a:spcBef>
            </a:pPr>
            <a:r>
              <a:rPr lang="en-US" altLang="en-US" sz="2400" dirty="0"/>
              <a:t>The writer dedicated both books to a person called Theophilus, who may have been a Gentile of higher social rank and patron of the books.</a:t>
            </a:r>
          </a:p>
          <a:p>
            <a:pPr marL="609585" lvl="1">
              <a:lnSpc>
                <a:spcPct val="90000"/>
              </a:lnSpc>
              <a:spcBef>
                <a:spcPts val="1200"/>
              </a:spcBef>
            </a:pPr>
            <a:endParaRPr lang="en-US" altLang="en-US" sz="2400" dirty="0"/>
          </a:p>
          <a:p>
            <a:pPr marL="609585" lvl="1">
              <a:lnSpc>
                <a:spcPct val="90000"/>
              </a:lnSpc>
              <a:spcBef>
                <a:spcPts val="1200"/>
              </a:spcBef>
            </a:pPr>
            <a:r>
              <a:rPr lang="en-US" altLang="en-US" sz="2400" dirty="0"/>
              <a:t>The writer of the two volumes wrote Luke first (Acts 1:1).</a:t>
            </a:r>
          </a:p>
        </p:txBody>
      </p:sp>
      <p:sp>
        <p:nvSpPr>
          <p:cNvPr id="5" name="Content Placeholder 4">
            <a:extLst>
              <a:ext uri="{FF2B5EF4-FFF2-40B4-BE49-F238E27FC236}">
                <a16:creationId xmlns:a16="http://schemas.microsoft.com/office/drawing/2014/main" id="{29D830EF-DC1D-4A7D-0C4B-E700A65E3280}"/>
              </a:ext>
            </a:extLst>
          </p:cNvPr>
          <p:cNvSpPr>
            <a:spLocks noGrp="1"/>
          </p:cNvSpPr>
          <p:nvPr>
            <p:ph sz="half" idx="2"/>
          </p:nvPr>
        </p:nvSpPr>
        <p:spPr>
          <a:xfrm>
            <a:off x="6322095" y="500904"/>
            <a:ext cx="5766873" cy="6133425"/>
          </a:xfrm>
        </p:spPr>
        <p:txBody>
          <a:bodyPr>
            <a:noAutofit/>
          </a:bodyPr>
          <a:lstStyle/>
          <a:p>
            <a:pPr marL="609585" lvl="1">
              <a:lnSpc>
                <a:spcPct val="90000"/>
              </a:lnSpc>
              <a:spcBef>
                <a:spcPts val="1200"/>
              </a:spcBef>
            </a:pPr>
            <a:r>
              <a:rPr lang="en-US" altLang="en-US" sz="2400" dirty="0"/>
              <a:t>The book of Acts contains sections written in the first person, the so-called “we sections” (Acts 16:10–17; 20:5–15; 21:1–18; 27:1–28:16).</a:t>
            </a:r>
          </a:p>
          <a:p>
            <a:pPr marL="609585" lvl="1">
              <a:lnSpc>
                <a:spcPct val="90000"/>
              </a:lnSpc>
              <a:spcBef>
                <a:spcPts val="1200"/>
              </a:spcBef>
            </a:pPr>
            <a:r>
              <a:rPr lang="en-US" altLang="en-US" sz="2400" dirty="0"/>
              <a:t>The author wrote these sections in the first person when he traveled as a companion of the apostle Paul.</a:t>
            </a:r>
          </a:p>
          <a:p>
            <a:pPr marL="609585" lvl="1">
              <a:lnSpc>
                <a:spcPct val="90000"/>
              </a:lnSpc>
              <a:spcBef>
                <a:spcPts val="1200"/>
              </a:spcBef>
            </a:pPr>
            <a:r>
              <a:rPr lang="en-US" altLang="en-US" sz="2400" dirty="0"/>
              <a:t>If the author of Acts was Luke, then the traveling companion in the “we” sections was Luke.</a:t>
            </a:r>
          </a:p>
          <a:p>
            <a:pPr marL="609585" lvl="1">
              <a:lnSpc>
                <a:spcPct val="90000"/>
              </a:lnSpc>
              <a:spcBef>
                <a:spcPts val="1200"/>
              </a:spcBef>
            </a:pPr>
            <a:r>
              <a:rPr lang="en-US" altLang="en-US" sz="2400" dirty="0"/>
              <a:t>Early church historians, including Irenaeus, Justin Martyr, Eusebius, and the Muratorian Canon, confirm that Luke was indeed the author of the third Gospel.</a:t>
            </a:r>
          </a:p>
        </p:txBody>
      </p:sp>
      <p:sp>
        <p:nvSpPr>
          <p:cNvPr id="6149" name="Slide Number Placeholder 3">
            <a:extLst>
              <a:ext uri="{FF2B5EF4-FFF2-40B4-BE49-F238E27FC236}">
                <a16:creationId xmlns:a16="http://schemas.microsoft.com/office/drawing/2014/main" id="{FB009E8F-CABE-B726-BEB7-D89433CCA8E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anose="02020603050405020304" pitchFamily="18" charset="0"/>
                <a:cs typeface="Arial" panose="020B0604020202020204" pitchFamily="34" charset="0"/>
              </a:defRPr>
            </a:lvl1pPr>
            <a:lvl2pPr marL="990575" indent="-380990" eaLnBrk="0" hangingPunct="0">
              <a:defRPr sz="3200">
                <a:solidFill>
                  <a:schemeClr val="tx1"/>
                </a:solidFill>
                <a:latin typeface="Times New Roman" panose="02020603050405020304" pitchFamily="18" charset="0"/>
                <a:cs typeface="Arial" panose="020B0604020202020204" pitchFamily="34" charset="0"/>
              </a:defRPr>
            </a:lvl2pPr>
            <a:lvl3pPr marL="1523962" indent="-304792" eaLnBrk="0" hangingPunct="0">
              <a:defRPr sz="3200">
                <a:solidFill>
                  <a:schemeClr val="tx1"/>
                </a:solidFill>
                <a:latin typeface="Times New Roman" panose="02020603050405020304" pitchFamily="18" charset="0"/>
                <a:cs typeface="Arial" panose="020B0604020202020204" pitchFamily="34" charset="0"/>
              </a:defRPr>
            </a:lvl3pPr>
            <a:lvl4pPr marL="2133547" indent="-304792" eaLnBrk="0" hangingPunct="0">
              <a:defRPr sz="3200">
                <a:solidFill>
                  <a:schemeClr val="tx1"/>
                </a:solidFill>
                <a:latin typeface="Times New Roman" panose="02020603050405020304" pitchFamily="18" charset="0"/>
                <a:cs typeface="Arial" panose="020B0604020202020204" pitchFamily="34" charset="0"/>
              </a:defRPr>
            </a:lvl4pPr>
            <a:lvl5pPr marL="2743131" indent="-304792" eaLnBrk="0" hangingPunct="0">
              <a:defRPr sz="3200">
                <a:solidFill>
                  <a:schemeClr val="tx1"/>
                </a:solidFill>
                <a:latin typeface="Times New Roman" panose="02020603050405020304" pitchFamily="18" charset="0"/>
                <a:cs typeface="Arial" panose="020B0604020202020204" pitchFamily="34" charset="0"/>
              </a:defRPr>
            </a:lvl5pPr>
            <a:lvl6pPr marL="3352716"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6pPr>
            <a:lvl7pPr marL="3962301"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7pPr>
            <a:lvl8pPr marL="4571886"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8pPr>
            <a:lvl9pPr marL="5181470"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9pPr>
          </a:lstStyle>
          <a:p>
            <a:pPr eaLnBrk="1" hangingPunct="1"/>
            <a:r>
              <a:rPr lang="en-US" altLang="en-US" sz="1200">
                <a:solidFill>
                  <a:srgbClr val="666666"/>
                </a:solidFill>
                <a:cs typeface="Times New Roman" panose="02020603050405020304" pitchFamily="18" charset="0"/>
              </a:rPr>
              <a:t>Visual </a:t>
            </a:r>
            <a:fld id="{9C722B76-E7E0-E745-9465-97B13E430DAD}" type="slidenum">
              <a:rPr lang="en-US" altLang="en-US" sz="1200">
                <a:solidFill>
                  <a:srgbClr val="666666"/>
                </a:solidFill>
                <a:cs typeface="Times New Roman" panose="02020603050405020304" pitchFamily="18" charset="0"/>
              </a:rPr>
              <a:pPr eaLnBrk="1" hangingPunct="1"/>
              <a:t>16</a:t>
            </a:fld>
            <a:endParaRPr lang="en-US" altLang="en-US" sz="1200">
              <a:solidFill>
                <a:srgbClr val="666666"/>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4999">
                                            <p:txEl>
                                              <p:pRg st="0" end="0"/>
                                            </p:txEl>
                                          </p:spTgt>
                                        </p:tgtEl>
                                        <p:attrNameLst>
                                          <p:attrName>style.visibility</p:attrName>
                                        </p:attrNameLst>
                                      </p:cBhvr>
                                      <p:to>
                                        <p:strVal val="visible"/>
                                      </p:to>
                                    </p:set>
                                    <p:animEffect transition="in" filter="fade">
                                      <p:cBhvr>
                                        <p:cTn id="7" dur="500"/>
                                        <p:tgtEl>
                                          <p:spTgt spid="849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4999">
                                            <p:txEl>
                                              <p:pRg st="2" end="2"/>
                                            </p:txEl>
                                          </p:spTgt>
                                        </p:tgtEl>
                                        <p:attrNameLst>
                                          <p:attrName>style.visibility</p:attrName>
                                        </p:attrNameLst>
                                      </p:cBhvr>
                                      <p:to>
                                        <p:strVal val="visible"/>
                                      </p:to>
                                    </p:set>
                                    <p:animEffect transition="in" filter="fade">
                                      <p:cBhvr>
                                        <p:cTn id="12" dur="500"/>
                                        <p:tgtEl>
                                          <p:spTgt spid="849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4999">
                                            <p:txEl>
                                              <p:pRg st="4" end="4"/>
                                            </p:txEl>
                                          </p:spTgt>
                                        </p:tgtEl>
                                        <p:attrNameLst>
                                          <p:attrName>style.visibility</p:attrName>
                                        </p:attrNameLst>
                                      </p:cBhvr>
                                      <p:to>
                                        <p:strVal val="visible"/>
                                      </p:to>
                                    </p:set>
                                    <p:animEffect transition="in" filter="fade">
                                      <p:cBhvr>
                                        <p:cTn id="17" dur="500"/>
                                        <p:tgtEl>
                                          <p:spTgt spid="849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fade">
                                      <p:cBhvr>
                                        <p:cTn id="25" dur="500"/>
                                        <p:tgtEl>
                                          <p:spTgt spid="5">
                                            <p:txEl>
                                              <p:pRg st="2" end="2"/>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a:extLst>
              <a:ext uri="{FF2B5EF4-FFF2-40B4-BE49-F238E27FC236}">
                <a16:creationId xmlns:a16="http://schemas.microsoft.com/office/drawing/2014/main" id="{49188AF1-412A-1607-FC14-76B224EC017B}"/>
              </a:ext>
            </a:extLst>
          </p:cNvPr>
          <p:cNvSpPr>
            <a:spLocks noGrp="1" noChangeArrowheads="1"/>
          </p:cNvSpPr>
          <p:nvPr>
            <p:ph type="title"/>
          </p:nvPr>
        </p:nvSpPr>
        <p:spPr>
          <a:xfrm>
            <a:off x="257577" y="268817"/>
            <a:ext cx="11737575" cy="529673"/>
          </a:xfrm>
        </p:spPr>
        <p:txBody>
          <a:bodyPr>
            <a:normAutofit fontScale="90000"/>
          </a:bodyPr>
          <a:lstStyle/>
          <a:p>
            <a:pPr algn="ctr" eaLnBrk="1" hangingPunct="1"/>
            <a:r>
              <a:rPr lang="en-US" altLang="en-US" sz="3200" dirty="0"/>
              <a:t>What Sets Luke Apart from Matthew and Mark</a:t>
            </a:r>
          </a:p>
        </p:txBody>
      </p:sp>
      <p:sp>
        <p:nvSpPr>
          <p:cNvPr id="86023" name="Rectangle 7">
            <a:extLst>
              <a:ext uri="{FF2B5EF4-FFF2-40B4-BE49-F238E27FC236}">
                <a16:creationId xmlns:a16="http://schemas.microsoft.com/office/drawing/2014/main" id="{A99A7D8A-F557-EC4C-35BF-D2D978804C0F}"/>
              </a:ext>
            </a:extLst>
          </p:cNvPr>
          <p:cNvSpPr>
            <a:spLocks noGrp="1" noChangeArrowheads="1"/>
          </p:cNvSpPr>
          <p:nvPr>
            <p:ph sz="half" idx="1"/>
          </p:nvPr>
        </p:nvSpPr>
        <p:spPr>
          <a:xfrm>
            <a:off x="-218940" y="2784380"/>
            <a:ext cx="6094567" cy="3846172"/>
          </a:xfrm>
        </p:spPr>
        <p:txBody>
          <a:bodyPr>
            <a:noAutofit/>
          </a:bodyPr>
          <a:lstStyle/>
          <a:p>
            <a:pPr lvl="2">
              <a:lnSpc>
                <a:spcPct val="110000"/>
              </a:lnSpc>
              <a:spcBef>
                <a:spcPts val="800"/>
              </a:spcBef>
              <a:buClr>
                <a:srgbClr val="666666"/>
              </a:buClr>
              <a:buSzPct val="60000"/>
              <a:buFont typeface="Wingdings" pitchFamily="2" charset="2"/>
              <a:buChar char="q"/>
            </a:pPr>
            <a:r>
              <a:rPr lang="en-US" altLang="en-US" sz="2000" dirty="0"/>
              <a:t>Luke “carefully investigated everything from the beginning” (Luke 1:3).</a:t>
            </a:r>
          </a:p>
          <a:p>
            <a:pPr lvl="2">
              <a:lnSpc>
                <a:spcPct val="110000"/>
              </a:lnSpc>
              <a:spcBef>
                <a:spcPts val="800"/>
              </a:spcBef>
              <a:buClr>
                <a:srgbClr val="666666"/>
              </a:buClr>
              <a:buSzPct val="60000"/>
              <a:buFont typeface="Wingdings" pitchFamily="2" charset="2"/>
              <a:buChar char="q"/>
            </a:pPr>
            <a:r>
              <a:rPr lang="en-US" altLang="en-US" sz="2000" dirty="0"/>
              <a:t>Luke gives more details on the birth and childhood of John the Baptist and Jesus than either of the other Synoptic writers.</a:t>
            </a:r>
          </a:p>
          <a:p>
            <a:pPr lvl="2">
              <a:lnSpc>
                <a:spcPct val="110000"/>
              </a:lnSpc>
              <a:spcBef>
                <a:spcPts val="800"/>
              </a:spcBef>
              <a:buClr>
                <a:srgbClr val="666666"/>
              </a:buClr>
              <a:buSzPct val="60000"/>
              <a:buFont typeface="Wingdings" pitchFamily="2" charset="2"/>
              <a:buChar char="q"/>
            </a:pPr>
            <a:r>
              <a:rPr lang="en-US" altLang="en-US" sz="2000" dirty="0"/>
              <a:t>Only Luke includes information on John the Baptist’s parents.</a:t>
            </a:r>
          </a:p>
          <a:p>
            <a:pPr lvl="2">
              <a:lnSpc>
                <a:spcPct val="110000"/>
              </a:lnSpc>
              <a:spcBef>
                <a:spcPts val="800"/>
              </a:spcBef>
              <a:buClr>
                <a:srgbClr val="666666"/>
              </a:buClr>
              <a:buSzPct val="60000"/>
              <a:buFont typeface="Wingdings" pitchFamily="2" charset="2"/>
              <a:buChar char="q"/>
            </a:pPr>
            <a:r>
              <a:rPr lang="en-US" altLang="en-US" sz="2000" dirty="0"/>
              <a:t>Luke gives the most historical details of the Gospel writers.</a:t>
            </a:r>
          </a:p>
        </p:txBody>
      </p:sp>
      <p:sp>
        <p:nvSpPr>
          <p:cNvPr id="8196" name="Content Placeholder 7">
            <a:extLst>
              <a:ext uri="{FF2B5EF4-FFF2-40B4-BE49-F238E27FC236}">
                <a16:creationId xmlns:a16="http://schemas.microsoft.com/office/drawing/2014/main" id="{041CCC2E-109D-C028-96E7-13D1C6A497D1}"/>
              </a:ext>
            </a:extLst>
          </p:cNvPr>
          <p:cNvSpPr>
            <a:spLocks noGrp="1"/>
          </p:cNvSpPr>
          <p:nvPr>
            <p:ph sz="half" idx="2"/>
          </p:nvPr>
        </p:nvSpPr>
        <p:spPr>
          <a:xfrm>
            <a:off x="6197600" y="2784380"/>
            <a:ext cx="5994400" cy="4073619"/>
          </a:xfrm>
        </p:spPr>
        <p:txBody>
          <a:bodyPr>
            <a:normAutofit/>
          </a:bodyPr>
          <a:lstStyle/>
          <a:p>
            <a:pPr lvl="1">
              <a:spcBef>
                <a:spcPts val="800"/>
              </a:spcBef>
              <a:buClr>
                <a:srgbClr val="666666"/>
              </a:buClr>
              <a:buSzPct val="60000"/>
              <a:buFont typeface="Wingdings" pitchFamily="2" charset="2"/>
              <a:buChar char="q"/>
            </a:pPr>
            <a:r>
              <a:rPr lang="en-US" altLang="en-US" sz="2000" dirty="0"/>
              <a:t>Luke’s Gospel spans the longest period of time in the life of Christ: from fifteen months before His birth to His ascension.</a:t>
            </a:r>
          </a:p>
          <a:p>
            <a:pPr lvl="1">
              <a:spcBef>
                <a:spcPts val="800"/>
              </a:spcBef>
              <a:buClr>
                <a:srgbClr val="666666"/>
              </a:buClr>
              <a:buSzPct val="60000"/>
              <a:buFont typeface="Wingdings" pitchFamily="2" charset="2"/>
              <a:buChar char="q"/>
            </a:pPr>
            <a:r>
              <a:rPr lang="en-US" altLang="en-US" sz="2000" dirty="0"/>
              <a:t>Luke shows the most interest in individual people.</a:t>
            </a:r>
          </a:p>
          <a:p>
            <a:pPr lvl="1">
              <a:spcBef>
                <a:spcPts val="800"/>
              </a:spcBef>
              <a:buClr>
                <a:srgbClr val="666666"/>
              </a:buClr>
              <a:buSzPct val="60000"/>
              <a:buFont typeface="Wingdings" pitchFamily="2" charset="2"/>
              <a:buChar char="q"/>
            </a:pPr>
            <a:r>
              <a:rPr lang="en-US" altLang="en-US" sz="2000" dirty="0"/>
              <a:t>Luke emphasizes salvation for all people more than any other Gospel writer.</a:t>
            </a:r>
          </a:p>
          <a:p>
            <a:pPr lvl="1">
              <a:spcBef>
                <a:spcPts val="800"/>
              </a:spcBef>
              <a:buClr>
                <a:srgbClr val="666666"/>
              </a:buClr>
              <a:buSzPct val="60000"/>
              <a:buFont typeface="Wingdings" pitchFamily="2" charset="2"/>
              <a:buChar char="q"/>
            </a:pPr>
            <a:r>
              <a:rPr lang="en-US" altLang="en-US" sz="2000" dirty="0"/>
              <a:t>Luke shows Jesus praying far more than can be found in any other Gospel</a:t>
            </a:r>
          </a:p>
        </p:txBody>
      </p:sp>
      <p:sp>
        <p:nvSpPr>
          <p:cNvPr id="7173" name="Slide Number Placeholder 3">
            <a:extLst>
              <a:ext uri="{FF2B5EF4-FFF2-40B4-BE49-F238E27FC236}">
                <a16:creationId xmlns:a16="http://schemas.microsoft.com/office/drawing/2014/main" id="{EC8D4AB1-3195-1244-47CE-79B42BBE032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anose="02020603050405020304" pitchFamily="18" charset="0"/>
                <a:cs typeface="Arial" panose="020B0604020202020204" pitchFamily="34" charset="0"/>
              </a:defRPr>
            </a:lvl1pPr>
            <a:lvl2pPr marL="990575" indent="-380990" eaLnBrk="0" hangingPunct="0">
              <a:defRPr sz="3200">
                <a:solidFill>
                  <a:schemeClr val="tx1"/>
                </a:solidFill>
                <a:latin typeface="Times New Roman" panose="02020603050405020304" pitchFamily="18" charset="0"/>
                <a:cs typeface="Arial" panose="020B0604020202020204" pitchFamily="34" charset="0"/>
              </a:defRPr>
            </a:lvl2pPr>
            <a:lvl3pPr marL="1523962" indent="-304792" eaLnBrk="0" hangingPunct="0">
              <a:defRPr sz="3200">
                <a:solidFill>
                  <a:schemeClr val="tx1"/>
                </a:solidFill>
                <a:latin typeface="Times New Roman" panose="02020603050405020304" pitchFamily="18" charset="0"/>
                <a:cs typeface="Arial" panose="020B0604020202020204" pitchFamily="34" charset="0"/>
              </a:defRPr>
            </a:lvl3pPr>
            <a:lvl4pPr marL="2133547" indent="-304792" eaLnBrk="0" hangingPunct="0">
              <a:defRPr sz="3200">
                <a:solidFill>
                  <a:schemeClr val="tx1"/>
                </a:solidFill>
                <a:latin typeface="Times New Roman" panose="02020603050405020304" pitchFamily="18" charset="0"/>
                <a:cs typeface="Arial" panose="020B0604020202020204" pitchFamily="34" charset="0"/>
              </a:defRPr>
            </a:lvl4pPr>
            <a:lvl5pPr marL="2743131" indent="-304792" eaLnBrk="0" hangingPunct="0">
              <a:defRPr sz="3200">
                <a:solidFill>
                  <a:schemeClr val="tx1"/>
                </a:solidFill>
                <a:latin typeface="Times New Roman" panose="02020603050405020304" pitchFamily="18" charset="0"/>
                <a:cs typeface="Arial" panose="020B0604020202020204" pitchFamily="34" charset="0"/>
              </a:defRPr>
            </a:lvl5pPr>
            <a:lvl6pPr marL="3352716"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6pPr>
            <a:lvl7pPr marL="3962301"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7pPr>
            <a:lvl8pPr marL="4571886"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8pPr>
            <a:lvl9pPr marL="5181470"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9pPr>
          </a:lstStyle>
          <a:p>
            <a:pPr eaLnBrk="1" hangingPunct="1"/>
            <a:r>
              <a:rPr lang="en-US" altLang="en-US" sz="1200">
                <a:solidFill>
                  <a:srgbClr val="666666"/>
                </a:solidFill>
                <a:cs typeface="Times New Roman" panose="02020603050405020304" pitchFamily="18" charset="0"/>
              </a:rPr>
              <a:t>Visual </a:t>
            </a:r>
            <a:fld id="{24AFCF0D-7D4A-C747-8146-2239F13B99A1}" type="slidenum">
              <a:rPr lang="en-US" altLang="en-US" sz="1200">
                <a:solidFill>
                  <a:srgbClr val="666666"/>
                </a:solidFill>
                <a:cs typeface="Times New Roman" panose="02020603050405020304" pitchFamily="18" charset="0"/>
              </a:rPr>
              <a:pPr eaLnBrk="1" hangingPunct="1"/>
              <a:t>17</a:t>
            </a:fld>
            <a:endParaRPr lang="en-US" altLang="en-US" sz="1200">
              <a:solidFill>
                <a:srgbClr val="666666"/>
              </a:solidFill>
              <a:cs typeface="Times New Roman" panose="02020603050405020304" pitchFamily="18" charset="0"/>
            </a:endParaRPr>
          </a:p>
        </p:txBody>
      </p:sp>
      <p:sp>
        <p:nvSpPr>
          <p:cNvPr id="9" name="TextBox 8">
            <a:extLst>
              <a:ext uri="{FF2B5EF4-FFF2-40B4-BE49-F238E27FC236}">
                <a16:creationId xmlns:a16="http://schemas.microsoft.com/office/drawing/2014/main" id="{08FADCE8-BECB-7931-7C11-F4F2F676B139}"/>
              </a:ext>
            </a:extLst>
          </p:cNvPr>
          <p:cNvSpPr txBox="1">
            <a:spLocks noChangeArrowheads="1"/>
          </p:cNvSpPr>
          <p:nvPr/>
        </p:nvSpPr>
        <p:spPr bwMode="auto">
          <a:xfrm>
            <a:off x="196848" y="798490"/>
            <a:ext cx="11798304"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indent="-231775"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lvl="1" eaLnBrk="1" hangingPunct="1">
              <a:lnSpc>
                <a:spcPct val="90000"/>
              </a:lnSpc>
              <a:spcBef>
                <a:spcPts val="1200"/>
              </a:spcBef>
              <a:buFont typeface="Wingdings" pitchFamily="2" charset="2"/>
              <a:buChar char="§"/>
            </a:pPr>
            <a:r>
              <a:rPr lang="en-US" altLang="en-US" sz="2000" dirty="0">
                <a:latin typeface="Arial" panose="020B0604020202020204" pitchFamily="34" charset="0"/>
              </a:rPr>
              <a:t>Mark wrote to the Gentile in general and to the Roman in particular, but </a:t>
            </a:r>
            <a:r>
              <a:rPr lang="en-US" altLang="en-US" sz="2000" i="1" dirty="0">
                <a:latin typeface="Arial" panose="020B0604020202020204" pitchFamily="34" charset="0"/>
              </a:rPr>
              <a:t>Luke wrote to the Gentile in general and to the Greek in particular.</a:t>
            </a:r>
          </a:p>
          <a:p>
            <a:pPr lvl="1" eaLnBrk="1" hangingPunct="1">
              <a:lnSpc>
                <a:spcPct val="90000"/>
              </a:lnSpc>
              <a:spcBef>
                <a:spcPts val="1200"/>
              </a:spcBef>
              <a:buFont typeface="Wingdings" pitchFamily="2" charset="2"/>
              <a:buChar char="§"/>
            </a:pPr>
            <a:r>
              <a:rPr lang="en-US" altLang="en-US" sz="2000" dirty="0">
                <a:latin typeface="Arial" panose="020B0604020202020204" pitchFamily="34" charset="0"/>
              </a:rPr>
              <a:t>The Gospel of Matthew is the bridge between the Old and New Testaments, but </a:t>
            </a:r>
            <a:r>
              <a:rPr lang="en-US" altLang="en-US" sz="2000" i="1" dirty="0">
                <a:latin typeface="Arial" panose="020B0604020202020204" pitchFamily="34" charset="0"/>
              </a:rPr>
              <a:t>the Gospel of Luke bridges the events between Christ and the establishment of the church.</a:t>
            </a:r>
          </a:p>
          <a:p>
            <a:pPr lvl="1" eaLnBrk="1" hangingPunct="1">
              <a:lnSpc>
                <a:spcPct val="90000"/>
              </a:lnSpc>
              <a:spcBef>
                <a:spcPts val="1200"/>
              </a:spcBef>
              <a:buFont typeface="Wingdings" pitchFamily="2" charset="2"/>
              <a:buChar char="§"/>
            </a:pPr>
            <a:r>
              <a:rPr lang="en-US" altLang="en-US" sz="2000" dirty="0">
                <a:latin typeface="Arial" panose="020B0604020202020204" pitchFamily="34" charset="0"/>
              </a:rPr>
              <a:t>Luke is the most complete or comprehensive of all the Gospels: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par>
                          <p:cTn id="14" fill="hold" nodeType="afterGroup">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86023">
                                            <p:txEl>
                                              <p:pRg st="0" end="0"/>
                                            </p:txEl>
                                          </p:spTgt>
                                        </p:tgtEl>
                                        <p:attrNameLst>
                                          <p:attrName>style.visibility</p:attrName>
                                        </p:attrNameLst>
                                      </p:cBhvr>
                                      <p:to>
                                        <p:strVal val="visible"/>
                                      </p:to>
                                    </p:set>
                                    <p:animEffect transition="in" filter="fade">
                                      <p:cBhvr>
                                        <p:cTn id="17" dur="500"/>
                                        <p:tgtEl>
                                          <p:spTgt spid="86023">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6023">
                                            <p:txEl>
                                              <p:pRg st="1" end="1"/>
                                            </p:txEl>
                                          </p:spTgt>
                                        </p:tgtEl>
                                        <p:attrNameLst>
                                          <p:attrName>style.visibility</p:attrName>
                                        </p:attrNameLst>
                                      </p:cBhvr>
                                      <p:to>
                                        <p:strVal val="visible"/>
                                      </p:to>
                                    </p:set>
                                    <p:animEffect transition="in" filter="fade">
                                      <p:cBhvr>
                                        <p:cTn id="20" dur="500"/>
                                        <p:tgtEl>
                                          <p:spTgt spid="86023">
                                            <p:txEl>
                                              <p:pRg st="1" end="1"/>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6023">
                                            <p:txEl>
                                              <p:pRg st="2" end="2"/>
                                            </p:txEl>
                                          </p:spTgt>
                                        </p:tgtEl>
                                        <p:attrNameLst>
                                          <p:attrName>style.visibility</p:attrName>
                                        </p:attrNameLst>
                                      </p:cBhvr>
                                      <p:to>
                                        <p:strVal val="visible"/>
                                      </p:to>
                                    </p:set>
                                    <p:animEffect transition="in" filter="fade">
                                      <p:cBhvr>
                                        <p:cTn id="23" dur="500"/>
                                        <p:tgtEl>
                                          <p:spTgt spid="86023">
                                            <p:txEl>
                                              <p:pRg st="2" end="2"/>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6023">
                                            <p:txEl>
                                              <p:pRg st="3" end="3"/>
                                            </p:txEl>
                                          </p:spTgt>
                                        </p:tgtEl>
                                        <p:attrNameLst>
                                          <p:attrName>style.visibility</p:attrName>
                                        </p:attrNameLst>
                                      </p:cBhvr>
                                      <p:to>
                                        <p:strVal val="visible"/>
                                      </p:to>
                                    </p:set>
                                    <p:animEffect transition="in" filter="fade">
                                      <p:cBhvr>
                                        <p:cTn id="26" dur="500"/>
                                        <p:tgtEl>
                                          <p:spTgt spid="86023">
                                            <p:txEl>
                                              <p:pRg st="3" end="3"/>
                                            </p:txEl>
                                          </p:spTgt>
                                        </p:tgtEl>
                                      </p:cBhvr>
                                    </p:animEffect>
                                  </p:childTnLst>
                                </p:cTn>
                              </p:par>
                            </p:childTnLst>
                          </p:cTn>
                        </p:par>
                        <p:par>
                          <p:cTn id="27" fill="hold" nodeType="afterGroup">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8196">
                                            <p:txEl>
                                              <p:pRg st="0" end="0"/>
                                            </p:txEl>
                                          </p:spTgt>
                                        </p:tgtEl>
                                        <p:attrNameLst>
                                          <p:attrName>style.visibility</p:attrName>
                                        </p:attrNameLst>
                                      </p:cBhvr>
                                      <p:to>
                                        <p:strVal val="visible"/>
                                      </p:to>
                                    </p:set>
                                    <p:animEffect transition="in" filter="fade">
                                      <p:cBhvr>
                                        <p:cTn id="30" dur="500"/>
                                        <p:tgtEl>
                                          <p:spTgt spid="8196">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8196">
                                            <p:txEl>
                                              <p:pRg st="1" end="1"/>
                                            </p:txEl>
                                          </p:spTgt>
                                        </p:tgtEl>
                                        <p:attrNameLst>
                                          <p:attrName>style.visibility</p:attrName>
                                        </p:attrNameLst>
                                      </p:cBhvr>
                                      <p:to>
                                        <p:strVal val="visible"/>
                                      </p:to>
                                    </p:set>
                                    <p:animEffect transition="in" filter="fade">
                                      <p:cBhvr>
                                        <p:cTn id="33" dur="500"/>
                                        <p:tgtEl>
                                          <p:spTgt spid="8196">
                                            <p:txEl>
                                              <p:pRg st="1" end="1"/>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8196">
                                            <p:txEl>
                                              <p:pRg st="2" end="2"/>
                                            </p:txEl>
                                          </p:spTgt>
                                        </p:tgtEl>
                                        <p:attrNameLst>
                                          <p:attrName>style.visibility</p:attrName>
                                        </p:attrNameLst>
                                      </p:cBhvr>
                                      <p:to>
                                        <p:strVal val="visible"/>
                                      </p:to>
                                    </p:set>
                                    <p:animEffect transition="in" filter="fade">
                                      <p:cBhvr>
                                        <p:cTn id="36" dur="500"/>
                                        <p:tgtEl>
                                          <p:spTgt spid="8196">
                                            <p:txEl>
                                              <p:pRg st="2" end="2"/>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196">
                                            <p:txEl>
                                              <p:pRg st="3" end="3"/>
                                            </p:txEl>
                                          </p:spTgt>
                                        </p:tgtEl>
                                        <p:attrNameLst>
                                          <p:attrName>style.visibility</p:attrName>
                                        </p:attrNameLst>
                                      </p:cBhvr>
                                      <p:to>
                                        <p:strVal val="visible"/>
                                      </p:to>
                                    </p:set>
                                    <p:animEffect transition="in" filter="fade">
                                      <p:cBhvr>
                                        <p:cTn id="39" dur="500"/>
                                        <p:tgtEl>
                                          <p:spTgt spid="819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3" grpId="0" build="p"/>
      <p:bldP spid="8196" grpId="0" build="p"/>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638D-77DE-B256-F9D9-F2597A4D2BC7}"/>
              </a:ext>
            </a:extLst>
          </p:cNvPr>
          <p:cNvSpPr>
            <a:spLocks noGrp="1"/>
          </p:cNvSpPr>
          <p:nvPr>
            <p:ph type="title"/>
          </p:nvPr>
        </p:nvSpPr>
        <p:spPr>
          <a:xfrm>
            <a:off x="539999" y="207529"/>
            <a:ext cx="11101135" cy="526567"/>
          </a:xfrm>
        </p:spPr>
        <p:txBody>
          <a:bodyPr>
            <a:normAutofit fontScale="90000"/>
          </a:bodyPr>
          <a:lstStyle/>
          <a:p>
            <a:pPr algn="ctr"/>
            <a:r>
              <a:rPr lang="en-US" sz="3200" dirty="0"/>
              <a:t>Unit 1		Session 1</a:t>
            </a:r>
          </a:p>
        </p:txBody>
      </p:sp>
      <p:sp>
        <p:nvSpPr>
          <p:cNvPr id="3" name="Content Placeholder 2">
            <a:extLst>
              <a:ext uri="{FF2B5EF4-FFF2-40B4-BE49-F238E27FC236}">
                <a16:creationId xmlns:a16="http://schemas.microsoft.com/office/drawing/2014/main" id="{4CC56873-9B34-5107-B080-13C720E30064}"/>
              </a:ext>
            </a:extLst>
          </p:cNvPr>
          <p:cNvSpPr>
            <a:spLocks noGrp="1"/>
          </p:cNvSpPr>
          <p:nvPr>
            <p:ph idx="1"/>
          </p:nvPr>
        </p:nvSpPr>
        <p:spPr>
          <a:xfrm>
            <a:off x="218941" y="1094705"/>
            <a:ext cx="11422195" cy="5555766"/>
          </a:xfrm>
        </p:spPr>
        <p:txBody>
          <a:bodyPr>
            <a:normAutofit fontScale="85000" lnSpcReduction="20000"/>
          </a:bodyPr>
          <a:lstStyle/>
          <a:p>
            <a:r>
              <a:rPr lang="en-US" sz="3500" dirty="0"/>
              <a:t>Synoptic defined: Greek meaning “seeing together”. Synoptic Gospels = “seeing the good news alike or in the same way”</a:t>
            </a:r>
          </a:p>
          <a:p>
            <a:r>
              <a:rPr lang="en-US" sz="3500" u="sng" dirty="0"/>
              <a:t>Worksheet #1</a:t>
            </a:r>
            <a:r>
              <a:rPr lang="en-US" sz="3500" dirty="0"/>
              <a:t> gives you an example of how three different writers experienced the same event BUT told these events from their own perspective and with their target reader in mind</a:t>
            </a:r>
          </a:p>
          <a:p>
            <a:r>
              <a:rPr lang="en-US" sz="3500" dirty="0"/>
              <a:t>Mark is discussed as “the priority of Mark” = Most scholars believe Mark was written first and Matthew and Luke used “a secret source for their writings”…the “Q Source” </a:t>
            </a:r>
          </a:p>
          <a:p>
            <a:endParaRPr lang="en-US" sz="2800" dirty="0"/>
          </a:p>
        </p:txBody>
      </p:sp>
    </p:spTree>
    <p:extLst>
      <p:ext uri="{BB962C8B-B14F-4D97-AF65-F5344CB8AC3E}">
        <p14:creationId xmlns:p14="http://schemas.microsoft.com/office/powerpoint/2010/main" val="1758320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C91C23-B010-BB80-6A31-F606E7E3B991}"/>
              </a:ext>
            </a:extLst>
          </p:cNvPr>
          <p:cNvSpPr>
            <a:spLocks noGrp="1"/>
          </p:cNvSpPr>
          <p:nvPr>
            <p:ph idx="1"/>
          </p:nvPr>
        </p:nvSpPr>
        <p:spPr>
          <a:xfrm>
            <a:off x="373487" y="875763"/>
            <a:ext cx="11590985" cy="5718220"/>
          </a:xfrm>
        </p:spPr>
        <p:txBody>
          <a:bodyPr anchor="t">
            <a:normAutofit/>
          </a:bodyPr>
          <a:lstStyle/>
          <a:p>
            <a:pPr marL="0" indent="0">
              <a:buNone/>
            </a:pPr>
            <a:r>
              <a:rPr lang="en-US" sz="3600" dirty="0"/>
              <a:t>An unknown source the material in Matthew and Luke written as common stories that are not in Mark.</a:t>
            </a:r>
          </a:p>
          <a:p>
            <a:pPr marL="0" indent="0">
              <a:buNone/>
            </a:pPr>
            <a:r>
              <a:rPr lang="en-US" sz="3600" dirty="0"/>
              <a:t>Mark’s gospel was written 1</a:t>
            </a:r>
            <a:r>
              <a:rPr lang="en-US" sz="3600" baseline="30000" dirty="0"/>
              <a:t>st</a:t>
            </a:r>
            <a:r>
              <a:rPr lang="en-US" sz="3600" dirty="0"/>
              <a:t> </a:t>
            </a:r>
          </a:p>
          <a:p>
            <a:pPr marL="0" indent="0">
              <a:buNone/>
            </a:pPr>
            <a:endParaRPr lang="en-US" sz="3600" dirty="0"/>
          </a:p>
          <a:p>
            <a:pPr marL="0" indent="0">
              <a:buNone/>
            </a:pPr>
            <a:r>
              <a:rPr lang="en-US" sz="3600" dirty="0"/>
              <a:t>M = Only in Mathew 	L = Only in Luke</a:t>
            </a:r>
          </a:p>
          <a:p>
            <a:pPr marL="0" indent="0">
              <a:buNone/>
            </a:pPr>
            <a:r>
              <a:rPr lang="en-US" sz="3600" dirty="0"/>
              <a:t>Mark + Q + M = book of Matthew</a:t>
            </a:r>
          </a:p>
          <a:p>
            <a:pPr marL="0" indent="0">
              <a:buNone/>
            </a:pPr>
            <a:r>
              <a:rPr lang="en-US" sz="3600" dirty="0"/>
              <a:t>Mark + Q + L = book of Luke</a:t>
            </a:r>
          </a:p>
        </p:txBody>
      </p:sp>
      <p:sp>
        <p:nvSpPr>
          <p:cNvPr id="4" name="TextBox 3">
            <a:extLst>
              <a:ext uri="{FF2B5EF4-FFF2-40B4-BE49-F238E27FC236}">
                <a16:creationId xmlns:a16="http://schemas.microsoft.com/office/drawing/2014/main" id="{54DEF7AD-813E-DB94-4A23-C08EF80341C6}"/>
              </a:ext>
            </a:extLst>
          </p:cNvPr>
          <p:cNvSpPr txBox="1"/>
          <p:nvPr/>
        </p:nvSpPr>
        <p:spPr>
          <a:xfrm>
            <a:off x="3490175" y="218941"/>
            <a:ext cx="4610636" cy="656822"/>
          </a:xfrm>
          <a:prstGeom prst="rect">
            <a:avLst/>
          </a:prstGeom>
          <a:noFill/>
        </p:spPr>
        <p:txBody>
          <a:bodyPr wrap="square" rtlCol="0">
            <a:spAutoFit/>
          </a:bodyPr>
          <a:lstStyle/>
          <a:p>
            <a:pPr algn="ctr"/>
            <a:r>
              <a:rPr lang="en-US" sz="3600" dirty="0"/>
              <a:t>“Q” is…</a:t>
            </a:r>
          </a:p>
        </p:txBody>
      </p:sp>
    </p:spTree>
    <p:extLst>
      <p:ext uri="{BB962C8B-B14F-4D97-AF65-F5344CB8AC3E}">
        <p14:creationId xmlns:p14="http://schemas.microsoft.com/office/powerpoint/2010/main" val="3510205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AC95D386-AC5C-7B71-4A25-01F51AA41977}"/>
              </a:ext>
            </a:extLst>
          </p:cNvPr>
          <p:cNvSpPr>
            <a:spLocks noGrp="1" noChangeArrowheads="1"/>
          </p:cNvSpPr>
          <p:nvPr>
            <p:ph type="title"/>
          </p:nvPr>
        </p:nvSpPr>
        <p:spPr>
          <a:xfrm>
            <a:off x="492125" y="213773"/>
            <a:ext cx="5603875" cy="850919"/>
          </a:xfrm>
        </p:spPr>
        <p:txBody>
          <a:bodyPr>
            <a:normAutofit/>
          </a:bodyPr>
          <a:lstStyle/>
          <a:p>
            <a:pPr eaLnBrk="1" hangingPunct="1"/>
            <a:r>
              <a:rPr lang="en-US" altLang="en-US" sz="4400" dirty="0"/>
              <a:t>Principles to Consider</a:t>
            </a:r>
          </a:p>
        </p:txBody>
      </p:sp>
      <p:sp>
        <p:nvSpPr>
          <p:cNvPr id="75783" name="Rectangle 7">
            <a:extLst>
              <a:ext uri="{FF2B5EF4-FFF2-40B4-BE49-F238E27FC236}">
                <a16:creationId xmlns:a16="http://schemas.microsoft.com/office/drawing/2014/main" id="{FDF49E0F-0CFC-F318-7CF1-4845B8FE0945}"/>
              </a:ext>
            </a:extLst>
          </p:cNvPr>
          <p:cNvSpPr>
            <a:spLocks noGrp="1" noChangeArrowheads="1"/>
          </p:cNvSpPr>
          <p:nvPr>
            <p:ph sz="half" idx="1"/>
          </p:nvPr>
        </p:nvSpPr>
        <p:spPr>
          <a:xfrm>
            <a:off x="609600" y="1297518"/>
            <a:ext cx="5384800" cy="4921249"/>
          </a:xfrm>
        </p:spPr>
        <p:txBody>
          <a:bodyPr>
            <a:noAutofit/>
          </a:bodyPr>
          <a:lstStyle/>
          <a:p>
            <a:pPr marL="0" indent="0">
              <a:spcBef>
                <a:spcPct val="0"/>
              </a:spcBef>
            </a:pPr>
            <a:r>
              <a:rPr lang="en-US" altLang="en-US" sz="2400" b="1" i="1" dirty="0"/>
              <a:t>Remember, they are just theories.</a:t>
            </a:r>
          </a:p>
          <a:p>
            <a:pPr marL="0" indent="0">
              <a:spcBef>
                <a:spcPct val="0"/>
              </a:spcBef>
            </a:pPr>
            <a:r>
              <a:rPr lang="en-US" altLang="en-US" sz="2400" dirty="0"/>
              <a:t>Whatever theories scholars advance about how the written texts developed, they remain merely theories.</a:t>
            </a:r>
          </a:p>
          <a:p>
            <a:pPr marL="0" indent="0">
              <a:spcBef>
                <a:spcPts val="2400"/>
              </a:spcBef>
            </a:pPr>
            <a:r>
              <a:rPr lang="en-US" altLang="en-US" sz="2400" b="1" i="1" dirty="0"/>
              <a:t>Do not fear questions.</a:t>
            </a:r>
          </a:p>
          <a:p>
            <a:pPr marL="0" indent="0">
              <a:spcBef>
                <a:spcPct val="0"/>
              </a:spcBef>
            </a:pPr>
            <a:r>
              <a:rPr lang="en-US" altLang="en-US" sz="2400" dirty="0"/>
              <a:t>Never fear honest inquiry into the sources, for this study can increase our appreciation of the Gospel records.</a:t>
            </a:r>
          </a:p>
        </p:txBody>
      </p:sp>
      <p:sp>
        <p:nvSpPr>
          <p:cNvPr id="11" name="Content Placeholder 10">
            <a:extLst>
              <a:ext uri="{FF2B5EF4-FFF2-40B4-BE49-F238E27FC236}">
                <a16:creationId xmlns:a16="http://schemas.microsoft.com/office/drawing/2014/main" id="{C71F97BE-B199-5664-8FD3-289780572DFE}"/>
              </a:ext>
            </a:extLst>
          </p:cNvPr>
          <p:cNvSpPr>
            <a:spLocks noGrp="1"/>
          </p:cNvSpPr>
          <p:nvPr>
            <p:ph sz="half" idx="2"/>
          </p:nvPr>
        </p:nvSpPr>
        <p:spPr>
          <a:xfrm>
            <a:off x="6197602" y="381850"/>
            <a:ext cx="5766873" cy="5932550"/>
          </a:xfrm>
        </p:spPr>
        <p:txBody>
          <a:bodyPr>
            <a:noAutofit/>
          </a:bodyPr>
          <a:lstStyle/>
          <a:p>
            <a:pPr marL="0" indent="0">
              <a:spcBef>
                <a:spcPts val="2400"/>
              </a:spcBef>
            </a:pPr>
            <a:r>
              <a:rPr lang="en-US" altLang="en-US" sz="2400" b="1" i="1" dirty="0"/>
              <a:t>Do not miss what is most important.</a:t>
            </a:r>
          </a:p>
          <a:p>
            <a:pPr marL="0" indent="0">
              <a:spcBef>
                <a:spcPct val="0"/>
              </a:spcBef>
            </a:pPr>
            <a:r>
              <a:rPr lang="en-US" altLang="en-US" sz="2400" dirty="0"/>
              <a:t>If we concentrate too much on source questions, we allow their focus to detract from the content—what God says in and through His Son. Strive to maintain balance.</a:t>
            </a:r>
          </a:p>
          <a:p>
            <a:pPr marL="0" indent="0">
              <a:spcBef>
                <a:spcPts val="2400"/>
              </a:spcBef>
            </a:pPr>
            <a:r>
              <a:rPr lang="en-US" altLang="en-US" sz="2400" b="1" i="1" dirty="0"/>
              <a:t>Consider the true Source.</a:t>
            </a:r>
          </a:p>
          <a:p>
            <a:pPr marL="0" indent="0">
              <a:spcBef>
                <a:spcPct val="0"/>
              </a:spcBef>
            </a:pPr>
            <a:r>
              <a:rPr lang="en-US" altLang="en-US" sz="2400" dirty="0"/>
              <a:t>The Bible in its entirety is God’s inspired Word, which He has disclosed to us through the revelation of the Holy Spirit so that we may honor His purposes for us (2 Peter 1:21).</a:t>
            </a:r>
          </a:p>
        </p:txBody>
      </p:sp>
      <p:sp>
        <p:nvSpPr>
          <p:cNvPr id="4101" name="Slide Number Placeholder 3">
            <a:extLst>
              <a:ext uri="{FF2B5EF4-FFF2-40B4-BE49-F238E27FC236}">
                <a16:creationId xmlns:a16="http://schemas.microsoft.com/office/drawing/2014/main" id="{3AF4F2AC-91E1-2E95-6FE7-6FBCB7B2AB8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anose="02020603050405020304" pitchFamily="18" charset="0"/>
                <a:cs typeface="Arial" panose="020B0604020202020204" pitchFamily="34" charset="0"/>
              </a:defRPr>
            </a:lvl1pPr>
            <a:lvl2pPr marL="990575" indent="-380990" eaLnBrk="0" hangingPunct="0">
              <a:defRPr sz="3200">
                <a:solidFill>
                  <a:schemeClr val="tx1"/>
                </a:solidFill>
                <a:latin typeface="Times New Roman" panose="02020603050405020304" pitchFamily="18" charset="0"/>
                <a:cs typeface="Arial" panose="020B0604020202020204" pitchFamily="34" charset="0"/>
              </a:defRPr>
            </a:lvl2pPr>
            <a:lvl3pPr marL="1523962" indent="-304792" eaLnBrk="0" hangingPunct="0">
              <a:defRPr sz="3200">
                <a:solidFill>
                  <a:schemeClr val="tx1"/>
                </a:solidFill>
                <a:latin typeface="Times New Roman" panose="02020603050405020304" pitchFamily="18" charset="0"/>
                <a:cs typeface="Arial" panose="020B0604020202020204" pitchFamily="34" charset="0"/>
              </a:defRPr>
            </a:lvl3pPr>
            <a:lvl4pPr marL="2133547" indent="-304792" eaLnBrk="0" hangingPunct="0">
              <a:defRPr sz="3200">
                <a:solidFill>
                  <a:schemeClr val="tx1"/>
                </a:solidFill>
                <a:latin typeface="Times New Roman" panose="02020603050405020304" pitchFamily="18" charset="0"/>
                <a:cs typeface="Arial" panose="020B0604020202020204" pitchFamily="34" charset="0"/>
              </a:defRPr>
            </a:lvl4pPr>
            <a:lvl5pPr marL="2743131" indent="-304792" eaLnBrk="0" hangingPunct="0">
              <a:defRPr sz="3200">
                <a:solidFill>
                  <a:schemeClr val="tx1"/>
                </a:solidFill>
                <a:latin typeface="Times New Roman" panose="02020603050405020304" pitchFamily="18" charset="0"/>
                <a:cs typeface="Arial" panose="020B0604020202020204" pitchFamily="34" charset="0"/>
              </a:defRPr>
            </a:lvl5pPr>
            <a:lvl6pPr marL="3352716"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6pPr>
            <a:lvl7pPr marL="3962301"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7pPr>
            <a:lvl8pPr marL="4571886"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8pPr>
            <a:lvl9pPr marL="5181470" indent="-304792" algn="ctr" eaLnBrk="0" fontAlgn="base" hangingPunct="0">
              <a:spcBef>
                <a:spcPct val="0"/>
              </a:spcBef>
              <a:spcAft>
                <a:spcPct val="0"/>
              </a:spcAft>
              <a:defRPr sz="3200">
                <a:solidFill>
                  <a:schemeClr val="tx1"/>
                </a:solidFill>
                <a:latin typeface="Times New Roman" panose="02020603050405020304" pitchFamily="18" charset="0"/>
                <a:cs typeface="Arial" panose="020B0604020202020204" pitchFamily="34" charset="0"/>
              </a:defRPr>
            </a:lvl9pPr>
          </a:lstStyle>
          <a:p>
            <a:pPr eaLnBrk="1" hangingPunct="1"/>
            <a:r>
              <a:rPr lang="en-US" altLang="en-US" sz="1200" dirty="0">
                <a:solidFill>
                  <a:srgbClr val="666666"/>
                </a:solidFill>
                <a:cs typeface="Times New Roman" panose="02020603050405020304" pitchFamily="18" charset="0"/>
              </a:rPr>
              <a:t>Visual </a:t>
            </a:r>
            <a:fld id="{03EAF87C-C3CB-744C-86A3-ECD4F803E04D}" type="slidenum">
              <a:rPr lang="en-US" altLang="en-US" sz="1200">
                <a:solidFill>
                  <a:srgbClr val="666666"/>
                </a:solidFill>
                <a:cs typeface="Times New Roman" panose="02020603050405020304" pitchFamily="18" charset="0"/>
              </a:rPr>
              <a:pPr eaLnBrk="1" hangingPunct="1"/>
              <a:t>4</a:t>
            </a:fld>
            <a:endParaRPr lang="en-US" altLang="en-US" sz="1200" dirty="0">
              <a:solidFill>
                <a:srgbClr val="666666"/>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75783">
                                            <p:txEl>
                                              <p:pRg st="0" end="0"/>
                                            </p:txEl>
                                          </p:spTgt>
                                        </p:tgtEl>
                                        <p:attrNameLst>
                                          <p:attrName>style.visibility</p:attrName>
                                        </p:attrNameLst>
                                      </p:cBhvr>
                                      <p:to>
                                        <p:strVal val="visible"/>
                                      </p:to>
                                    </p:set>
                                    <p:animEffect transition="in" filter="fade">
                                      <p:cBhvr>
                                        <p:cTn id="7" dur="500"/>
                                        <p:tgtEl>
                                          <p:spTgt spid="75783">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75783">
                                            <p:txEl>
                                              <p:pRg st="1" end="1"/>
                                            </p:txEl>
                                          </p:spTgt>
                                        </p:tgtEl>
                                        <p:attrNameLst>
                                          <p:attrName>style.visibility</p:attrName>
                                        </p:attrNameLst>
                                      </p:cBhvr>
                                      <p:to>
                                        <p:strVal val="visible"/>
                                      </p:to>
                                    </p:set>
                                    <p:animEffect transition="in" filter="fade">
                                      <p:cBhvr>
                                        <p:cTn id="11" dur="500"/>
                                        <p:tgtEl>
                                          <p:spTgt spid="75783">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75783">
                                            <p:txEl>
                                              <p:pRg st="2" end="2"/>
                                            </p:txEl>
                                          </p:spTgt>
                                        </p:tgtEl>
                                        <p:attrNameLst>
                                          <p:attrName>style.visibility</p:attrName>
                                        </p:attrNameLst>
                                      </p:cBhvr>
                                      <p:to>
                                        <p:strVal val="visible"/>
                                      </p:to>
                                    </p:set>
                                    <p:animEffect transition="in" filter="fade">
                                      <p:cBhvr>
                                        <p:cTn id="16" dur="500"/>
                                        <p:tgtEl>
                                          <p:spTgt spid="75783">
                                            <p:txEl>
                                              <p:pRg st="2" end="2"/>
                                            </p:txEl>
                                          </p:spTgt>
                                        </p:tgtEl>
                                      </p:cBhvr>
                                    </p:animEffect>
                                  </p:childTnLst>
                                </p:cTn>
                              </p:par>
                            </p:childTnLst>
                          </p:cTn>
                        </p:par>
                        <p:par>
                          <p:cTn id="17" fill="hold" nodeType="afterGroup">
                            <p:stCondLst>
                              <p:cond delay="500"/>
                            </p:stCondLst>
                            <p:childTnLst>
                              <p:par>
                                <p:cTn id="18" presetID="10" presetClass="entr" presetSubtype="0" fill="hold" nodeType="afterEffect">
                                  <p:stCondLst>
                                    <p:cond delay="0"/>
                                  </p:stCondLst>
                                  <p:childTnLst>
                                    <p:set>
                                      <p:cBhvr>
                                        <p:cTn id="19" dur="1" fill="hold">
                                          <p:stCondLst>
                                            <p:cond delay="0"/>
                                          </p:stCondLst>
                                        </p:cTn>
                                        <p:tgtEl>
                                          <p:spTgt spid="75783">
                                            <p:txEl>
                                              <p:pRg st="3" end="3"/>
                                            </p:txEl>
                                          </p:spTgt>
                                        </p:tgtEl>
                                        <p:attrNameLst>
                                          <p:attrName>style.visibility</p:attrName>
                                        </p:attrNameLst>
                                      </p:cBhvr>
                                      <p:to>
                                        <p:strVal val="visible"/>
                                      </p:to>
                                    </p:set>
                                    <p:animEffect transition="in" filter="fade">
                                      <p:cBhvr>
                                        <p:cTn id="20" dur="500"/>
                                        <p:tgtEl>
                                          <p:spTgt spid="7578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Effect transition="in" filter="fade">
                                      <p:cBhvr>
                                        <p:cTn id="25" dur="500"/>
                                        <p:tgtEl>
                                          <p:spTgt spid="11">
                                            <p:txEl>
                                              <p:pRg st="0" end="0"/>
                                            </p:txEl>
                                          </p:spTgt>
                                        </p:tgtEl>
                                      </p:cBhvr>
                                    </p:animEffect>
                                  </p:childTnLst>
                                </p:cTn>
                              </p:par>
                            </p:childTnLst>
                          </p:cTn>
                        </p:par>
                        <p:par>
                          <p:cTn id="26" fill="hold" nodeType="afterGroup">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1">
                                            <p:txEl>
                                              <p:pRg st="1" end="1"/>
                                            </p:txEl>
                                          </p:spTgt>
                                        </p:tgtEl>
                                        <p:attrNameLst>
                                          <p:attrName>style.visibility</p:attrName>
                                        </p:attrNameLst>
                                      </p:cBhvr>
                                      <p:to>
                                        <p:strVal val="visible"/>
                                      </p:to>
                                    </p:set>
                                    <p:animEffect transition="in" filter="fade">
                                      <p:cBhvr>
                                        <p:cTn id="29" dur="500"/>
                                        <p:tgtEl>
                                          <p:spTgt spid="11">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
                                            <p:txEl>
                                              <p:pRg st="2" end="2"/>
                                            </p:txEl>
                                          </p:spTgt>
                                        </p:tgtEl>
                                        <p:attrNameLst>
                                          <p:attrName>style.visibility</p:attrName>
                                        </p:attrNameLst>
                                      </p:cBhvr>
                                      <p:to>
                                        <p:strVal val="visible"/>
                                      </p:to>
                                    </p:set>
                                    <p:animEffect transition="in" filter="fade">
                                      <p:cBhvr>
                                        <p:cTn id="34" dur="500"/>
                                        <p:tgtEl>
                                          <p:spTgt spid="11">
                                            <p:txEl>
                                              <p:pRg st="2" end="2"/>
                                            </p:txEl>
                                          </p:spTgt>
                                        </p:tgtEl>
                                      </p:cBhvr>
                                    </p:animEffect>
                                  </p:childTnLst>
                                </p:cTn>
                              </p:par>
                            </p:childTnLst>
                          </p:cTn>
                        </p:par>
                        <p:par>
                          <p:cTn id="35" fill="hold" nodeType="afterGroup">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11">
                                            <p:txEl>
                                              <p:pRg st="3" end="3"/>
                                            </p:txEl>
                                          </p:spTgt>
                                        </p:tgtEl>
                                        <p:attrNameLst>
                                          <p:attrName>style.visibility</p:attrName>
                                        </p:attrNameLst>
                                      </p:cBhvr>
                                      <p:to>
                                        <p:strVal val="visible"/>
                                      </p:to>
                                    </p:set>
                                    <p:animEffect transition="in" filter="fade">
                                      <p:cBhvr>
                                        <p:cTn id="38"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1F6A74-89AD-D992-E7F8-20A95BD94083}"/>
              </a:ext>
            </a:extLst>
          </p:cNvPr>
          <p:cNvSpPr>
            <a:spLocks noGrp="1"/>
          </p:cNvSpPr>
          <p:nvPr>
            <p:ph type="title"/>
          </p:nvPr>
        </p:nvSpPr>
        <p:spPr>
          <a:xfrm>
            <a:off x="539999" y="404533"/>
            <a:ext cx="11101135" cy="651535"/>
          </a:xfrm>
        </p:spPr>
        <p:txBody>
          <a:bodyPr>
            <a:normAutofit/>
          </a:bodyPr>
          <a:lstStyle/>
          <a:p>
            <a:r>
              <a:rPr lang="en-US" sz="3600" dirty="0"/>
              <a:t>Let’s look at Mark:</a:t>
            </a:r>
          </a:p>
        </p:txBody>
      </p:sp>
      <p:sp>
        <p:nvSpPr>
          <p:cNvPr id="6" name="Content Placeholder 5">
            <a:extLst>
              <a:ext uri="{FF2B5EF4-FFF2-40B4-BE49-F238E27FC236}">
                <a16:creationId xmlns:a16="http://schemas.microsoft.com/office/drawing/2014/main" id="{CE7596C9-B270-B584-00F4-B360F9034D63}"/>
              </a:ext>
            </a:extLst>
          </p:cNvPr>
          <p:cNvSpPr>
            <a:spLocks noGrp="1"/>
          </p:cNvSpPr>
          <p:nvPr>
            <p:ph idx="1"/>
          </p:nvPr>
        </p:nvSpPr>
        <p:spPr>
          <a:xfrm>
            <a:off x="540000" y="1184857"/>
            <a:ext cx="11101136" cy="5550794"/>
          </a:xfrm>
        </p:spPr>
        <p:txBody>
          <a:bodyPr>
            <a:normAutofit lnSpcReduction="10000"/>
          </a:bodyPr>
          <a:lstStyle/>
          <a:p>
            <a:r>
              <a:rPr lang="en-US" sz="2800" dirty="0"/>
              <a:t>John Mark = two names were common during the first century AD. John was his Jewish name, Mark was his Roman or Greek name. Commonly called in scripture either John Mark or Mark</a:t>
            </a:r>
          </a:p>
          <a:p>
            <a:endParaRPr lang="en-US" sz="2800" dirty="0"/>
          </a:p>
          <a:p>
            <a:r>
              <a:rPr lang="en-US" sz="2800" u="sng" dirty="0"/>
              <a:t>Worksheet Session 1 - #2</a:t>
            </a:r>
            <a:r>
              <a:rPr lang="en-US" sz="2800" dirty="0"/>
              <a:t> Examine Mark’s footprint in the NT</a:t>
            </a:r>
          </a:p>
          <a:p>
            <a:endParaRPr lang="en-US" sz="2800" dirty="0"/>
          </a:p>
          <a:p>
            <a:r>
              <a:rPr lang="en-US" sz="2800" dirty="0"/>
              <a:t>Mark’s mother was a wealthy widow. Her home is accepted by scholars as the place the Last Supper was served. Mark could have been on of the servers at that time. All the disciples knew him as “Mary’s son”…</a:t>
            </a:r>
          </a:p>
        </p:txBody>
      </p:sp>
    </p:spTree>
    <p:extLst>
      <p:ext uri="{BB962C8B-B14F-4D97-AF65-F5344CB8AC3E}">
        <p14:creationId xmlns:p14="http://schemas.microsoft.com/office/powerpoint/2010/main" val="136530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01AD69-B24B-BF06-6778-3572E3B81CA1}"/>
              </a:ext>
            </a:extLst>
          </p:cNvPr>
          <p:cNvSpPr>
            <a:spLocks noGrp="1"/>
          </p:cNvSpPr>
          <p:nvPr>
            <p:ph idx="1"/>
          </p:nvPr>
        </p:nvSpPr>
        <p:spPr>
          <a:xfrm>
            <a:off x="540000" y="412125"/>
            <a:ext cx="11101136" cy="5896600"/>
          </a:xfrm>
        </p:spPr>
        <p:txBody>
          <a:bodyPr>
            <a:normAutofit/>
          </a:bodyPr>
          <a:lstStyle/>
          <a:p>
            <a:r>
              <a:rPr lang="en-US" sz="2400" dirty="0"/>
              <a:t>A look at Mark continues:</a:t>
            </a:r>
          </a:p>
          <a:p>
            <a:r>
              <a:rPr lang="en-US" sz="2800" dirty="0"/>
              <a:t>Barnabas, Paul’s partner on their first Missionary Journey, was John Mark’s cousin. Hence, JMark was invited to join their journey. However, he returned home after a short time… making Paul reject him from joining them on his 2nd Missionary Journey. Paul took Silas on his journey and Barnabas took JMark back to Cyprus (their homeland and the place of </a:t>
            </a:r>
            <a:r>
              <a:rPr lang="en-US" sz="2800" dirty="0" err="1"/>
              <a:t>JMark’s</a:t>
            </a:r>
            <a:r>
              <a:rPr lang="en-US" sz="2800" dirty="0"/>
              <a:t> failure)</a:t>
            </a:r>
          </a:p>
          <a:p>
            <a:r>
              <a:rPr lang="en-US" sz="2800" dirty="0"/>
              <a:t>He could have been (most likely was) the young man mentioned in Luke 22: 7-16 and Mark 14: 51 &amp; 52.</a:t>
            </a:r>
          </a:p>
        </p:txBody>
      </p:sp>
    </p:spTree>
    <p:extLst>
      <p:ext uri="{BB962C8B-B14F-4D97-AF65-F5344CB8AC3E}">
        <p14:creationId xmlns:p14="http://schemas.microsoft.com/office/powerpoint/2010/main" val="88615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D6A4BA-F921-97E5-8D9A-893A2DEE619C}"/>
              </a:ext>
            </a:extLst>
          </p:cNvPr>
          <p:cNvSpPr>
            <a:spLocks noGrp="1"/>
          </p:cNvSpPr>
          <p:nvPr>
            <p:ph idx="1"/>
          </p:nvPr>
        </p:nvSpPr>
        <p:spPr>
          <a:xfrm>
            <a:off x="545432" y="212501"/>
            <a:ext cx="11101136" cy="6432997"/>
          </a:xfrm>
        </p:spPr>
        <p:txBody>
          <a:bodyPr>
            <a:normAutofit/>
          </a:bodyPr>
          <a:lstStyle/>
          <a:p>
            <a:pPr marL="0" indent="0">
              <a:buNone/>
            </a:pPr>
            <a:r>
              <a:rPr lang="en-US" sz="2800" dirty="0"/>
              <a:t>Mark and the Gospel of Mark</a:t>
            </a:r>
          </a:p>
          <a:p>
            <a:r>
              <a:rPr lang="en-US" sz="2800" dirty="0"/>
              <a:t>Peter called JMark “my spiritual son” in I Peter 5:13</a:t>
            </a:r>
          </a:p>
          <a:p>
            <a:r>
              <a:rPr lang="en-US" sz="2800" dirty="0"/>
              <a:t>Papias (60 – 150 ad) was an early Church Father (2</a:t>
            </a:r>
            <a:r>
              <a:rPr lang="en-US" sz="2800" baseline="30000" dirty="0"/>
              <a:t>nd</a:t>
            </a:r>
            <a:r>
              <a:rPr lang="en-US" sz="2800" dirty="0"/>
              <a:t> generation Christian) stated, “John the Presbyter (Apostle) called Mark the interpreter/secretary for Peter.” </a:t>
            </a:r>
          </a:p>
          <a:p>
            <a:r>
              <a:rPr lang="en-US" sz="2800" dirty="0"/>
              <a:t>JMark wrote the Book of Mark 58ad – 65 ad  Peter died 64ad</a:t>
            </a:r>
          </a:p>
          <a:p>
            <a:r>
              <a:rPr lang="en-US" sz="2800" dirty="0"/>
              <a:t>Meaning = JMark was the recorder of Peter’s words and stories</a:t>
            </a:r>
          </a:p>
          <a:p>
            <a:r>
              <a:rPr lang="en-US" sz="2800" dirty="0"/>
              <a:t>JMark was writing to Roman and Gentile readers</a:t>
            </a:r>
          </a:p>
          <a:p>
            <a:r>
              <a:rPr lang="en-US" sz="2800" dirty="0"/>
              <a:t>JMark portrayed Jesus as “Christ, the Son of God”, a doer, and a worker of mighty miracles.</a:t>
            </a:r>
          </a:p>
          <a:p>
            <a:endParaRPr lang="en-US" sz="2800" dirty="0"/>
          </a:p>
        </p:txBody>
      </p:sp>
    </p:spTree>
    <p:extLst>
      <p:ext uri="{BB962C8B-B14F-4D97-AF65-F5344CB8AC3E}">
        <p14:creationId xmlns:p14="http://schemas.microsoft.com/office/powerpoint/2010/main" val="3782721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53E39E6-2A74-404E-B4BC-EEC89C01B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30D050C3-946A-4155-B469-3FE5492E6E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15" name="Rectangle 14">
              <a:extLst>
                <a:ext uri="{FF2B5EF4-FFF2-40B4-BE49-F238E27FC236}">
                  <a16:creationId xmlns:a16="http://schemas.microsoft.com/office/drawing/2014/main" id="{70D7BFBB-BF60-4EF1-AF1C-731347DB115A}"/>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0150CBC-E30B-417C-9BB2-CE6BB1A6440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476020D6-6ADB-408E-A69F-4EA6F51A7F1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8226C8E5-1D99-421D-AB3C-2AF296A1532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23" name="Rectangle 22">
                <a:extLst>
                  <a:ext uri="{FF2B5EF4-FFF2-40B4-BE49-F238E27FC236}">
                    <a16:creationId xmlns:a16="http://schemas.microsoft.com/office/drawing/2014/main" id="{67669339-D0C4-4CF0-9A76-5BFBCDB798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8B31604-91C4-4CB0-8097-02EE0ADDC1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548340F5-A593-469A-98DC-B6D90D3B22B4}"/>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21" name="Rectangle 20">
                <a:extLst>
                  <a:ext uri="{FF2B5EF4-FFF2-40B4-BE49-F238E27FC236}">
                    <a16:creationId xmlns:a16="http://schemas.microsoft.com/office/drawing/2014/main" id="{B59E3068-3000-4C82-ACA8-367498951E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2E1C398-D8F7-4828-9F7F-80D61DAE2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a:extLst>
                <a:ext uri="{FF2B5EF4-FFF2-40B4-BE49-F238E27FC236}">
                  <a16:creationId xmlns:a16="http://schemas.microsoft.com/office/drawing/2014/main" id="{813B333C-60FD-4260-80E0-190666C9DE7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DC05F582-AA63-4A8C-915E-66057E4BE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gradFill flip="none" rotWithShape="1">
            <a:gsLst>
              <a:gs pos="0">
                <a:schemeClr val="bg2">
                  <a:alpha val="60000"/>
                </a:schemeClr>
              </a:gs>
              <a:gs pos="37000">
                <a:schemeClr val="bg2">
                  <a:alpha val="60000"/>
                </a:schemeClr>
              </a:gs>
              <a:gs pos="79000">
                <a:schemeClr val="bg2">
                  <a:alpha val="0"/>
                </a:schemeClr>
              </a:gs>
            </a:gsLst>
            <a:lin ang="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0510330A-7C75-F82F-C9AD-5BF017996711}"/>
              </a:ext>
            </a:extLst>
          </p:cNvPr>
          <p:cNvSpPr>
            <a:spLocks noGrp="1"/>
          </p:cNvSpPr>
          <p:nvPr>
            <p:ph type="title"/>
          </p:nvPr>
        </p:nvSpPr>
        <p:spPr>
          <a:xfrm>
            <a:off x="7086315" y="545126"/>
            <a:ext cx="4554821" cy="2186096"/>
          </a:xfrm>
        </p:spPr>
        <p:txBody>
          <a:bodyPr anchor="b">
            <a:normAutofit/>
          </a:bodyPr>
          <a:lstStyle/>
          <a:p>
            <a:pPr algn="ctr"/>
            <a:r>
              <a:rPr lang="en-US" sz="4000" dirty="0"/>
              <a:t>Unit #1</a:t>
            </a:r>
          </a:p>
        </p:txBody>
      </p:sp>
      <p:sp>
        <p:nvSpPr>
          <p:cNvPr id="28" name="Freeform: Shape 27">
            <a:extLst>
              <a:ext uri="{FF2B5EF4-FFF2-40B4-BE49-F238E27FC236}">
                <a16:creationId xmlns:a16="http://schemas.microsoft.com/office/drawing/2014/main" id="{2D253D93-3319-4E06-B75F-009AE70FC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44576" cy="6858000"/>
          </a:xfrm>
          <a:custGeom>
            <a:avLst/>
            <a:gdLst>
              <a:gd name="connsiteX0" fmla="*/ 0 w 6444576"/>
              <a:gd name="connsiteY0" fmla="*/ 0 h 6858000"/>
              <a:gd name="connsiteX1" fmla="*/ 6444576 w 6444576"/>
              <a:gd name="connsiteY1" fmla="*/ 0 h 6858000"/>
              <a:gd name="connsiteX2" fmla="*/ 6444576 w 6444576"/>
              <a:gd name="connsiteY2" fmla="*/ 6858000 h 6858000"/>
              <a:gd name="connsiteX3" fmla="*/ 0 w 644457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44576" h="6858000">
                <a:moveTo>
                  <a:pt x="0" y="0"/>
                </a:moveTo>
                <a:lnTo>
                  <a:pt x="6444576" y="0"/>
                </a:lnTo>
                <a:lnTo>
                  <a:pt x="6444576" y="6858000"/>
                </a:lnTo>
                <a:lnTo>
                  <a:pt x="0" y="685800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Content Placeholder 4">
            <a:extLst>
              <a:ext uri="{FF2B5EF4-FFF2-40B4-BE49-F238E27FC236}">
                <a16:creationId xmlns:a16="http://schemas.microsoft.com/office/drawing/2014/main" id="{72E30BD8-47A3-EE4D-B538-0409A41A88A6}"/>
              </a:ext>
            </a:extLst>
          </p:cNvPr>
          <p:cNvPicPr>
            <a:picLocks noChangeAspect="1"/>
          </p:cNvPicPr>
          <p:nvPr/>
        </p:nvPicPr>
        <p:blipFill>
          <a:blip r:embed="rId2"/>
          <a:srcRect t="-1" b="42965"/>
          <a:stretch/>
        </p:blipFill>
        <p:spPr>
          <a:xfrm>
            <a:off x="321292" y="398447"/>
            <a:ext cx="5665456" cy="6338493"/>
          </a:xfrm>
          <a:prstGeom prst="rect">
            <a:avLst/>
          </a:prstGeom>
        </p:spPr>
      </p:pic>
      <p:sp>
        <p:nvSpPr>
          <p:cNvPr id="9" name="Content Placeholder 8">
            <a:extLst>
              <a:ext uri="{FF2B5EF4-FFF2-40B4-BE49-F238E27FC236}">
                <a16:creationId xmlns:a16="http://schemas.microsoft.com/office/drawing/2014/main" id="{4939AF1F-F2AA-71BD-6657-7DAD2AE1E306}"/>
              </a:ext>
            </a:extLst>
          </p:cNvPr>
          <p:cNvSpPr>
            <a:spLocks noGrp="1"/>
          </p:cNvSpPr>
          <p:nvPr>
            <p:ph idx="1"/>
          </p:nvPr>
        </p:nvSpPr>
        <p:spPr>
          <a:xfrm>
            <a:off x="6738999" y="2947121"/>
            <a:ext cx="5307864" cy="916541"/>
          </a:xfrm>
        </p:spPr>
        <p:txBody>
          <a:bodyPr anchor="t">
            <a:normAutofit/>
          </a:bodyPr>
          <a:lstStyle/>
          <a:p>
            <a:pPr marL="0" indent="0">
              <a:buNone/>
            </a:pPr>
            <a:r>
              <a:rPr lang="en-US" sz="3200" dirty="0"/>
              <a:t>Session #1, Worksheet #1</a:t>
            </a:r>
          </a:p>
        </p:txBody>
      </p:sp>
    </p:spTree>
    <p:extLst>
      <p:ext uri="{BB962C8B-B14F-4D97-AF65-F5344CB8AC3E}">
        <p14:creationId xmlns:p14="http://schemas.microsoft.com/office/powerpoint/2010/main" val="677876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53E39E6-2A74-404E-B4BC-EEC89C01B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30D050C3-946A-4155-B469-3FE5492E6E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15" name="Rectangle 14">
              <a:extLst>
                <a:ext uri="{FF2B5EF4-FFF2-40B4-BE49-F238E27FC236}">
                  <a16:creationId xmlns:a16="http://schemas.microsoft.com/office/drawing/2014/main" id="{70D7BFBB-BF60-4EF1-AF1C-731347DB115A}"/>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0150CBC-E30B-417C-9BB2-CE6BB1A6440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476020D6-6ADB-408E-A69F-4EA6F51A7F1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8226C8E5-1D99-421D-AB3C-2AF296A1532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23" name="Rectangle 22">
                <a:extLst>
                  <a:ext uri="{FF2B5EF4-FFF2-40B4-BE49-F238E27FC236}">
                    <a16:creationId xmlns:a16="http://schemas.microsoft.com/office/drawing/2014/main" id="{67669339-D0C4-4CF0-9A76-5BFBCDB798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8B31604-91C4-4CB0-8097-02EE0ADDC1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548340F5-A593-469A-98DC-B6D90D3B22B4}"/>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21" name="Rectangle 20">
                <a:extLst>
                  <a:ext uri="{FF2B5EF4-FFF2-40B4-BE49-F238E27FC236}">
                    <a16:creationId xmlns:a16="http://schemas.microsoft.com/office/drawing/2014/main" id="{B59E3068-3000-4C82-ACA8-367498951E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2E1C398-D8F7-4828-9F7F-80D61DAE2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a:extLst>
                <a:ext uri="{FF2B5EF4-FFF2-40B4-BE49-F238E27FC236}">
                  <a16:creationId xmlns:a16="http://schemas.microsoft.com/office/drawing/2014/main" id="{813B333C-60FD-4260-80E0-190666C9DE7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DC05F582-AA63-4A8C-915E-66057E4BE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gradFill flip="none" rotWithShape="1">
            <a:gsLst>
              <a:gs pos="0">
                <a:schemeClr val="bg2">
                  <a:alpha val="60000"/>
                </a:schemeClr>
              </a:gs>
              <a:gs pos="37000">
                <a:schemeClr val="bg2">
                  <a:alpha val="60000"/>
                </a:schemeClr>
              </a:gs>
              <a:gs pos="79000">
                <a:schemeClr val="bg2">
                  <a:alpha val="0"/>
                </a:schemeClr>
              </a:gs>
            </a:gsLst>
            <a:lin ang="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F3E44832-4E49-C670-1540-0732A361A5AC}"/>
              </a:ext>
            </a:extLst>
          </p:cNvPr>
          <p:cNvSpPr>
            <a:spLocks noGrp="1"/>
          </p:cNvSpPr>
          <p:nvPr>
            <p:ph type="title"/>
          </p:nvPr>
        </p:nvSpPr>
        <p:spPr>
          <a:xfrm>
            <a:off x="7086315" y="545126"/>
            <a:ext cx="4554821" cy="2186096"/>
          </a:xfrm>
        </p:spPr>
        <p:txBody>
          <a:bodyPr anchor="b">
            <a:normAutofit/>
          </a:bodyPr>
          <a:lstStyle/>
          <a:p>
            <a:pPr algn="ctr"/>
            <a:r>
              <a:rPr lang="en-US" sz="3600" dirty="0"/>
              <a:t>Unit #1</a:t>
            </a:r>
          </a:p>
        </p:txBody>
      </p:sp>
      <p:sp>
        <p:nvSpPr>
          <p:cNvPr id="28" name="Freeform: Shape 27">
            <a:extLst>
              <a:ext uri="{FF2B5EF4-FFF2-40B4-BE49-F238E27FC236}">
                <a16:creationId xmlns:a16="http://schemas.microsoft.com/office/drawing/2014/main" id="{2D253D93-3319-4E06-B75F-009AE70FC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44576" cy="6858000"/>
          </a:xfrm>
          <a:custGeom>
            <a:avLst/>
            <a:gdLst>
              <a:gd name="connsiteX0" fmla="*/ 0 w 6444576"/>
              <a:gd name="connsiteY0" fmla="*/ 0 h 6858000"/>
              <a:gd name="connsiteX1" fmla="*/ 6444576 w 6444576"/>
              <a:gd name="connsiteY1" fmla="*/ 0 h 6858000"/>
              <a:gd name="connsiteX2" fmla="*/ 6444576 w 6444576"/>
              <a:gd name="connsiteY2" fmla="*/ 6858000 h 6858000"/>
              <a:gd name="connsiteX3" fmla="*/ 0 w 644457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44576" h="6858000">
                <a:moveTo>
                  <a:pt x="0" y="0"/>
                </a:moveTo>
                <a:lnTo>
                  <a:pt x="6444576" y="0"/>
                </a:lnTo>
                <a:lnTo>
                  <a:pt x="6444576" y="6858000"/>
                </a:lnTo>
                <a:lnTo>
                  <a:pt x="0" y="685800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Content Placeholder 4">
            <a:extLst>
              <a:ext uri="{FF2B5EF4-FFF2-40B4-BE49-F238E27FC236}">
                <a16:creationId xmlns:a16="http://schemas.microsoft.com/office/drawing/2014/main" id="{E65C144E-D9D9-FE20-1C0C-4A9ECE315A04}"/>
              </a:ext>
            </a:extLst>
          </p:cNvPr>
          <p:cNvPicPr>
            <a:picLocks noChangeAspect="1"/>
          </p:cNvPicPr>
          <p:nvPr/>
        </p:nvPicPr>
        <p:blipFill>
          <a:blip r:embed="rId2"/>
          <a:srcRect l="6115" r="8880" b="12489"/>
          <a:stretch/>
        </p:blipFill>
        <p:spPr>
          <a:xfrm>
            <a:off x="395669" y="549274"/>
            <a:ext cx="5665457" cy="6187666"/>
          </a:xfrm>
          <a:prstGeom prst="rect">
            <a:avLst/>
          </a:prstGeom>
        </p:spPr>
      </p:pic>
      <p:sp>
        <p:nvSpPr>
          <p:cNvPr id="9" name="Content Placeholder 8">
            <a:extLst>
              <a:ext uri="{FF2B5EF4-FFF2-40B4-BE49-F238E27FC236}">
                <a16:creationId xmlns:a16="http://schemas.microsoft.com/office/drawing/2014/main" id="{25ECED2E-1CCE-F5A5-A714-F41102BFAC5B}"/>
              </a:ext>
            </a:extLst>
          </p:cNvPr>
          <p:cNvSpPr>
            <a:spLocks noGrp="1"/>
          </p:cNvSpPr>
          <p:nvPr>
            <p:ph idx="1"/>
          </p:nvPr>
        </p:nvSpPr>
        <p:spPr>
          <a:xfrm>
            <a:off x="7104063" y="2947121"/>
            <a:ext cx="4537073" cy="1058209"/>
          </a:xfrm>
        </p:spPr>
        <p:txBody>
          <a:bodyPr anchor="t">
            <a:normAutofit/>
          </a:bodyPr>
          <a:lstStyle/>
          <a:p>
            <a:pPr marL="0" indent="0" algn="ctr">
              <a:buNone/>
            </a:pPr>
            <a:r>
              <a:rPr lang="en-US" sz="2800" dirty="0"/>
              <a:t>Session 1	Worksheet #2</a:t>
            </a:r>
          </a:p>
        </p:txBody>
      </p:sp>
    </p:spTree>
    <p:extLst>
      <p:ext uri="{BB962C8B-B14F-4D97-AF65-F5344CB8AC3E}">
        <p14:creationId xmlns:p14="http://schemas.microsoft.com/office/powerpoint/2010/main" val="385398535"/>
      </p:ext>
    </p:extLst>
  </p:cSld>
  <p:clrMapOvr>
    <a:masterClrMapping/>
  </p:clrMapOvr>
</p:sld>
</file>

<file path=ppt/theme/theme1.xml><?xml version="1.0" encoding="utf-8"?>
<a:theme xmlns:a="http://schemas.openxmlformats.org/drawingml/2006/main" name="GlowVTI">
  <a:themeElements>
    <a:clrScheme name="Glow">
      <a:dk1>
        <a:sysClr val="windowText" lastClr="000000"/>
      </a:dk1>
      <a:lt1>
        <a:sysClr val="window" lastClr="FFFFFF"/>
      </a:lt1>
      <a:dk2>
        <a:srgbClr val="000000"/>
      </a:dk2>
      <a:lt2>
        <a:srgbClr val="F2F2F2"/>
      </a:lt2>
      <a:accent1>
        <a:srgbClr val="00BAC8"/>
      </a:accent1>
      <a:accent2>
        <a:srgbClr val="794DFF"/>
      </a:accent2>
      <a:accent3>
        <a:srgbClr val="00D17D"/>
      </a:accent3>
      <a:accent4>
        <a:srgbClr val="E69500"/>
      </a:accent4>
      <a:accent5>
        <a:srgbClr val="FE5D21"/>
      </a:accent5>
      <a:accent6>
        <a:srgbClr val="404040"/>
      </a:accent6>
      <a:hlink>
        <a:srgbClr val="3E8FF1"/>
      </a:hlink>
      <a:folHlink>
        <a:srgbClr val="939393"/>
      </a:folHlink>
    </a:clrScheme>
    <a:fontScheme name="Blur">
      <a:majorFont>
        <a:latin typeface="Bell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wVTI" id="{D5B5AA20-F6D3-43B8-AF6B-ECAF69256418}" vid="{93025AB5-1D44-4CD3-9BC3-729F6E11E040}"/>
    </a:ext>
  </a:extLst>
</a:theme>
</file>

<file path=docProps/app.xml><?xml version="1.0" encoding="utf-8"?>
<Properties xmlns="http://schemas.openxmlformats.org/officeDocument/2006/extended-properties" xmlns:vt="http://schemas.openxmlformats.org/officeDocument/2006/docPropsVTypes">
  <TotalTime>182</TotalTime>
  <Words>1334</Words>
  <Application>Microsoft Office PowerPoint</Application>
  <PresentationFormat>Widescreen</PresentationFormat>
  <Paragraphs>100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Avenir Next LT Pro</vt:lpstr>
      <vt:lpstr>Bell MT</vt:lpstr>
      <vt:lpstr>Times New Roman</vt:lpstr>
      <vt:lpstr>Wingdings</vt:lpstr>
      <vt:lpstr>GlowVTI</vt:lpstr>
      <vt:lpstr>Synoptic Gospels Bib 114</vt:lpstr>
      <vt:lpstr>Unit 1  Session 1</vt:lpstr>
      <vt:lpstr>PowerPoint Presentation</vt:lpstr>
      <vt:lpstr>Principles to Consider</vt:lpstr>
      <vt:lpstr>Let’s look at Mark:</vt:lpstr>
      <vt:lpstr>PowerPoint Presentation</vt:lpstr>
      <vt:lpstr>PowerPoint Presentation</vt:lpstr>
      <vt:lpstr>Unit #1</vt:lpstr>
      <vt:lpstr>Unit #1</vt:lpstr>
      <vt:lpstr>Unit #1   Session #1  Worksheet #3</vt:lpstr>
      <vt:lpstr>Unit #1</vt:lpstr>
      <vt:lpstr>Matthew</vt:lpstr>
      <vt:lpstr>Matthew’s Jewish Tone</vt:lpstr>
      <vt:lpstr>Unit #1  Session #2  Worksheet #4</vt:lpstr>
      <vt:lpstr>Luke</vt:lpstr>
      <vt:lpstr>Evidence of Luke’s Authorship</vt:lpstr>
      <vt:lpstr>What Sets Luke Apart from Matthew and Mark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Michael Bloomfield</cp:lastModifiedBy>
  <cp:revision>2</cp:revision>
  <dcterms:created xsi:type="dcterms:W3CDTF">2025-01-18T20:38:00Z</dcterms:created>
  <dcterms:modified xsi:type="dcterms:W3CDTF">2025-01-22T16:11:12Z</dcterms:modified>
</cp:coreProperties>
</file>