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8" r:id="rId4"/>
    <p:sldId id="389" r:id="rId5"/>
    <p:sldId id="390" r:id="rId6"/>
    <p:sldId id="391" r:id="rId7"/>
    <p:sldId id="392" r:id="rId8"/>
    <p:sldId id="393" r:id="rId9"/>
    <p:sldId id="394" r:id="rId10"/>
    <p:sldId id="395" r:id="rId11"/>
    <p:sldId id="396" r:id="rId12"/>
    <p:sldId id="397" r:id="rId13"/>
    <p:sldId id="398" r:id="rId14"/>
    <p:sldId id="399" r:id="rId15"/>
    <p:sldId id="400" r:id="rId16"/>
    <p:sldId id="401" r:id="rId17"/>
    <p:sldId id="402" r:id="rId18"/>
    <p:sldId id="403" r:id="rId19"/>
    <p:sldId id="404" r:id="rId20"/>
    <p:sldId id="405" r:id="rId21"/>
    <p:sldId id="406" r:id="rId22"/>
    <p:sldId id="407" r:id="rId23"/>
    <p:sldId id="408" r:id="rId24"/>
    <p:sldId id="409" r:id="rId25"/>
    <p:sldId id="410" r:id="rId26"/>
    <p:sldId id="411" r:id="rId27"/>
    <p:sldId id="412" r:id="rId28"/>
    <p:sldId id="413" r:id="rId29"/>
    <p:sldId id="414" r:id="rId30"/>
    <p:sldId id="415" r:id="rId31"/>
    <p:sldId id="416" r:id="rId32"/>
    <p:sldId id="417" r:id="rId33"/>
    <p:sldId id="418" r:id="rId34"/>
    <p:sldId id="419" r:id="rId35"/>
    <p:sldId id="420" r:id="rId36"/>
    <p:sldId id="421" r:id="rId37"/>
    <p:sldId id="422" r:id="rId38"/>
    <p:sldId id="423" r:id="rId39"/>
    <p:sldId id="424" r:id="rId40"/>
    <p:sldId id="425" r:id="rId41"/>
    <p:sldId id="426" r:id="rId42"/>
    <p:sldId id="427" r:id="rId43"/>
    <p:sldId id="428" r:id="rId44"/>
    <p:sldId id="429" r:id="rId45"/>
    <p:sldId id="430" r:id="rId46"/>
    <p:sldId id="431" r:id="rId47"/>
    <p:sldId id="432" r:id="rId48"/>
    <p:sldId id="433" r:id="rId49"/>
    <p:sldId id="434" r:id="rId50"/>
    <p:sldId id="435" r:id="rId51"/>
    <p:sldId id="436" r:id="rId52"/>
    <p:sldId id="437" r:id="rId53"/>
    <p:sldId id="438" r:id="rId54"/>
    <p:sldId id="439" r:id="rId55"/>
    <p:sldId id="440" r:id="rId56"/>
    <p:sldId id="441" r:id="rId57"/>
    <p:sldId id="442" r:id="rId58"/>
    <p:sldId id="443" r:id="rId59"/>
    <p:sldId id="444" r:id="rId60"/>
    <p:sldId id="445" r:id="rId61"/>
    <p:sldId id="446" r:id="rId62"/>
    <p:sldId id="447" r:id="rId63"/>
    <p:sldId id="448" r:id="rId64"/>
    <p:sldId id="449" r:id="rId65"/>
    <p:sldId id="450" r:id="rId66"/>
    <p:sldId id="451" r:id="rId67"/>
    <p:sldId id="452" r:id="rId68"/>
    <p:sldId id="453" r:id="rId69"/>
    <p:sldId id="454" r:id="rId70"/>
    <p:sldId id="455" r:id="rId71"/>
    <p:sldId id="456" r:id="rId72"/>
    <p:sldId id="457" r:id="rId73"/>
    <p:sldId id="458" r:id="rId74"/>
    <p:sldId id="459" r:id="rId75"/>
    <p:sldId id="460" r:id="rId76"/>
    <p:sldId id="461" r:id="rId77"/>
    <p:sldId id="462" r:id="rId78"/>
    <p:sldId id="463" r:id="rId79"/>
    <p:sldId id="464" r:id="rId80"/>
    <p:sldId id="465" r:id="rId81"/>
    <p:sldId id="466" r:id="rId82"/>
    <p:sldId id="467" r:id="rId83"/>
    <p:sldId id="468" r:id="rId84"/>
    <p:sldId id="469" r:id="rId85"/>
    <p:sldId id="470" r:id="rId86"/>
    <p:sldId id="471" r:id="rId87"/>
    <p:sldId id="472" r:id="rId88"/>
    <p:sldId id="473" r:id="rId89"/>
    <p:sldId id="474" r:id="rId90"/>
    <p:sldId id="475" r:id="rId91"/>
    <p:sldId id="476" r:id="rId92"/>
    <p:sldId id="477" r:id="rId93"/>
    <p:sldId id="478" r:id="rId94"/>
    <p:sldId id="479" r:id="rId95"/>
    <p:sldId id="480" r:id="rId96"/>
    <p:sldId id="481" r:id="rId97"/>
    <p:sldId id="482" r:id="rId98"/>
    <p:sldId id="483" r:id="rId99"/>
    <p:sldId id="484" r:id="rId100"/>
    <p:sldId id="485" r:id="rId101"/>
    <p:sldId id="486" r:id="rId102"/>
    <p:sldId id="487" r:id="rId103"/>
    <p:sldId id="488" r:id="rId104"/>
    <p:sldId id="489" r:id="rId105"/>
    <p:sldId id="490" r:id="rId106"/>
    <p:sldId id="491" r:id="rId107"/>
    <p:sldId id="492" r:id="rId108"/>
    <p:sldId id="493" r:id="rId109"/>
    <p:sldId id="494" r:id="rId110"/>
    <p:sldId id="495" r:id="rId111"/>
    <p:sldId id="496" r:id="rId112"/>
    <p:sldId id="497" r:id="rId113"/>
    <p:sldId id="498" r:id="rId114"/>
    <p:sldId id="499" r:id="rId115"/>
    <p:sldId id="500" r:id="rId116"/>
    <p:sldId id="501" r:id="rId117"/>
    <p:sldId id="502" r:id="rId118"/>
    <p:sldId id="503" r:id="rId119"/>
    <p:sldId id="504" r:id="rId120"/>
    <p:sldId id="505" r:id="rId121"/>
    <p:sldId id="506" r:id="rId122"/>
    <p:sldId id="507" r:id="rId123"/>
    <p:sldId id="508" r:id="rId124"/>
    <p:sldId id="509" r:id="rId125"/>
    <p:sldId id="510" r:id="rId126"/>
    <p:sldId id="511" r:id="rId127"/>
    <p:sldId id="512" r:id="rId128"/>
    <p:sldId id="513" r:id="rId129"/>
    <p:sldId id="514" r:id="rId130"/>
    <p:sldId id="515" r:id="rId131"/>
    <p:sldId id="516" r:id="rId132"/>
    <p:sldId id="592" r:id="rId133"/>
    <p:sldId id="517" r:id="rId134"/>
    <p:sldId id="518" r:id="rId135"/>
    <p:sldId id="519" r:id="rId136"/>
    <p:sldId id="520" r:id="rId137"/>
    <p:sldId id="521" r:id="rId138"/>
    <p:sldId id="522" r:id="rId139"/>
    <p:sldId id="523" r:id="rId140"/>
    <p:sldId id="524" r:id="rId141"/>
    <p:sldId id="525" r:id="rId142"/>
    <p:sldId id="526" r:id="rId143"/>
    <p:sldId id="527" r:id="rId144"/>
    <p:sldId id="528" r:id="rId145"/>
    <p:sldId id="529" r:id="rId146"/>
    <p:sldId id="530" r:id="rId147"/>
    <p:sldId id="531" r:id="rId148"/>
    <p:sldId id="532" r:id="rId149"/>
    <p:sldId id="533" r:id="rId150"/>
    <p:sldId id="534" r:id="rId151"/>
    <p:sldId id="535" r:id="rId152"/>
    <p:sldId id="536" r:id="rId153"/>
    <p:sldId id="537" r:id="rId154"/>
    <p:sldId id="538" r:id="rId155"/>
    <p:sldId id="539" r:id="rId156"/>
    <p:sldId id="540" r:id="rId157"/>
    <p:sldId id="541" r:id="rId158"/>
    <p:sldId id="542" r:id="rId159"/>
    <p:sldId id="543" r:id="rId160"/>
    <p:sldId id="544" r:id="rId161"/>
    <p:sldId id="545" r:id="rId162"/>
    <p:sldId id="546" r:id="rId163"/>
    <p:sldId id="547" r:id="rId164"/>
    <p:sldId id="548" r:id="rId165"/>
    <p:sldId id="549" r:id="rId166"/>
    <p:sldId id="550" r:id="rId167"/>
    <p:sldId id="551" r:id="rId168"/>
    <p:sldId id="552" r:id="rId169"/>
    <p:sldId id="553" r:id="rId170"/>
    <p:sldId id="554" r:id="rId171"/>
    <p:sldId id="555" r:id="rId172"/>
    <p:sldId id="556" r:id="rId173"/>
    <p:sldId id="557" r:id="rId174"/>
    <p:sldId id="558" r:id="rId175"/>
    <p:sldId id="559" r:id="rId176"/>
    <p:sldId id="560" r:id="rId177"/>
    <p:sldId id="561" r:id="rId178"/>
    <p:sldId id="562" r:id="rId179"/>
    <p:sldId id="563" r:id="rId180"/>
    <p:sldId id="564" r:id="rId181"/>
    <p:sldId id="565" r:id="rId182"/>
    <p:sldId id="566" r:id="rId183"/>
    <p:sldId id="567" r:id="rId184"/>
    <p:sldId id="568" r:id="rId185"/>
    <p:sldId id="569" r:id="rId186"/>
    <p:sldId id="570" r:id="rId187"/>
    <p:sldId id="571" r:id="rId188"/>
    <p:sldId id="572" r:id="rId189"/>
    <p:sldId id="573" r:id="rId190"/>
    <p:sldId id="574" r:id="rId191"/>
    <p:sldId id="575" r:id="rId192"/>
    <p:sldId id="576" r:id="rId193"/>
    <p:sldId id="577" r:id="rId194"/>
    <p:sldId id="578" r:id="rId195"/>
    <p:sldId id="579" r:id="rId196"/>
    <p:sldId id="580" r:id="rId197"/>
    <p:sldId id="581" r:id="rId198"/>
    <p:sldId id="582" r:id="rId199"/>
    <p:sldId id="583" r:id="rId200"/>
    <p:sldId id="584" r:id="rId201"/>
    <p:sldId id="585" r:id="rId202"/>
    <p:sldId id="586" r:id="rId203"/>
    <p:sldId id="587" r:id="rId204"/>
    <p:sldId id="588" r:id="rId205"/>
    <p:sldId id="589" r:id="rId206"/>
    <p:sldId id="590" r:id="rId207"/>
    <p:sldId id="591" r:id="rId20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72BBC3-E960-4D49-8775-5565369531EA}" v="578" dt="2026-09-02T06:37:28.2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51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52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microsoft.com/office/2015/10/relationships/revisionInfo" Target="revisionInfo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presProps" Target="presProps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viewProps" Target="viewProps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theme" Target="theme/theme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tableStyles" Target="tableStyles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microsoft.com/office/2016/11/relationships/changesInfo" Target="changesInfos/changesInfo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loomfield" userId="f70212b848e07b29" providerId="LiveId" clId="{E14D179C-A0F8-4829-B1A5-4AE6318F8A61}"/>
    <pc:docChg chg="undo custSel addSld delSld modSld sldOrd addMainMaster delMainMaster modMainMaster">
      <pc:chgData name="Michael Bloomfield" userId="f70212b848e07b29" providerId="LiveId" clId="{E14D179C-A0F8-4829-B1A5-4AE6318F8A61}" dt="2026-09-02T06:54:19.470" v="1359" actId="6549"/>
      <pc:docMkLst>
        <pc:docMk/>
      </pc:docMkLst>
      <pc:sldChg chg="modSp mod">
        <pc:chgData name="Michael Bloomfield" userId="f70212b848e07b29" providerId="LiveId" clId="{E14D179C-A0F8-4829-B1A5-4AE6318F8A61}" dt="2026-09-02T01:51:58.679" v="480" actId="20577"/>
        <pc:sldMkLst>
          <pc:docMk/>
          <pc:sldMk cId="3481197925" sldId="256"/>
        </pc:sldMkLst>
        <pc:spChg chg="mod">
          <ac:chgData name="Michael Bloomfield" userId="f70212b848e07b29" providerId="LiveId" clId="{E14D179C-A0F8-4829-B1A5-4AE6318F8A61}" dt="2026-09-02T01:51:58.679" v="480" actId="20577"/>
          <ac:spMkLst>
            <pc:docMk/>
            <pc:sldMk cId="3481197925" sldId="256"/>
            <ac:spMk id="2" creationId="{8E1A5298-E502-8EFE-2E31-5708C9FD7BFB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1798788269" sldId="258"/>
        </pc:sldMkLst>
        <pc:spChg chg="mod">
          <ac:chgData name="Michael Bloomfield" userId="f70212b848e07b29" providerId="LiveId" clId="{E14D179C-A0F8-4829-B1A5-4AE6318F8A61}" dt="2026-09-02T01:21:44.503" v="72" actId="20577"/>
          <ac:spMkLst>
            <pc:docMk/>
            <pc:sldMk cId="1798788269" sldId="258"/>
            <ac:spMk id="2" creationId="{D9E9F30D-03B2-1CC2-AEDD-CC7650ADDE0B}"/>
          </ac:spMkLst>
        </pc:spChg>
        <pc:spChg chg="mod">
          <ac:chgData name="Michael Bloomfield" userId="f70212b848e07b29" providerId="LiveId" clId="{E14D179C-A0F8-4829-B1A5-4AE6318F8A61}" dt="2026-09-02T01:22:10.256" v="78" actId="14100"/>
          <ac:spMkLst>
            <pc:docMk/>
            <pc:sldMk cId="1798788269" sldId="258"/>
            <ac:spMk id="6" creationId="{7A5D4C40-AA5B-2E56-8AE1-D8A43F8A611D}"/>
          </ac:spMkLst>
        </pc:spChg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830224364" sldId="259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884338022" sldId="260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548663114" sldId="261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906919851" sldId="262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064415984" sldId="263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539843841" sldId="264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959711848" sldId="265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166897329" sldId="266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925946025" sldId="267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904875219" sldId="268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777379132" sldId="269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646077823" sldId="270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819459005" sldId="271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875787940" sldId="272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8616285" sldId="273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990777471" sldId="274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618717524" sldId="275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887273689" sldId="276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770531943" sldId="277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306445556" sldId="278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70257484" sldId="279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005258675" sldId="280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820643898" sldId="281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430645068" sldId="282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66188863" sldId="283"/>
        </pc:sldMkLst>
      </pc:sldChg>
      <pc:sldChg chg="modSp mod">
        <pc:chgData name="Michael Bloomfield" userId="f70212b848e07b29" providerId="LiveId" clId="{E14D179C-A0F8-4829-B1A5-4AE6318F8A61}" dt="2026-09-02T02:07:35.600" v="487" actId="14100"/>
        <pc:sldMkLst>
          <pc:docMk/>
          <pc:sldMk cId="3527497965" sldId="284"/>
        </pc:sldMkLst>
        <pc:spChg chg="mod">
          <ac:chgData name="Michael Bloomfield" userId="f70212b848e07b29" providerId="LiveId" clId="{E14D179C-A0F8-4829-B1A5-4AE6318F8A61}" dt="2026-09-02T02:07:35.600" v="487" actId="14100"/>
          <ac:spMkLst>
            <pc:docMk/>
            <pc:sldMk cId="3527497965" sldId="284"/>
            <ac:spMk id="2" creationId="{874BBAA9-B243-C34E-DE44-FFF62944C4D2}"/>
          </ac:spMkLst>
        </pc:spChg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350000008" sldId="285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754798332" sldId="286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862181667" sldId="287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624709509" sldId="288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723053702" sldId="289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212460537" sldId="290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26005303" sldId="291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329233112" sldId="292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608138769" sldId="293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042835243" sldId="294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876021221" sldId="295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594810380" sldId="296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601079574" sldId="297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797489643" sldId="298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480370523" sldId="299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205485994" sldId="300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917212913" sldId="301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102869328" sldId="302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795163653" sldId="303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4165171340" sldId="304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0786596" sldId="305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999928363" sldId="306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270447459" sldId="307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859407363" sldId="308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4237828080" sldId="309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264054750" sldId="310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082261559" sldId="311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841925287" sldId="312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750413605" sldId="313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791905010" sldId="314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589256240" sldId="315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4228392807" sldId="316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959671322" sldId="317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3736061" sldId="318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54912766" sldId="319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089688852" sldId="320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208306881" sldId="321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112923384" sldId="322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74865016" sldId="323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714141660" sldId="324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436316841" sldId="325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244875375" sldId="326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773353085" sldId="327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476956733" sldId="328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990303051" sldId="329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181061030" sldId="330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200453558" sldId="331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374267806" sldId="332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810239132" sldId="333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855666914" sldId="334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298655306" sldId="335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698348858" sldId="336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527246214" sldId="337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568548714" sldId="338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457539980" sldId="339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039785834" sldId="340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80778498" sldId="341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564801102" sldId="342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340111751" sldId="343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996276749" sldId="344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823270790" sldId="345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674667299" sldId="346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972563850" sldId="347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849896376" sldId="348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363930631" sldId="349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742206158" sldId="350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396370699" sldId="351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766182085" sldId="352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847750088" sldId="353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46592227" sldId="354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727557752" sldId="355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363932398" sldId="356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047702870" sldId="357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82664161" sldId="358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320678663" sldId="359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914142202" sldId="360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279343669" sldId="361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92299941" sldId="362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370387794" sldId="363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41140545" sldId="364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555985427" sldId="365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4058411891" sldId="366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461645839" sldId="367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977084233" sldId="368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809560605" sldId="369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005221623" sldId="370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169757839" sldId="371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039655283" sldId="372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501978066" sldId="373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003102332" sldId="374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475378012" sldId="375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709464643" sldId="376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815068828" sldId="377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481043271" sldId="378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090483212" sldId="379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22874837" sldId="380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82352368" sldId="381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075692984" sldId="382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977674467" sldId="383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366362464" sldId="384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1298264262" sldId="385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2946102687" sldId="386"/>
        </pc:sldMkLst>
      </pc:sldChg>
      <pc:sldChg chg="del">
        <pc:chgData name="Michael Bloomfield" userId="f70212b848e07b29" providerId="LiveId" clId="{E14D179C-A0F8-4829-B1A5-4AE6318F8A61}" dt="2026-09-02T01:20:32.448" v="57" actId="47"/>
        <pc:sldMkLst>
          <pc:docMk/>
          <pc:sldMk cId="3451897596" sldId="387"/>
        </pc:sldMkLst>
      </pc:sldChg>
      <pc:sldChg chg="del">
        <pc:chgData name="Michael Bloomfield" userId="f70212b848e07b29" providerId="LiveId" clId="{E14D179C-A0F8-4829-B1A5-4AE6318F8A61}" dt="2026-09-02T01:28:46.302" v="231" actId="47"/>
        <pc:sldMkLst>
          <pc:docMk/>
          <pc:sldMk cId="3854730487" sldId="388"/>
        </pc:sldMkLst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900234840" sldId="389"/>
        </pc:sldMkLst>
        <pc:spChg chg="mod">
          <ac:chgData name="Michael Bloomfield" userId="f70212b848e07b29" providerId="LiveId" clId="{E14D179C-A0F8-4829-B1A5-4AE6318F8A61}" dt="2026-09-02T01:22:16.215" v="80" actId="20577"/>
          <ac:spMkLst>
            <pc:docMk/>
            <pc:sldMk cId="2900234840" sldId="389"/>
            <ac:spMk id="2" creationId="{7DAA06F5-0AB0-AC31-786F-DF2D35AD3D10}"/>
          </ac:spMkLst>
        </pc:spChg>
        <pc:spChg chg="mod">
          <ac:chgData name="Michael Bloomfield" userId="f70212b848e07b29" providerId="LiveId" clId="{E14D179C-A0F8-4829-B1A5-4AE6318F8A61}" dt="2026-09-02T01:22:05.684" v="77" actId="14100"/>
          <ac:spMkLst>
            <pc:docMk/>
            <pc:sldMk cId="2900234840" sldId="389"/>
            <ac:spMk id="6" creationId="{E8DFD7AA-B593-459E-1094-4DCD9A2511B8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739991357" sldId="390"/>
        </pc:sldMkLst>
        <pc:spChg chg="mod">
          <ac:chgData name="Michael Bloomfield" userId="f70212b848e07b29" providerId="LiveId" clId="{E14D179C-A0F8-4829-B1A5-4AE6318F8A61}" dt="2026-09-02T01:22:44.999" v="87" actId="20577"/>
          <ac:spMkLst>
            <pc:docMk/>
            <pc:sldMk cId="2739991357" sldId="390"/>
            <ac:spMk id="2" creationId="{5503B145-C8FD-8176-8232-CDB48CBF1813}"/>
          </ac:spMkLst>
        </pc:spChg>
        <pc:spChg chg="mod">
          <ac:chgData name="Michael Bloomfield" userId="f70212b848e07b29" providerId="LiveId" clId="{E14D179C-A0F8-4829-B1A5-4AE6318F8A61}" dt="2026-09-02T01:51:11.648" v="473" actId="27636"/>
          <ac:spMkLst>
            <pc:docMk/>
            <pc:sldMk cId="2739991357" sldId="390"/>
            <ac:spMk id="6" creationId="{FA33456C-A9A4-5188-8D6F-12DF98A3FEF1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228429159" sldId="391"/>
        </pc:sldMkLst>
        <pc:spChg chg="mod">
          <ac:chgData name="Michael Bloomfield" userId="f70212b848e07b29" providerId="LiveId" clId="{E14D179C-A0F8-4829-B1A5-4AE6318F8A61}" dt="2026-09-02T01:23:11.326" v="100" actId="20577"/>
          <ac:spMkLst>
            <pc:docMk/>
            <pc:sldMk cId="2228429159" sldId="391"/>
            <ac:spMk id="2" creationId="{246FAB06-6C28-EDD3-4441-D3EC6F69D6AC}"/>
          </ac:spMkLst>
        </pc:spChg>
        <pc:spChg chg="mod">
          <ac:chgData name="Michael Bloomfield" userId="f70212b848e07b29" providerId="LiveId" clId="{E14D179C-A0F8-4829-B1A5-4AE6318F8A61}" dt="2026-09-02T01:23:07.745" v="96" actId="207"/>
          <ac:spMkLst>
            <pc:docMk/>
            <pc:sldMk cId="2228429159" sldId="391"/>
            <ac:spMk id="6" creationId="{8628CD56-218D-8929-03E1-8D949225A147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563590783" sldId="392"/>
        </pc:sldMkLst>
        <pc:spChg chg="mod">
          <ac:chgData name="Michael Bloomfield" userId="f70212b848e07b29" providerId="LiveId" clId="{E14D179C-A0F8-4829-B1A5-4AE6318F8A61}" dt="2026-09-02T01:23:30.583" v="107" actId="20577"/>
          <ac:spMkLst>
            <pc:docMk/>
            <pc:sldMk cId="2563590783" sldId="392"/>
            <ac:spMk id="2" creationId="{8FB9A21C-F677-12A4-A275-7A61A2E6A6DB}"/>
          </ac:spMkLst>
        </pc:spChg>
        <pc:spChg chg="mod">
          <ac:chgData name="Michael Bloomfield" userId="f70212b848e07b29" providerId="LiveId" clId="{E14D179C-A0F8-4829-B1A5-4AE6318F8A61}" dt="2026-09-02T01:23:26.464" v="105" actId="6549"/>
          <ac:spMkLst>
            <pc:docMk/>
            <pc:sldMk cId="2563590783" sldId="392"/>
            <ac:spMk id="6" creationId="{09FFAEC3-6315-0024-789A-57195ACD90B3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309228448" sldId="393"/>
        </pc:sldMkLst>
        <pc:spChg chg="mod">
          <ac:chgData name="Michael Bloomfield" userId="f70212b848e07b29" providerId="LiveId" clId="{E14D179C-A0F8-4829-B1A5-4AE6318F8A61}" dt="2026-09-02T01:23:47.440" v="115" actId="20577"/>
          <ac:spMkLst>
            <pc:docMk/>
            <pc:sldMk cId="2309228448" sldId="393"/>
            <ac:spMk id="2" creationId="{C7958C57-89DE-32AD-B7D0-73ADAAC91EA1}"/>
          </ac:spMkLst>
        </pc:spChg>
        <pc:spChg chg="mod">
          <ac:chgData name="Michael Bloomfield" userId="f70212b848e07b29" providerId="LiveId" clId="{E14D179C-A0F8-4829-B1A5-4AE6318F8A61}" dt="2026-09-02T01:51:11.654" v="474" actId="27636"/>
          <ac:spMkLst>
            <pc:docMk/>
            <pc:sldMk cId="2309228448" sldId="393"/>
            <ac:spMk id="6" creationId="{7C6546AF-9F46-5F8E-97BF-FED99436D9D0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173948481" sldId="394"/>
        </pc:sldMkLst>
        <pc:spChg chg="mod">
          <ac:chgData name="Michael Bloomfield" userId="f70212b848e07b29" providerId="LiveId" clId="{E14D179C-A0F8-4829-B1A5-4AE6318F8A61}" dt="2026-09-02T01:24:09.775" v="122" actId="20577"/>
          <ac:spMkLst>
            <pc:docMk/>
            <pc:sldMk cId="173948481" sldId="394"/>
            <ac:spMk id="2" creationId="{DD3A8BC8-0361-A600-82BA-6222F5B1FE45}"/>
          </ac:spMkLst>
        </pc:spChg>
        <pc:spChg chg="mod">
          <ac:chgData name="Michael Bloomfield" userId="f70212b848e07b29" providerId="LiveId" clId="{E14D179C-A0F8-4829-B1A5-4AE6318F8A61}" dt="2026-09-02T01:24:04.744" v="120" actId="6549"/>
          <ac:spMkLst>
            <pc:docMk/>
            <pc:sldMk cId="173948481" sldId="394"/>
            <ac:spMk id="6" creationId="{1518281D-4D6C-0ADF-9828-6902ACD1FDCA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356075809" sldId="395"/>
        </pc:sldMkLst>
        <pc:spChg chg="mod">
          <ac:chgData name="Michael Bloomfield" userId="f70212b848e07b29" providerId="LiveId" clId="{E14D179C-A0F8-4829-B1A5-4AE6318F8A61}" dt="2026-09-02T01:24:26.319" v="128" actId="20577"/>
          <ac:spMkLst>
            <pc:docMk/>
            <pc:sldMk cId="356075809" sldId="395"/>
            <ac:spMk id="2" creationId="{348E0DC0-20E5-E1BE-CA1D-C5AD4303E796}"/>
          </ac:spMkLst>
        </pc:spChg>
        <pc:spChg chg="mod">
          <ac:chgData name="Michael Bloomfield" userId="f70212b848e07b29" providerId="LiveId" clId="{E14D179C-A0F8-4829-B1A5-4AE6318F8A61}" dt="2026-09-02T01:24:23.360" v="126" actId="6549"/>
          <ac:spMkLst>
            <pc:docMk/>
            <pc:sldMk cId="356075809" sldId="395"/>
            <ac:spMk id="6" creationId="{F97167E8-D2BD-731D-4AF0-75BCEC75A64F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704874045" sldId="396"/>
        </pc:sldMkLst>
        <pc:spChg chg="mod">
          <ac:chgData name="Michael Bloomfield" userId="f70212b848e07b29" providerId="LiveId" clId="{E14D179C-A0F8-4829-B1A5-4AE6318F8A61}" dt="2026-09-02T01:24:43.358" v="134" actId="20577"/>
          <ac:spMkLst>
            <pc:docMk/>
            <pc:sldMk cId="2704874045" sldId="396"/>
            <ac:spMk id="2" creationId="{C389C09F-66A0-FF38-65DE-8461328BF484}"/>
          </ac:spMkLst>
        </pc:spChg>
        <pc:spChg chg="mod">
          <ac:chgData name="Michael Bloomfield" userId="f70212b848e07b29" providerId="LiveId" clId="{E14D179C-A0F8-4829-B1A5-4AE6318F8A61}" dt="2026-09-02T01:24:38.410" v="132" actId="20578"/>
          <ac:spMkLst>
            <pc:docMk/>
            <pc:sldMk cId="2704874045" sldId="396"/>
            <ac:spMk id="6" creationId="{A82B63CF-B754-2D4A-640E-B8893F428100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880724799" sldId="397"/>
        </pc:sldMkLst>
        <pc:spChg chg="mod">
          <ac:chgData name="Michael Bloomfield" userId="f70212b848e07b29" providerId="LiveId" clId="{E14D179C-A0F8-4829-B1A5-4AE6318F8A61}" dt="2026-09-02T01:25:09.022" v="145" actId="20577"/>
          <ac:spMkLst>
            <pc:docMk/>
            <pc:sldMk cId="880724799" sldId="397"/>
            <ac:spMk id="2" creationId="{1255BCB1-FB24-403D-B9A8-04E45BAC4A6A}"/>
          </ac:spMkLst>
        </pc:spChg>
        <pc:spChg chg="mod">
          <ac:chgData name="Michael Bloomfield" userId="f70212b848e07b29" providerId="LiveId" clId="{E14D179C-A0F8-4829-B1A5-4AE6318F8A61}" dt="2026-09-02T01:25:05.040" v="141" actId="6549"/>
          <ac:spMkLst>
            <pc:docMk/>
            <pc:sldMk cId="880724799" sldId="397"/>
            <ac:spMk id="6" creationId="{FFA718FE-6E86-25F3-E58D-03589FA4DAC1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4092920023" sldId="398"/>
        </pc:sldMkLst>
        <pc:spChg chg="mod">
          <ac:chgData name="Michael Bloomfield" userId="f70212b848e07b29" providerId="LiveId" clId="{E14D179C-A0F8-4829-B1A5-4AE6318F8A61}" dt="2026-09-02T01:25:28.688" v="153" actId="6549"/>
          <ac:spMkLst>
            <pc:docMk/>
            <pc:sldMk cId="4092920023" sldId="398"/>
            <ac:spMk id="6" creationId="{B15AEA50-DEF2-D9C7-3744-31FCA3DC1CB7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3640343869" sldId="399"/>
        </pc:sldMkLst>
        <pc:spChg chg="mod">
          <ac:chgData name="Michael Bloomfield" userId="f70212b848e07b29" providerId="LiveId" clId="{E14D179C-A0F8-4829-B1A5-4AE6318F8A61}" dt="2026-09-02T01:25:44.247" v="159" actId="20577"/>
          <ac:spMkLst>
            <pc:docMk/>
            <pc:sldMk cId="3640343869" sldId="399"/>
            <ac:spMk id="2" creationId="{9BA9E17F-8834-37CC-7D93-8811C84FE130}"/>
          </ac:spMkLst>
        </pc:spChg>
        <pc:spChg chg="mod">
          <ac:chgData name="Michael Bloomfield" userId="f70212b848e07b29" providerId="LiveId" clId="{E14D179C-A0F8-4829-B1A5-4AE6318F8A61}" dt="2026-09-02T01:25:41.831" v="157" actId="6549"/>
          <ac:spMkLst>
            <pc:docMk/>
            <pc:sldMk cId="3640343869" sldId="399"/>
            <ac:spMk id="6" creationId="{435C45C3-A00F-B2E7-1891-5295B97B2CFC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576632434" sldId="400"/>
        </pc:sldMkLst>
        <pc:spChg chg="mod">
          <ac:chgData name="Michael Bloomfield" userId="f70212b848e07b29" providerId="LiveId" clId="{E14D179C-A0F8-4829-B1A5-4AE6318F8A61}" dt="2026-09-02T01:25:58.174" v="165" actId="20577"/>
          <ac:spMkLst>
            <pc:docMk/>
            <pc:sldMk cId="576632434" sldId="400"/>
            <ac:spMk id="2" creationId="{F56993E8-3BB1-9870-6067-D988E160D4C8}"/>
          </ac:spMkLst>
        </pc:spChg>
        <pc:spChg chg="mod">
          <ac:chgData name="Michael Bloomfield" userId="f70212b848e07b29" providerId="LiveId" clId="{E14D179C-A0F8-4829-B1A5-4AE6318F8A61}" dt="2026-09-02T01:25:55.679" v="163" actId="6549"/>
          <ac:spMkLst>
            <pc:docMk/>
            <pc:sldMk cId="576632434" sldId="400"/>
            <ac:spMk id="6" creationId="{811930B2-B041-1706-6491-ED490C077557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448311396" sldId="401"/>
        </pc:sldMkLst>
        <pc:spChg chg="mod">
          <ac:chgData name="Michael Bloomfield" userId="f70212b848e07b29" providerId="LiveId" clId="{E14D179C-A0F8-4829-B1A5-4AE6318F8A61}" dt="2026-09-02T01:26:15.494" v="171" actId="20577"/>
          <ac:spMkLst>
            <pc:docMk/>
            <pc:sldMk cId="448311396" sldId="401"/>
            <ac:spMk id="2" creationId="{AC2CD099-48CC-242A-B371-6960E2804F63}"/>
          </ac:spMkLst>
        </pc:spChg>
        <pc:spChg chg="mod">
          <ac:chgData name="Michael Bloomfield" userId="f70212b848e07b29" providerId="LiveId" clId="{E14D179C-A0F8-4829-B1A5-4AE6318F8A61}" dt="2026-09-02T01:26:13.256" v="169" actId="6549"/>
          <ac:spMkLst>
            <pc:docMk/>
            <pc:sldMk cId="448311396" sldId="401"/>
            <ac:spMk id="6" creationId="{7B5C4618-6D7D-8D24-C6ED-74097137DAE4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640370658" sldId="402"/>
        </pc:sldMkLst>
        <pc:spChg chg="mod">
          <ac:chgData name="Michael Bloomfield" userId="f70212b848e07b29" providerId="LiveId" clId="{E14D179C-A0F8-4829-B1A5-4AE6318F8A61}" dt="2026-09-02T01:26:29.262" v="177" actId="20577"/>
          <ac:spMkLst>
            <pc:docMk/>
            <pc:sldMk cId="2640370658" sldId="402"/>
            <ac:spMk id="2" creationId="{D4748C71-B0D9-5841-2ECC-3F1293743A40}"/>
          </ac:spMkLst>
        </pc:spChg>
        <pc:spChg chg="mod">
          <ac:chgData name="Michael Bloomfield" userId="f70212b848e07b29" providerId="LiveId" clId="{E14D179C-A0F8-4829-B1A5-4AE6318F8A61}" dt="2026-09-02T01:26:26.575" v="175" actId="6549"/>
          <ac:spMkLst>
            <pc:docMk/>
            <pc:sldMk cId="2640370658" sldId="402"/>
            <ac:spMk id="6" creationId="{E3AB47A7-654F-F4C9-0542-6BCADE22DD24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737726415" sldId="403"/>
        </pc:sldMkLst>
        <pc:spChg chg="mod">
          <ac:chgData name="Michael Bloomfield" userId="f70212b848e07b29" providerId="LiveId" clId="{E14D179C-A0F8-4829-B1A5-4AE6318F8A61}" dt="2026-09-02T01:26:43.983" v="183" actId="20577"/>
          <ac:spMkLst>
            <pc:docMk/>
            <pc:sldMk cId="2737726415" sldId="403"/>
            <ac:spMk id="2" creationId="{82F764FA-23C1-2314-A709-A9E72BA7B184}"/>
          </ac:spMkLst>
        </pc:spChg>
        <pc:spChg chg="mod">
          <ac:chgData name="Michael Bloomfield" userId="f70212b848e07b29" providerId="LiveId" clId="{E14D179C-A0F8-4829-B1A5-4AE6318F8A61}" dt="2026-09-02T01:26:40.160" v="181" actId="6549"/>
          <ac:spMkLst>
            <pc:docMk/>
            <pc:sldMk cId="2737726415" sldId="403"/>
            <ac:spMk id="6" creationId="{641CC8CC-CE18-8441-2772-4DBFC34C45EB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834609603" sldId="404"/>
        </pc:sldMkLst>
        <pc:spChg chg="mod">
          <ac:chgData name="Michael Bloomfield" userId="f70212b848e07b29" providerId="LiveId" clId="{E14D179C-A0F8-4829-B1A5-4AE6318F8A61}" dt="2026-09-02T01:26:58.230" v="189" actId="20577"/>
          <ac:spMkLst>
            <pc:docMk/>
            <pc:sldMk cId="2834609603" sldId="404"/>
            <ac:spMk id="2" creationId="{B58671DE-FE30-A93B-F2A2-1876460D4776}"/>
          </ac:spMkLst>
        </pc:spChg>
        <pc:spChg chg="mod">
          <ac:chgData name="Michael Bloomfield" userId="f70212b848e07b29" providerId="LiveId" clId="{E14D179C-A0F8-4829-B1A5-4AE6318F8A61}" dt="2026-09-02T01:26:55.927" v="187" actId="6549"/>
          <ac:spMkLst>
            <pc:docMk/>
            <pc:sldMk cId="2834609603" sldId="404"/>
            <ac:spMk id="6" creationId="{885D5426-E615-3612-7142-55F39051B2C1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3942715399" sldId="405"/>
        </pc:sldMkLst>
        <pc:spChg chg="mod">
          <ac:chgData name="Michael Bloomfield" userId="f70212b848e07b29" providerId="LiveId" clId="{E14D179C-A0F8-4829-B1A5-4AE6318F8A61}" dt="2026-09-02T01:27:07.072" v="193" actId="6549"/>
          <ac:spMkLst>
            <pc:docMk/>
            <pc:sldMk cId="3942715399" sldId="405"/>
            <ac:spMk id="6" creationId="{B4CF3322-14AB-C290-12EA-CE7E3FBA1902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427263044" sldId="406"/>
        </pc:sldMkLst>
        <pc:spChg chg="mod">
          <ac:chgData name="Michael Bloomfield" userId="f70212b848e07b29" providerId="LiveId" clId="{E14D179C-A0F8-4829-B1A5-4AE6318F8A61}" dt="2026-09-02T01:27:23.760" v="197" actId="6549"/>
          <ac:spMkLst>
            <pc:docMk/>
            <pc:sldMk cId="427263044" sldId="406"/>
            <ac:spMk id="6" creationId="{6E80B6AD-168A-C596-9174-3229FB35AA2E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72551709" sldId="407"/>
        </pc:sldMkLst>
        <pc:spChg chg="mod">
          <ac:chgData name="Michael Bloomfield" userId="f70212b848e07b29" providerId="LiveId" clId="{E14D179C-A0F8-4829-B1A5-4AE6318F8A61}" dt="2026-09-02T01:27:40.790" v="203" actId="20577"/>
          <ac:spMkLst>
            <pc:docMk/>
            <pc:sldMk cId="72551709" sldId="407"/>
            <ac:spMk id="2" creationId="{32B5FE3F-73CE-3FF8-B646-A336A7E32C7F}"/>
          </ac:spMkLst>
        </pc:spChg>
        <pc:spChg chg="mod">
          <ac:chgData name="Michael Bloomfield" userId="f70212b848e07b29" providerId="LiveId" clId="{E14D179C-A0F8-4829-B1A5-4AE6318F8A61}" dt="2026-09-02T01:27:38.568" v="201" actId="6549"/>
          <ac:spMkLst>
            <pc:docMk/>
            <pc:sldMk cId="72551709" sldId="407"/>
            <ac:spMk id="6" creationId="{4193ADC7-1C5C-06E0-7EBA-FD0DCA3D8154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1823992370" sldId="408"/>
        </pc:sldMkLst>
        <pc:spChg chg="mod">
          <ac:chgData name="Michael Bloomfield" userId="f70212b848e07b29" providerId="LiveId" clId="{E14D179C-A0F8-4829-B1A5-4AE6318F8A61}" dt="2026-09-02T01:27:53.966" v="209" actId="20577"/>
          <ac:spMkLst>
            <pc:docMk/>
            <pc:sldMk cId="1823992370" sldId="408"/>
            <ac:spMk id="2" creationId="{CDF16ECC-9D83-8249-5BAB-E22C68BB943B}"/>
          </ac:spMkLst>
        </pc:spChg>
        <pc:spChg chg="mod">
          <ac:chgData name="Michael Bloomfield" userId="f70212b848e07b29" providerId="LiveId" clId="{E14D179C-A0F8-4829-B1A5-4AE6318F8A61}" dt="2026-09-02T01:27:51.783" v="207" actId="6549"/>
          <ac:spMkLst>
            <pc:docMk/>
            <pc:sldMk cId="1823992370" sldId="408"/>
            <ac:spMk id="6" creationId="{BA744370-8667-785A-EC2D-7E8D4F243889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1932973331" sldId="409"/>
        </pc:sldMkLst>
        <pc:spChg chg="mod">
          <ac:chgData name="Michael Bloomfield" userId="f70212b848e07b29" providerId="LiveId" clId="{E14D179C-A0F8-4829-B1A5-4AE6318F8A61}" dt="2026-09-02T01:28:14.622" v="217" actId="20577"/>
          <ac:spMkLst>
            <pc:docMk/>
            <pc:sldMk cId="1932973331" sldId="409"/>
            <ac:spMk id="2" creationId="{C2625E4D-313D-E86A-D487-A82B2D944EE6}"/>
          </ac:spMkLst>
        </pc:spChg>
        <pc:spChg chg="mod">
          <ac:chgData name="Michael Bloomfield" userId="f70212b848e07b29" providerId="LiveId" clId="{E14D179C-A0F8-4829-B1A5-4AE6318F8A61}" dt="2026-09-02T01:28:12.113" v="215" actId="27636"/>
          <ac:spMkLst>
            <pc:docMk/>
            <pc:sldMk cId="1932973331" sldId="409"/>
            <ac:spMk id="6" creationId="{B34A9C72-2210-DF85-E6B6-F2CAF12140FE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593880256" sldId="410"/>
        </pc:sldMkLst>
        <pc:spChg chg="mod">
          <ac:chgData name="Michael Bloomfield" userId="f70212b848e07b29" providerId="LiveId" clId="{E14D179C-A0F8-4829-B1A5-4AE6318F8A61}" dt="2026-09-02T01:28:31.078" v="224" actId="20577"/>
          <ac:spMkLst>
            <pc:docMk/>
            <pc:sldMk cId="2593880256" sldId="410"/>
            <ac:spMk id="2" creationId="{D12D1218-C3AE-E8CA-E2B2-0A6B259ACFA2}"/>
          </ac:spMkLst>
        </pc:spChg>
        <pc:spChg chg="mod">
          <ac:chgData name="Michael Bloomfield" userId="f70212b848e07b29" providerId="LiveId" clId="{E14D179C-A0F8-4829-B1A5-4AE6318F8A61}" dt="2026-09-02T01:28:27.007" v="222" actId="6549"/>
          <ac:spMkLst>
            <pc:docMk/>
            <pc:sldMk cId="2593880256" sldId="410"/>
            <ac:spMk id="6" creationId="{901C79A8-03A1-A609-E90D-1300229F1F00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3886513250" sldId="411"/>
        </pc:sldMkLst>
        <pc:spChg chg="mod">
          <ac:chgData name="Michael Bloomfield" userId="f70212b848e07b29" providerId="LiveId" clId="{E14D179C-A0F8-4829-B1A5-4AE6318F8A61}" dt="2026-09-02T01:29:13.271" v="245" actId="20577"/>
          <ac:spMkLst>
            <pc:docMk/>
            <pc:sldMk cId="3886513250" sldId="411"/>
            <ac:spMk id="2" creationId="{57EE5B4A-B6F8-AB05-D838-3418A28003C4}"/>
          </ac:spMkLst>
        </pc:spChg>
        <pc:spChg chg="mod">
          <ac:chgData name="Michael Bloomfield" userId="f70212b848e07b29" providerId="LiveId" clId="{E14D179C-A0F8-4829-B1A5-4AE6318F8A61}" dt="2026-09-02T01:51:11.670" v="475" actId="27636"/>
          <ac:spMkLst>
            <pc:docMk/>
            <pc:sldMk cId="3886513250" sldId="411"/>
            <ac:spMk id="6" creationId="{6F8137AD-D343-999E-7D36-E2AAC0021A5C}"/>
          </ac:spMkLst>
        </pc:spChg>
      </pc:sldChg>
      <pc:sldChg chg="modSp add del mod">
        <pc:chgData name="Michael Bloomfield" userId="f70212b848e07b29" providerId="LiveId" clId="{E14D179C-A0F8-4829-B1A5-4AE6318F8A61}" dt="2026-09-02T01:28:59.679" v="238" actId="2696"/>
        <pc:sldMkLst>
          <pc:docMk/>
          <pc:sldMk cId="3347929350" sldId="412"/>
        </pc:sldMkLst>
        <pc:spChg chg="mod">
          <ac:chgData name="Michael Bloomfield" userId="f70212b848e07b29" providerId="LiveId" clId="{E14D179C-A0F8-4829-B1A5-4AE6318F8A61}" dt="2026-09-02T01:28:58.422" v="237" actId="20577"/>
          <ac:spMkLst>
            <pc:docMk/>
            <pc:sldMk cId="3347929350" sldId="412"/>
            <ac:spMk id="2" creationId="{E6CB2E49-57F7-F91E-430B-2AB034595E67}"/>
          </ac:spMkLst>
        </pc:spChg>
        <pc:spChg chg="mod">
          <ac:chgData name="Michael Bloomfield" userId="f70212b848e07b29" providerId="LiveId" clId="{E14D179C-A0F8-4829-B1A5-4AE6318F8A61}" dt="2026-09-02T01:28:56.207" v="235" actId="6549"/>
          <ac:spMkLst>
            <pc:docMk/>
            <pc:sldMk cId="3347929350" sldId="412"/>
            <ac:spMk id="6" creationId="{09C81A14-AD98-4BB6-AFAD-0251B3C065C2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3885092734" sldId="412"/>
        </pc:sldMkLst>
        <pc:spChg chg="mod">
          <ac:chgData name="Michael Bloomfield" userId="f70212b848e07b29" providerId="LiveId" clId="{E14D179C-A0F8-4829-B1A5-4AE6318F8A61}" dt="2026-09-02T01:29:26.239" v="251" actId="20577"/>
          <ac:spMkLst>
            <pc:docMk/>
            <pc:sldMk cId="3885092734" sldId="412"/>
            <ac:spMk id="2" creationId="{992409F5-4B7B-1981-C3B3-0738C1E812DA}"/>
          </ac:spMkLst>
        </pc:spChg>
        <pc:spChg chg="mod">
          <ac:chgData name="Michael Bloomfield" userId="f70212b848e07b29" providerId="LiveId" clId="{E14D179C-A0F8-4829-B1A5-4AE6318F8A61}" dt="2026-09-02T01:29:24.311" v="249" actId="6549"/>
          <ac:spMkLst>
            <pc:docMk/>
            <pc:sldMk cId="3885092734" sldId="412"/>
            <ac:spMk id="6" creationId="{8CE04DBF-ED7B-D9C6-F2A8-D49F7D08DC11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603874125" sldId="413"/>
        </pc:sldMkLst>
        <pc:spChg chg="mod">
          <ac:chgData name="Michael Bloomfield" userId="f70212b848e07b29" providerId="LiveId" clId="{E14D179C-A0F8-4829-B1A5-4AE6318F8A61}" dt="2026-09-02T01:29:40.270" v="257" actId="20577"/>
          <ac:spMkLst>
            <pc:docMk/>
            <pc:sldMk cId="2603874125" sldId="413"/>
            <ac:spMk id="2" creationId="{6C4931B6-4F0F-5058-BA08-DB016DD82AB2}"/>
          </ac:spMkLst>
        </pc:spChg>
        <pc:spChg chg="mod">
          <ac:chgData name="Michael Bloomfield" userId="f70212b848e07b29" providerId="LiveId" clId="{E14D179C-A0F8-4829-B1A5-4AE6318F8A61}" dt="2026-09-02T01:29:37.783" v="255" actId="6549"/>
          <ac:spMkLst>
            <pc:docMk/>
            <pc:sldMk cId="2603874125" sldId="413"/>
            <ac:spMk id="6" creationId="{ACC98C8B-C5B1-E1FD-E20C-72F8A93E5D12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4289639129" sldId="414"/>
        </pc:sldMkLst>
        <pc:spChg chg="mod">
          <ac:chgData name="Michael Bloomfield" userId="f70212b848e07b29" providerId="LiveId" clId="{E14D179C-A0F8-4829-B1A5-4AE6318F8A61}" dt="2026-09-02T01:29:55.342" v="263" actId="20577"/>
          <ac:spMkLst>
            <pc:docMk/>
            <pc:sldMk cId="4289639129" sldId="414"/>
            <ac:spMk id="2" creationId="{258E4B0E-C7EF-7A38-AB04-4599A1382504}"/>
          </ac:spMkLst>
        </pc:spChg>
        <pc:spChg chg="mod">
          <ac:chgData name="Michael Bloomfield" userId="f70212b848e07b29" providerId="LiveId" clId="{E14D179C-A0F8-4829-B1A5-4AE6318F8A61}" dt="2026-09-02T01:29:52.975" v="261" actId="6549"/>
          <ac:spMkLst>
            <pc:docMk/>
            <pc:sldMk cId="4289639129" sldId="414"/>
            <ac:spMk id="6" creationId="{29FC7880-075B-D28D-F498-33D157631AA6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11312238" sldId="415"/>
        </pc:sldMkLst>
        <pc:spChg chg="mod">
          <ac:chgData name="Michael Bloomfield" userId="f70212b848e07b29" providerId="LiveId" clId="{E14D179C-A0F8-4829-B1A5-4AE6318F8A61}" dt="2026-09-02T01:30:05.774" v="269" actId="20577"/>
          <ac:spMkLst>
            <pc:docMk/>
            <pc:sldMk cId="211312238" sldId="415"/>
            <ac:spMk id="2" creationId="{0D98B169-B81D-6798-C11D-3E1172C6A745}"/>
          </ac:spMkLst>
        </pc:spChg>
        <pc:spChg chg="mod">
          <ac:chgData name="Michael Bloomfield" userId="f70212b848e07b29" providerId="LiveId" clId="{E14D179C-A0F8-4829-B1A5-4AE6318F8A61}" dt="2026-09-02T01:30:03.951" v="267" actId="6549"/>
          <ac:spMkLst>
            <pc:docMk/>
            <pc:sldMk cId="211312238" sldId="415"/>
            <ac:spMk id="6" creationId="{B6E627FA-9362-48C2-D12B-843D167A6F7E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1816383146" sldId="416"/>
        </pc:sldMkLst>
        <pc:spChg chg="mod">
          <ac:chgData name="Michael Bloomfield" userId="f70212b848e07b29" providerId="LiveId" clId="{E14D179C-A0F8-4829-B1A5-4AE6318F8A61}" dt="2026-09-02T01:30:17.005" v="275" actId="20577"/>
          <ac:spMkLst>
            <pc:docMk/>
            <pc:sldMk cId="1816383146" sldId="416"/>
            <ac:spMk id="2" creationId="{64192073-A327-FB39-DC25-0061C8803E24}"/>
          </ac:spMkLst>
        </pc:spChg>
        <pc:spChg chg="mod">
          <ac:chgData name="Michael Bloomfield" userId="f70212b848e07b29" providerId="LiveId" clId="{E14D179C-A0F8-4829-B1A5-4AE6318F8A61}" dt="2026-09-02T01:30:14.671" v="273" actId="6549"/>
          <ac:spMkLst>
            <pc:docMk/>
            <pc:sldMk cId="1816383146" sldId="416"/>
            <ac:spMk id="6" creationId="{09F94AE0-77FF-F3FA-FFCA-046F82A3E4A1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844519605" sldId="417"/>
        </pc:sldMkLst>
        <pc:spChg chg="mod">
          <ac:chgData name="Michael Bloomfield" userId="f70212b848e07b29" providerId="LiveId" clId="{E14D179C-A0F8-4829-B1A5-4AE6318F8A61}" dt="2026-09-02T01:30:30.126" v="281" actId="20577"/>
          <ac:spMkLst>
            <pc:docMk/>
            <pc:sldMk cId="2844519605" sldId="417"/>
            <ac:spMk id="2" creationId="{F185D183-8670-99EA-E214-44E849CE4E6D}"/>
          </ac:spMkLst>
        </pc:spChg>
        <pc:spChg chg="mod">
          <ac:chgData name="Michael Bloomfield" userId="f70212b848e07b29" providerId="LiveId" clId="{E14D179C-A0F8-4829-B1A5-4AE6318F8A61}" dt="2026-09-02T01:30:27.032" v="279" actId="6549"/>
          <ac:spMkLst>
            <pc:docMk/>
            <pc:sldMk cId="2844519605" sldId="417"/>
            <ac:spMk id="6" creationId="{026C70C7-C8FC-B1BF-72C6-37031457EDD7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295890147" sldId="418"/>
        </pc:sldMkLst>
        <pc:spChg chg="mod">
          <ac:chgData name="Michael Bloomfield" userId="f70212b848e07b29" providerId="LiveId" clId="{E14D179C-A0F8-4829-B1A5-4AE6318F8A61}" dt="2026-09-02T01:30:40.039" v="285" actId="6549"/>
          <ac:spMkLst>
            <pc:docMk/>
            <pc:sldMk cId="2295890147" sldId="418"/>
            <ac:spMk id="6" creationId="{BEFCEEE4-6AF0-F942-4801-478E8FA99CB9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327760387" sldId="419"/>
        </pc:sldMkLst>
        <pc:spChg chg="mod">
          <ac:chgData name="Michael Bloomfield" userId="f70212b848e07b29" providerId="LiveId" clId="{E14D179C-A0F8-4829-B1A5-4AE6318F8A61}" dt="2026-09-02T01:30:53.006" v="291" actId="20577"/>
          <ac:spMkLst>
            <pc:docMk/>
            <pc:sldMk cId="2327760387" sldId="419"/>
            <ac:spMk id="2" creationId="{647FA75B-56E7-57D0-1DF8-97F96B9820C8}"/>
          </ac:spMkLst>
        </pc:spChg>
        <pc:spChg chg="mod">
          <ac:chgData name="Michael Bloomfield" userId="f70212b848e07b29" providerId="LiveId" clId="{E14D179C-A0F8-4829-B1A5-4AE6318F8A61}" dt="2026-09-02T01:30:50.935" v="289" actId="6549"/>
          <ac:spMkLst>
            <pc:docMk/>
            <pc:sldMk cId="2327760387" sldId="419"/>
            <ac:spMk id="6" creationId="{339BC64A-3C2F-ADE3-4344-BEE90FA7E1EF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935867196" sldId="420"/>
        </pc:sldMkLst>
        <pc:spChg chg="mod">
          <ac:chgData name="Michael Bloomfield" userId="f70212b848e07b29" providerId="LiveId" clId="{E14D179C-A0F8-4829-B1A5-4AE6318F8A61}" dt="2026-09-02T01:31:04.030" v="297" actId="20577"/>
          <ac:spMkLst>
            <pc:docMk/>
            <pc:sldMk cId="2935867196" sldId="420"/>
            <ac:spMk id="2" creationId="{D76819E0-3F1B-B94D-EAFD-C492F74B6079}"/>
          </ac:spMkLst>
        </pc:spChg>
        <pc:spChg chg="mod">
          <ac:chgData name="Michael Bloomfield" userId="f70212b848e07b29" providerId="LiveId" clId="{E14D179C-A0F8-4829-B1A5-4AE6318F8A61}" dt="2026-09-02T01:31:02.190" v="295" actId="6549"/>
          <ac:spMkLst>
            <pc:docMk/>
            <pc:sldMk cId="2935867196" sldId="420"/>
            <ac:spMk id="6" creationId="{68F2E2E9-91E7-1A99-15FF-68720EA850F9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3811418687" sldId="421"/>
        </pc:sldMkLst>
        <pc:spChg chg="mod">
          <ac:chgData name="Michael Bloomfield" userId="f70212b848e07b29" providerId="LiveId" clId="{E14D179C-A0F8-4829-B1A5-4AE6318F8A61}" dt="2026-09-02T01:31:14.630" v="303" actId="20577"/>
          <ac:spMkLst>
            <pc:docMk/>
            <pc:sldMk cId="3811418687" sldId="421"/>
            <ac:spMk id="2" creationId="{00A25708-DB0C-39FE-5C4F-D71EFEC1A5C8}"/>
          </ac:spMkLst>
        </pc:spChg>
        <pc:spChg chg="mod">
          <ac:chgData name="Michael Bloomfield" userId="f70212b848e07b29" providerId="LiveId" clId="{E14D179C-A0F8-4829-B1A5-4AE6318F8A61}" dt="2026-09-02T01:31:12.551" v="301" actId="6549"/>
          <ac:spMkLst>
            <pc:docMk/>
            <pc:sldMk cId="3811418687" sldId="421"/>
            <ac:spMk id="6" creationId="{4480BE32-C605-7EA1-A6EF-57C7B5A45E78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359191183" sldId="422"/>
        </pc:sldMkLst>
        <pc:spChg chg="mod">
          <ac:chgData name="Michael Bloomfield" userId="f70212b848e07b29" providerId="LiveId" clId="{E14D179C-A0F8-4829-B1A5-4AE6318F8A61}" dt="2026-09-02T01:31:27.202" v="308" actId="20577"/>
          <ac:spMkLst>
            <pc:docMk/>
            <pc:sldMk cId="359191183" sldId="422"/>
            <ac:spMk id="2" creationId="{73DE5230-99B1-DA9D-9E6A-377517BFE880}"/>
          </ac:spMkLst>
        </pc:spChg>
        <pc:spChg chg="mod">
          <ac:chgData name="Michael Bloomfield" userId="f70212b848e07b29" providerId="LiveId" clId="{E14D179C-A0F8-4829-B1A5-4AE6318F8A61}" dt="2026-09-02T01:31:24.655" v="307" actId="6549"/>
          <ac:spMkLst>
            <pc:docMk/>
            <pc:sldMk cId="359191183" sldId="422"/>
            <ac:spMk id="6" creationId="{DDA26E4B-255A-5F33-78BA-69636E411F60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4142683754" sldId="423"/>
        </pc:sldMkLst>
        <pc:spChg chg="mod">
          <ac:chgData name="Michael Bloomfield" userId="f70212b848e07b29" providerId="LiveId" clId="{E14D179C-A0F8-4829-B1A5-4AE6318F8A61}" dt="2026-09-02T01:31:38.526" v="314" actId="20577"/>
          <ac:spMkLst>
            <pc:docMk/>
            <pc:sldMk cId="4142683754" sldId="423"/>
            <ac:spMk id="2" creationId="{DBE3DD30-78AD-60EB-A2A7-BEE889BA4BAF}"/>
          </ac:spMkLst>
        </pc:spChg>
        <pc:spChg chg="mod">
          <ac:chgData name="Michael Bloomfield" userId="f70212b848e07b29" providerId="LiveId" clId="{E14D179C-A0F8-4829-B1A5-4AE6318F8A61}" dt="2026-09-02T01:31:36.631" v="312" actId="6549"/>
          <ac:spMkLst>
            <pc:docMk/>
            <pc:sldMk cId="4142683754" sldId="423"/>
            <ac:spMk id="6" creationId="{E2C536E3-CBB7-87DD-55EA-E222287EBB6F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002063438" sldId="424"/>
        </pc:sldMkLst>
        <pc:spChg chg="mod">
          <ac:chgData name="Michael Bloomfield" userId="f70212b848e07b29" providerId="LiveId" clId="{E14D179C-A0F8-4829-B1A5-4AE6318F8A61}" dt="2026-09-02T01:31:50.478" v="320" actId="20577"/>
          <ac:spMkLst>
            <pc:docMk/>
            <pc:sldMk cId="2002063438" sldId="424"/>
            <ac:spMk id="2" creationId="{BAF56143-D855-0934-2D31-412DFD94951F}"/>
          </ac:spMkLst>
        </pc:spChg>
        <pc:spChg chg="mod">
          <ac:chgData name="Michael Bloomfield" userId="f70212b848e07b29" providerId="LiveId" clId="{E14D179C-A0F8-4829-B1A5-4AE6318F8A61}" dt="2026-09-02T01:31:48.623" v="318" actId="6549"/>
          <ac:spMkLst>
            <pc:docMk/>
            <pc:sldMk cId="2002063438" sldId="424"/>
            <ac:spMk id="6" creationId="{69FA62FA-D519-EA10-179E-E976BC3DCE5A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3165700480" sldId="425"/>
        </pc:sldMkLst>
        <pc:spChg chg="mod">
          <ac:chgData name="Michael Bloomfield" userId="f70212b848e07b29" providerId="LiveId" clId="{E14D179C-A0F8-4829-B1A5-4AE6318F8A61}" dt="2026-09-02T01:32:02.894" v="326" actId="20577"/>
          <ac:spMkLst>
            <pc:docMk/>
            <pc:sldMk cId="3165700480" sldId="425"/>
            <ac:spMk id="2" creationId="{96081161-7CA8-ACDE-820D-A0447ED191DA}"/>
          </ac:spMkLst>
        </pc:spChg>
        <pc:spChg chg="mod">
          <ac:chgData name="Michael Bloomfield" userId="f70212b848e07b29" providerId="LiveId" clId="{E14D179C-A0F8-4829-B1A5-4AE6318F8A61}" dt="2026-09-02T01:32:00.911" v="324" actId="6549"/>
          <ac:spMkLst>
            <pc:docMk/>
            <pc:sldMk cId="3165700480" sldId="425"/>
            <ac:spMk id="6" creationId="{EE96CED7-F560-3FDA-75D3-C8ACD38C949E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538475641" sldId="426"/>
        </pc:sldMkLst>
        <pc:spChg chg="mod">
          <ac:chgData name="Michael Bloomfield" userId="f70212b848e07b29" providerId="LiveId" clId="{E14D179C-A0F8-4829-B1A5-4AE6318F8A61}" dt="2026-09-02T01:32:15.207" v="330" actId="6549"/>
          <ac:spMkLst>
            <pc:docMk/>
            <pc:sldMk cId="538475641" sldId="426"/>
            <ac:spMk id="6" creationId="{1C1520DA-10F1-5BE1-ECDF-4481C4ABB3CB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313035539" sldId="427"/>
        </pc:sldMkLst>
        <pc:spChg chg="mod">
          <ac:chgData name="Michael Bloomfield" userId="f70212b848e07b29" providerId="LiveId" clId="{E14D179C-A0F8-4829-B1A5-4AE6318F8A61}" dt="2026-09-02T01:32:31.983" v="336" actId="20577"/>
          <ac:spMkLst>
            <pc:docMk/>
            <pc:sldMk cId="313035539" sldId="427"/>
            <ac:spMk id="2" creationId="{4055DE9B-EA9B-368B-4C3D-FC8FC0D10F17}"/>
          </ac:spMkLst>
        </pc:spChg>
        <pc:spChg chg="mod">
          <ac:chgData name="Michael Bloomfield" userId="f70212b848e07b29" providerId="LiveId" clId="{E14D179C-A0F8-4829-B1A5-4AE6318F8A61}" dt="2026-09-02T01:32:30.270" v="334" actId="6549"/>
          <ac:spMkLst>
            <pc:docMk/>
            <pc:sldMk cId="313035539" sldId="427"/>
            <ac:spMk id="6" creationId="{1371BEDC-DD31-CCDF-FBB5-620F28D426A1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687099975" sldId="428"/>
        </pc:sldMkLst>
        <pc:spChg chg="mod">
          <ac:chgData name="Michael Bloomfield" userId="f70212b848e07b29" providerId="LiveId" clId="{E14D179C-A0F8-4829-B1A5-4AE6318F8A61}" dt="2026-09-02T01:32:43.390" v="342" actId="20577"/>
          <ac:spMkLst>
            <pc:docMk/>
            <pc:sldMk cId="2687099975" sldId="428"/>
            <ac:spMk id="2" creationId="{B002B290-721D-5CEF-E56F-907A201F8BE0}"/>
          </ac:spMkLst>
        </pc:spChg>
        <pc:spChg chg="mod">
          <ac:chgData name="Michael Bloomfield" userId="f70212b848e07b29" providerId="LiveId" clId="{E14D179C-A0F8-4829-B1A5-4AE6318F8A61}" dt="2026-09-02T01:32:41.551" v="340" actId="6549"/>
          <ac:spMkLst>
            <pc:docMk/>
            <pc:sldMk cId="2687099975" sldId="428"/>
            <ac:spMk id="6" creationId="{5B9D5400-C570-65BE-465B-98046A355A5C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3332034547" sldId="429"/>
        </pc:sldMkLst>
        <pc:spChg chg="mod">
          <ac:chgData name="Michael Bloomfield" userId="f70212b848e07b29" providerId="LiveId" clId="{E14D179C-A0F8-4829-B1A5-4AE6318F8A61}" dt="2026-09-02T01:32:53.478" v="348" actId="20577"/>
          <ac:spMkLst>
            <pc:docMk/>
            <pc:sldMk cId="3332034547" sldId="429"/>
            <ac:spMk id="2" creationId="{9513B8AA-F011-89CA-1C64-86E445DF1B10}"/>
          </ac:spMkLst>
        </pc:spChg>
        <pc:spChg chg="mod">
          <ac:chgData name="Michael Bloomfield" userId="f70212b848e07b29" providerId="LiveId" clId="{E14D179C-A0F8-4829-B1A5-4AE6318F8A61}" dt="2026-09-02T01:32:51.271" v="346" actId="6549"/>
          <ac:spMkLst>
            <pc:docMk/>
            <pc:sldMk cId="3332034547" sldId="429"/>
            <ac:spMk id="6" creationId="{67D8A279-7FE9-E09E-5787-A3300F5D7E1D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5109388" sldId="430"/>
        </pc:sldMkLst>
        <pc:spChg chg="mod">
          <ac:chgData name="Michael Bloomfield" userId="f70212b848e07b29" providerId="LiveId" clId="{E14D179C-A0F8-4829-B1A5-4AE6318F8A61}" dt="2026-09-02T01:33:05.743" v="352" actId="6549"/>
          <ac:spMkLst>
            <pc:docMk/>
            <pc:sldMk cId="5109388" sldId="430"/>
            <ac:spMk id="6" creationId="{DBC72411-1704-1756-9A93-BEB5DE2E520D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3912646348" sldId="431"/>
        </pc:sldMkLst>
        <pc:spChg chg="mod">
          <ac:chgData name="Michael Bloomfield" userId="f70212b848e07b29" providerId="LiveId" clId="{E14D179C-A0F8-4829-B1A5-4AE6318F8A61}" dt="2026-09-02T01:33:16.734" v="358" actId="20577"/>
          <ac:spMkLst>
            <pc:docMk/>
            <pc:sldMk cId="3912646348" sldId="431"/>
            <ac:spMk id="2" creationId="{2D3A995B-D2EA-541B-741D-B90C59F63ECB}"/>
          </ac:spMkLst>
        </pc:spChg>
        <pc:spChg chg="mod">
          <ac:chgData name="Michael Bloomfield" userId="f70212b848e07b29" providerId="LiveId" clId="{E14D179C-A0F8-4829-B1A5-4AE6318F8A61}" dt="2026-09-02T01:33:15.014" v="356" actId="6549"/>
          <ac:spMkLst>
            <pc:docMk/>
            <pc:sldMk cId="3912646348" sldId="431"/>
            <ac:spMk id="6" creationId="{FD3BDA89-52B1-2AB4-7DFD-6CC83F5FFDC9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40005771" sldId="432"/>
        </pc:sldMkLst>
        <pc:spChg chg="mod">
          <ac:chgData name="Michael Bloomfield" userId="f70212b848e07b29" providerId="LiveId" clId="{E14D179C-A0F8-4829-B1A5-4AE6318F8A61}" dt="2026-09-02T01:33:26.398" v="364" actId="20577"/>
          <ac:spMkLst>
            <pc:docMk/>
            <pc:sldMk cId="40005771" sldId="432"/>
            <ac:spMk id="2" creationId="{DD433791-477D-89D4-1911-17AE2BB6F5A4}"/>
          </ac:spMkLst>
        </pc:spChg>
        <pc:spChg chg="mod">
          <ac:chgData name="Michael Bloomfield" userId="f70212b848e07b29" providerId="LiveId" clId="{E14D179C-A0F8-4829-B1A5-4AE6318F8A61}" dt="2026-09-02T01:33:24.663" v="362" actId="6549"/>
          <ac:spMkLst>
            <pc:docMk/>
            <pc:sldMk cId="40005771" sldId="432"/>
            <ac:spMk id="6" creationId="{70F0D199-6E9F-88C1-F379-BE25BA86C480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416680570" sldId="433"/>
        </pc:sldMkLst>
        <pc:spChg chg="mod">
          <ac:chgData name="Michael Bloomfield" userId="f70212b848e07b29" providerId="LiveId" clId="{E14D179C-A0F8-4829-B1A5-4AE6318F8A61}" dt="2026-09-02T01:33:36.351" v="368" actId="6549"/>
          <ac:spMkLst>
            <pc:docMk/>
            <pc:sldMk cId="2416680570" sldId="433"/>
            <ac:spMk id="6" creationId="{2470761F-0B3C-AA51-555B-93822681C8AE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3493667263" sldId="434"/>
        </pc:sldMkLst>
        <pc:spChg chg="mod">
          <ac:chgData name="Michael Bloomfield" userId="f70212b848e07b29" providerId="LiveId" clId="{E14D179C-A0F8-4829-B1A5-4AE6318F8A61}" dt="2026-09-02T01:33:46.774" v="374" actId="20577"/>
          <ac:spMkLst>
            <pc:docMk/>
            <pc:sldMk cId="3493667263" sldId="434"/>
            <ac:spMk id="2" creationId="{DCB47B43-3D98-C9DF-DC3B-31B5BA63EFD1}"/>
          </ac:spMkLst>
        </pc:spChg>
        <pc:spChg chg="mod">
          <ac:chgData name="Michael Bloomfield" userId="f70212b848e07b29" providerId="LiveId" clId="{E14D179C-A0F8-4829-B1A5-4AE6318F8A61}" dt="2026-09-02T01:33:45.296" v="372" actId="6549"/>
          <ac:spMkLst>
            <pc:docMk/>
            <pc:sldMk cId="3493667263" sldId="434"/>
            <ac:spMk id="6" creationId="{68759C33-C55C-5DB9-1148-58792820D9F5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3086612672" sldId="435"/>
        </pc:sldMkLst>
        <pc:spChg chg="mod">
          <ac:chgData name="Michael Bloomfield" userId="f70212b848e07b29" providerId="LiveId" clId="{E14D179C-A0F8-4829-B1A5-4AE6318F8A61}" dt="2026-09-02T01:33:54.635" v="377" actId="207"/>
          <ac:spMkLst>
            <pc:docMk/>
            <pc:sldMk cId="3086612672" sldId="435"/>
            <ac:spMk id="6" creationId="{9811125D-81C8-66C6-137F-9BE9677D7660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985200318" sldId="436"/>
        </pc:sldMkLst>
        <pc:spChg chg="mod">
          <ac:chgData name="Michael Bloomfield" userId="f70212b848e07b29" providerId="LiveId" clId="{E14D179C-A0F8-4829-B1A5-4AE6318F8A61}" dt="2026-09-02T01:34:14.232" v="384" actId="20577"/>
          <ac:spMkLst>
            <pc:docMk/>
            <pc:sldMk cId="2985200318" sldId="436"/>
            <ac:spMk id="2" creationId="{E9777C54-C763-08FA-1CB5-0EBDC44FC3CC}"/>
          </ac:spMkLst>
        </pc:spChg>
        <pc:spChg chg="mod">
          <ac:chgData name="Michael Bloomfield" userId="f70212b848e07b29" providerId="LiveId" clId="{E14D179C-A0F8-4829-B1A5-4AE6318F8A61}" dt="2026-09-02T01:34:12.167" v="382" actId="6549"/>
          <ac:spMkLst>
            <pc:docMk/>
            <pc:sldMk cId="2985200318" sldId="436"/>
            <ac:spMk id="6" creationId="{6E6E618D-DABC-81A1-040D-DD2FD9C35147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242180232" sldId="437"/>
        </pc:sldMkLst>
        <pc:spChg chg="mod">
          <ac:chgData name="Michael Bloomfield" userId="f70212b848e07b29" providerId="LiveId" clId="{E14D179C-A0F8-4829-B1A5-4AE6318F8A61}" dt="2026-09-02T01:34:24.047" v="388" actId="6549"/>
          <ac:spMkLst>
            <pc:docMk/>
            <pc:sldMk cId="2242180232" sldId="437"/>
            <ac:spMk id="6" creationId="{C12A7644-2265-9C73-30E5-F4E41F59883F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4058747703" sldId="438"/>
        </pc:sldMkLst>
        <pc:spChg chg="mod">
          <ac:chgData name="Michael Bloomfield" userId="f70212b848e07b29" providerId="LiveId" clId="{E14D179C-A0F8-4829-B1A5-4AE6318F8A61}" dt="2026-09-02T01:34:34.071" v="392" actId="6549"/>
          <ac:spMkLst>
            <pc:docMk/>
            <pc:sldMk cId="4058747703" sldId="438"/>
            <ac:spMk id="6" creationId="{5A2E5E59-03ED-3FDC-72F7-7746415BFF37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1551406736" sldId="439"/>
        </pc:sldMkLst>
        <pc:spChg chg="mod">
          <ac:chgData name="Michael Bloomfield" userId="f70212b848e07b29" providerId="LiveId" clId="{E14D179C-A0F8-4829-B1A5-4AE6318F8A61}" dt="2026-09-02T01:34:47.326" v="398" actId="20577"/>
          <ac:spMkLst>
            <pc:docMk/>
            <pc:sldMk cId="1551406736" sldId="439"/>
            <ac:spMk id="2" creationId="{3A123CB7-FC20-255F-C463-C9D1082B5BEE}"/>
          </ac:spMkLst>
        </pc:spChg>
        <pc:spChg chg="mod">
          <ac:chgData name="Michael Bloomfield" userId="f70212b848e07b29" providerId="LiveId" clId="{E14D179C-A0F8-4829-B1A5-4AE6318F8A61}" dt="2026-09-02T01:34:45.743" v="396" actId="6549"/>
          <ac:spMkLst>
            <pc:docMk/>
            <pc:sldMk cId="1551406736" sldId="439"/>
            <ac:spMk id="6" creationId="{AF50A3CA-E32C-2AD3-8741-4462CFDE9B87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1887819809" sldId="440"/>
        </pc:sldMkLst>
        <pc:spChg chg="mod">
          <ac:chgData name="Michael Bloomfield" userId="f70212b848e07b29" providerId="LiveId" clId="{E14D179C-A0F8-4829-B1A5-4AE6318F8A61}" dt="2026-09-02T01:35:02.478" v="408" actId="20577"/>
          <ac:spMkLst>
            <pc:docMk/>
            <pc:sldMk cId="1887819809" sldId="440"/>
            <ac:spMk id="2" creationId="{2B2A7091-7CDB-B9DF-3F42-368FF82DBCAF}"/>
          </ac:spMkLst>
        </pc:spChg>
        <pc:spChg chg="mod">
          <ac:chgData name="Michael Bloomfield" userId="f70212b848e07b29" providerId="LiveId" clId="{E14D179C-A0F8-4829-B1A5-4AE6318F8A61}" dt="2026-09-02T01:34:59.999" v="406" actId="6549"/>
          <ac:spMkLst>
            <pc:docMk/>
            <pc:sldMk cId="1887819809" sldId="440"/>
            <ac:spMk id="6" creationId="{DA6306C0-DCFD-50AD-14F7-BB6A18E5AE95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586616465" sldId="441"/>
        </pc:sldMkLst>
        <pc:spChg chg="mod">
          <ac:chgData name="Michael Bloomfield" userId="f70212b848e07b29" providerId="LiveId" clId="{E14D179C-A0F8-4829-B1A5-4AE6318F8A61}" dt="2026-09-02T01:35:10.679" v="412" actId="6549"/>
          <ac:spMkLst>
            <pc:docMk/>
            <pc:sldMk cId="2586616465" sldId="441"/>
            <ac:spMk id="6" creationId="{0D4FF82D-29E0-DC89-2D4B-81E5B4A7931E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3204790751" sldId="442"/>
        </pc:sldMkLst>
        <pc:spChg chg="mod">
          <ac:chgData name="Michael Bloomfield" userId="f70212b848e07b29" providerId="LiveId" clId="{E14D179C-A0F8-4829-B1A5-4AE6318F8A61}" dt="2026-09-02T01:35:23.198" v="420" actId="20577"/>
          <ac:spMkLst>
            <pc:docMk/>
            <pc:sldMk cId="3204790751" sldId="442"/>
            <ac:spMk id="2" creationId="{2AA231BC-5CEE-B6F6-11CA-2F236316061D}"/>
          </ac:spMkLst>
        </pc:spChg>
        <pc:spChg chg="mod">
          <ac:chgData name="Michael Bloomfield" userId="f70212b848e07b29" providerId="LiveId" clId="{E14D179C-A0F8-4829-B1A5-4AE6318F8A61}" dt="2026-09-02T01:51:11.694" v="476" actId="27636"/>
          <ac:spMkLst>
            <pc:docMk/>
            <pc:sldMk cId="3204790751" sldId="442"/>
            <ac:spMk id="6" creationId="{E5377F20-D520-7EF6-901C-7009C2D16690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3369928859" sldId="443"/>
        </pc:sldMkLst>
        <pc:spChg chg="mod">
          <ac:chgData name="Michael Bloomfield" userId="f70212b848e07b29" providerId="LiveId" clId="{E14D179C-A0F8-4829-B1A5-4AE6318F8A61}" dt="2026-09-02T01:35:34.814" v="426" actId="20577"/>
          <ac:spMkLst>
            <pc:docMk/>
            <pc:sldMk cId="3369928859" sldId="443"/>
            <ac:spMk id="2" creationId="{9A29FE3C-DD63-611E-670F-904885991D45}"/>
          </ac:spMkLst>
        </pc:spChg>
        <pc:spChg chg="mod">
          <ac:chgData name="Michael Bloomfield" userId="f70212b848e07b29" providerId="LiveId" clId="{E14D179C-A0F8-4829-B1A5-4AE6318F8A61}" dt="2026-09-02T01:35:32.743" v="424" actId="6549"/>
          <ac:spMkLst>
            <pc:docMk/>
            <pc:sldMk cId="3369928859" sldId="443"/>
            <ac:spMk id="6" creationId="{CFA0C79E-85EA-98AE-24C1-96A6E43B17E8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3625113934" sldId="444"/>
        </pc:sldMkLst>
        <pc:spChg chg="mod">
          <ac:chgData name="Michael Bloomfield" userId="f70212b848e07b29" providerId="LiveId" clId="{E14D179C-A0F8-4829-B1A5-4AE6318F8A61}" dt="2026-09-02T01:35:45.598" v="432" actId="20577"/>
          <ac:spMkLst>
            <pc:docMk/>
            <pc:sldMk cId="3625113934" sldId="444"/>
            <ac:spMk id="2" creationId="{7124C856-1230-4D59-1C28-F21E2C509CD3}"/>
          </ac:spMkLst>
        </pc:spChg>
        <pc:spChg chg="mod">
          <ac:chgData name="Michael Bloomfield" userId="f70212b848e07b29" providerId="LiveId" clId="{E14D179C-A0F8-4829-B1A5-4AE6318F8A61}" dt="2026-09-02T01:35:43.815" v="430" actId="6549"/>
          <ac:spMkLst>
            <pc:docMk/>
            <pc:sldMk cId="3625113934" sldId="444"/>
            <ac:spMk id="6" creationId="{647AD4E4-BF30-9DF1-200F-F2A31665C7DD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3925409345" sldId="445"/>
        </pc:sldMkLst>
        <pc:spChg chg="mod">
          <ac:chgData name="Michael Bloomfield" userId="f70212b848e07b29" providerId="LiveId" clId="{E14D179C-A0F8-4829-B1A5-4AE6318F8A61}" dt="2026-09-02T01:35:57.526" v="438" actId="20577"/>
          <ac:spMkLst>
            <pc:docMk/>
            <pc:sldMk cId="3925409345" sldId="445"/>
            <ac:spMk id="2" creationId="{0D499C9E-09CD-09CF-BBAD-15A730C97259}"/>
          </ac:spMkLst>
        </pc:spChg>
        <pc:spChg chg="mod">
          <ac:chgData name="Michael Bloomfield" userId="f70212b848e07b29" providerId="LiveId" clId="{E14D179C-A0F8-4829-B1A5-4AE6318F8A61}" dt="2026-09-02T01:35:55.695" v="436" actId="6549"/>
          <ac:spMkLst>
            <pc:docMk/>
            <pc:sldMk cId="3925409345" sldId="445"/>
            <ac:spMk id="6" creationId="{E5CF05F3-FF9F-FE25-9ACF-0DEAF1711A9F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882588446" sldId="446"/>
        </pc:sldMkLst>
        <pc:spChg chg="mod">
          <ac:chgData name="Michael Bloomfield" userId="f70212b848e07b29" providerId="LiveId" clId="{E14D179C-A0F8-4829-B1A5-4AE6318F8A61}" dt="2026-09-02T01:36:07.839" v="444" actId="20577"/>
          <ac:spMkLst>
            <pc:docMk/>
            <pc:sldMk cId="882588446" sldId="446"/>
            <ac:spMk id="2" creationId="{FEB6DB4A-788B-B18E-D220-F2EEF41634AA}"/>
          </ac:spMkLst>
        </pc:spChg>
        <pc:spChg chg="mod">
          <ac:chgData name="Michael Bloomfield" userId="f70212b848e07b29" providerId="LiveId" clId="{E14D179C-A0F8-4829-B1A5-4AE6318F8A61}" dt="2026-09-02T01:36:06.239" v="442" actId="6549"/>
          <ac:spMkLst>
            <pc:docMk/>
            <pc:sldMk cId="882588446" sldId="446"/>
            <ac:spMk id="6" creationId="{7B3FA6D8-0C1C-5DBF-717A-36A11D15B4F8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3955002010" sldId="447"/>
        </pc:sldMkLst>
        <pc:spChg chg="mod">
          <ac:chgData name="Michael Bloomfield" userId="f70212b848e07b29" providerId="LiveId" clId="{E14D179C-A0F8-4829-B1A5-4AE6318F8A61}" dt="2026-09-02T01:36:18.350" v="450" actId="20577"/>
          <ac:spMkLst>
            <pc:docMk/>
            <pc:sldMk cId="3955002010" sldId="447"/>
            <ac:spMk id="2" creationId="{CA22D72A-0DF2-97CB-E124-6DC61CE0439A}"/>
          </ac:spMkLst>
        </pc:spChg>
        <pc:spChg chg="mod">
          <ac:chgData name="Michael Bloomfield" userId="f70212b848e07b29" providerId="LiveId" clId="{E14D179C-A0F8-4829-B1A5-4AE6318F8A61}" dt="2026-09-02T01:36:16.743" v="448" actId="6549"/>
          <ac:spMkLst>
            <pc:docMk/>
            <pc:sldMk cId="3955002010" sldId="447"/>
            <ac:spMk id="6" creationId="{1C4373FB-CAAD-BD0F-224A-B266B08CF938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130236012" sldId="448"/>
        </pc:sldMkLst>
        <pc:spChg chg="mod">
          <ac:chgData name="Michael Bloomfield" userId="f70212b848e07b29" providerId="LiveId" clId="{E14D179C-A0F8-4829-B1A5-4AE6318F8A61}" dt="2026-09-02T01:36:29.158" v="456" actId="20577"/>
          <ac:spMkLst>
            <pc:docMk/>
            <pc:sldMk cId="2130236012" sldId="448"/>
            <ac:spMk id="2" creationId="{C9FF4B57-AC64-A925-4B6E-C19891C73A11}"/>
          </ac:spMkLst>
        </pc:spChg>
        <pc:spChg chg="mod">
          <ac:chgData name="Michael Bloomfield" userId="f70212b848e07b29" providerId="LiveId" clId="{E14D179C-A0F8-4829-B1A5-4AE6318F8A61}" dt="2026-09-02T01:36:27.223" v="454" actId="6549"/>
          <ac:spMkLst>
            <pc:docMk/>
            <pc:sldMk cId="2130236012" sldId="448"/>
            <ac:spMk id="6" creationId="{E7BD1FAF-6430-45A8-F1D2-C8C5577B5837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311022294" sldId="449"/>
        </pc:sldMkLst>
        <pc:spChg chg="mod">
          <ac:chgData name="Michael Bloomfield" userId="f70212b848e07b29" providerId="LiveId" clId="{E14D179C-A0F8-4829-B1A5-4AE6318F8A61}" dt="2026-09-02T01:36:40.478" v="462" actId="20577"/>
          <ac:spMkLst>
            <pc:docMk/>
            <pc:sldMk cId="311022294" sldId="449"/>
            <ac:spMk id="2" creationId="{1E9A8599-8A41-2E05-1E04-61B0667E1956}"/>
          </ac:spMkLst>
        </pc:spChg>
        <pc:spChg chg="mod">
          <ac:chgData name="Michael Bloomfield" userId="f70212b848e07b29" providerId="LiveId" clId="{E14D179C-A0F8-4829-B1A5-4AE6318F8A61}" dt="2026-09-02T01:36:38.879" v="460" actId="6549"/>
          <ac:spMkLst>
            <pc:docMk/>
            <pc:sldMk cId="311022294" sldId="449"/>
            <ac:spMk id="6" creationId="{213DAC04-4D45-C6AD-78F4-C9F391E0114C}"/>
          </ac:spMkLst>
        </pc:spChg>
      </pc:sldChg>
      <pc:sldChg chg="modSp add del mod">
        <pc:chgData name="Michael Bloomfield" userId="f70212b848e07b29" providerId="LiveId" clId="{E14D179C-A0F8-4829-B1A5-4AE6318F8A61}" dt="2026-09-02T02:05:01.809" v="482" actId="26606"/>
        <pc:sldMkLst>
          <pc:docMk/>
          <pc:sldMk cId="2962617427" sldId="450"/>
        </pc:sldMkLst>
        <pc:spChg chg="mod">
          <ac:chgData name="Michael Bloomfield" userId="f70212b848e07b29" providerId="LiveId" clId="{E14D179C-A0F8-4829-B1A5-4AE6318F8A61}" dt="2026-09-02T01:36:52.062" v="468" actId="20577"/>
          <ac:spMkLst>
            <pc:docMk/>
            <pc:sldMk cId="2962617427" sldId="450"/>
            <ac:spMk id="2" creationId="{6B28C012-4B1A-FF9C-9A19-792B81F7C0C4}"/>
          </ac:spMkLst>
        </pc:spChg>
        <pc:spChg chg="mod">
          <ac:chgData name="Michael Bloomfield" userId="f70212b848e07b29" providerId="LiveId" clId="{E14D179C-A0F8-4829-B1A5-4AE6318F8A61}" dt="2026-09-02T01:36:49.911" v="466" actId="6549"/>
          <ac:spMkLst>
            <pc:docMk/>
            <pc:sldMk cId="2962617427" sldId="450"/>
            <ac:spMk id="6" creationId="{99264498-51AE-A78E-5689-01BCB4FB1171}"/>
          </ac:spMkLst>
        </pc:spChg>
      </pc:sldChg>
      <pc:sldChg chg="modSp add mod ord">
        <pc:chgData name="Michael Bloomfield" userId="f70212b848e07b29" providerId="LiveId" clId="{E14D179C-A0F8-4829-B1A5-4AE6318F8A61}" dt="2026-09-02T02:08:26.926" v="491"/>
        <pc:sldMkLst>
          <pc:docMk/>
          <pc:sldMk cId="3817264685" sldId="451"/>
        </pc:sldMkLst>
        <pc:spChg chg="mod">
          <ac:chgData name="Michael Bloomfield" userId="f70212b848e07b29" providerId="LiveId" clId="{E14D179C-A0F8-4829-B1A5-4AE6318F8A61}" dt="2026-09-02T02:07:41.455" v="489" actId="14100"/>
          <ac:spMkLst>
            <pc:docMk/>
            <pc:sldMk cId="3817264685" sldId="451"/>
            <ac:spMk id="2" creationId="{BBCD9EB1-E51B-7221-8338-DE7A9729FB7F}"/>
          </ac:spMkLst>
        </pc:spChg>
      </pc:sldChg>
      <pc:sldChg chg="modSp add mod ord">
        <pc:chgData name="Michael Bloomfield" userId="f70212b848e07b29" providerId="LiveId" clId="{E14D179C-A0F8-4829-B1A5-4AE6318F8A61}" dt="2026-09-02T06:54:19.470" v="1359" actId="6549"/>
        <pc:sldMkLst>
          <pc:docMk/>
          <pc:sldMk cId="3260440724" sldId="452"/>
        </pc:sldMkLst>
        <pc:spChg chg="mod">
          <ac:chgData name="Michael Bloomfield" userId="f70212b848e07b29" providerId="LiveId" clId="{E14D179C-A0F8-4829-B1A5-4AE6318F8A61}" dt="2026-09-02T06:54:19.470" v="1359" actId="6549"/>
          <ac:spMkLst>
            <pc:docMk/>
            <pc:sldMk cId="3260440724" sldId="452"/>
            <ac:spMk id="6" creationId="{F345F556-CA5F-ED1D-DD01-EB0F3B3C881D}"/>
          </ac:spMkLst>
        </pc:spChg>
      </pc:sldChg>
      <pc:sldChg chg="modSp add mod">
        <pc:chgData name="Michael Bloomfield" userId="f70212b848e07b29" providerId="LiveId" clId="{E14D179C-A0F8-4829-B1A5-4AE6318F8A61}" dt="2026-09-02T06:53:59.894" v="1355" actId="6549"/>
        <pc:sldMkLst>
          <pc:docMk/>
          <pc:sldMk cId="518675742" sldId="453"/>
        </pc:sldMkLst>
        <pc:spChg chg="mod">
          <ac:chgData name="Michael Bloomfield" userId="f70212b848e07b29" providerId="LiveId" clId="{E14D179C-A0F8-4829-B1A5-4AE6318F8A61}" dt="2026-09-02T06:12:29.072" v="499" actId="20577"/>
          <ac:spMkLst>
            <pc:docMk/>
            <pc:sldMk cId="518675742" sldId="453"/>
            <ac:spMk id="2" creationId="{63D93ABF-DAB6-5248-3F21-D3C0A33FE28B}"/>
          </ac:spMkLst>
        </pc:spChg>
        <pc:spChg chg="mod">
          <ac:chgData name="Michael Bloomfield" userId="f70212b848e07b29" providerId="LiveId" clId="{E14D179C-A0F8-4829-B1A5-4AE6318F8A61}" dt="2026-09-02T06:53:59.894" v="1355" actId="6549"/>
          <ac:spMkLst>
            <pc:docMk/>
            <pc:sldMk cId="518675742" sldId="453"/>
            <ac:spMk id="6" creationId="{C62A4BC9-FA9B-6DF4-0726-70C5E877F855}"/>
          </ac:spMkLst>
        </pc:spChg>
      </pc:sldChg>
      <pc:sldChg chg="modSp add mod">
        <pc:chgData name="Michael Bloomfield" userId="f70212b848e07b29" providerId="LiveId" clId="{E14D179C-A0F8-4829-B1A5-4AE6318F8A61}" dt="2026-09-02T06:53:54.023" v="1353" actId="6549"/>
        <pc:sldMkLst>
          <pc:docMk/>
          <pc:sldMk cId="36163748" sldId="454"/>
        </pc:sldMkLst>
        <pc:spChg chg="mod">
          <ac:chgData name="Michael Bloomfield" userId="f70212b848e07b29" providerId="LiveId" clId="{E14D179C-A0F8-4829-B1A5-4AE6318F8A61}" dt="2026-09-02T06:12:37.672" v="503" actId="20577"/>
          <ac:spMkLst>
            <pc:docMk/>
            <pc:sldMk cId="36163748" sldId="454"/>
            <ac:spMk id="2" creationId="{E12497F2-54D6-2112-5F10-815D2DBFE334}"/>
          </ac:spMkLst>
        </pc:spChg>
        <pc:spChg chg="mod">
          <ac:chgData name="Michael Bloomfield" userId="f70212b848e07b29" providerId="LiveId" clId="{E14D179C-A0F8-4829-B1A5-4AE6318F8A61}" dt="2026-09-02T06:53:54.023" v="1353" actId="6549"/>
          <ac:spMkLst>
            <pc:docMk/>
            <pc:sldMk cId="36163748" sldId="454"/>
            <ac:spMk id="6" creationId="{7851FFCF-6841-21E7-BF8A-9E639F2A1D67}"/>
          </ac:spMkLst>
        </pc:spChg>
      </pc:sldChg>
      <pc:sldChg chg="modSp add mod">
        <pc:chgData name="Michael Bloomfield" userId="f70212b848e07b29" providerId="LiveId" clId="{E14D179C-A0F8-4829-B1A5-4AE6318F8A61}" dt="2026-09-02T06:53:49.839" v="1351" actId="6549"/>
        <pc:sldMkLst>
          <pc:docMk/>
          <pc:sldMk cId="1529915245" sldId="455"/>
        </pc:sldMkLst>
        <pc:spChg chg="mod">
          <ac:chgData name="Michael Bloomfield" userId="f70212b848e07b29" providerId="LiveId" clId="{E14D179C-A0F8-4829-B1A5-4AE6318F8A61}" dt="2026-09-02T06:12:48.064" v="507" actId="20577"/>
          <ac:spMkLst>
            <pc:docMk/>
            <pc:sldMk cId="1529915245" sldId="455"/>
            <ac:spMk id="2" creationId="{D18B5CD6-A258-9271-F89C-0625AB5C4DC9}"/>
          </ac:spMkLst>
        </pc:spChg>
        <pc:spChg chg="mod">
          <ac:chgData name="Michael Bloomfield" userId="f70212b848e07b29" providerId="LiveId" clId="{E14D179C-A0F8-4829-B1A5-4AE6318F8A61}" dt="2026-09-02T06:53:49.839" v="1351" actId="6549"/>
          <ac:spMkLst>
            <pc:docMk/>
            <pc:sldMk cId="1529915245" sldId="455"/>
            <ac:spMk id="6" creationId="{6E529E13-6FAD-587A-C9F4-2F1B410F8409}"/>
          </ac:spMkLst>
        </pc:spChg>
      </pc:sldChg>
      <pc:sldChg chg="modSp add mod">
        <pc:chgData name="Michael Bloomfield" userId="f70212b848e07b29" providerId="LiveId" clId="{E14D179C-A0F8-4829-B1A5-4AE6318F8A61}" dt="2026-09-02T06:53:43.479" v="1349" actId="6549"/>
        <pc:sldMkLst>
          <pc:docMk/>
          <pc:sldMk cId="3774297056" sldId="456"/>
        </pc:sldMkLst>
        <pc:spChg chg="mod">
          <ac:chgData name="Michael Bloomfield" userId="f70212b848e07b29" providerId="LiveId" clId="{E14D179C-A0F8-4829-B1A5-4AE6318F8A61}" dt="2026-09-02T06:12:56.527" v="511" actId="20577"/>
          <ac:spMkLst>
            <pc:docMk/>
            <pc:sldMk cId="3774297056" sldId="456"/>
            <ac:spMk id="2" creationId="{5B432221-D653-AEC9-0C75-3F79B95AD5CF}"/>
          </ac:spMkLst>
        </pc:spChg>
        <pc:spChg chg="mod">
          <ac:chgData name="Michael Bloomfield" userId="f70212b848e07b29" providerId="LiveId" clId="{E14D179C-A0F8-4829-B1A5-4AE6318F8A61}" dt="2026-09-02T06:53:43.479" v="1349" actId="6549"/>
          <ac:spMkLst>
            <pc:docMk/>
            <pc:sldMk cId="3774297056" sldId="456"/>
            <ac:spMk id="6" creationId="{98DDE6EE-F2B3-24E5-C19A-275EFBA7B4CE}"/>
          </ac:spMkLst>
        </pc:spChg>
      </pc:sldChg>
      <pc:sldChg chg="modSp add del">
        <pc:chgData name="Michael Bloomfield" userId="f70212b848e07b29" providerId="LiveId" clId="{E14D179C-A0F8-4829-B1A5-4AE6318F8A61}" dt="2026-09-02T06:13:06.250" v="516" actId="2696"/>
        <pc:sldMkLst>
          <pc:docMk/>
          <pc:sldMk cId="3408818903" sldId="457"/>
        </pc:sldMkLst>
        <pc:spChg chg="mod">
          <ac:chgData name="Michael Bloomfield" userId="f70212b848e07b29" providerId="LiveId" clId="{E14D179C-A0F8-4829-B1A5-4AE6318F8A61}" dt="2026-09-02T06:13:04.768" v="515" actId="20577"/>
          <ac:spMkLst>
            <pc:docMk/>
            <pc:sldMk cId="3408818903" sldId="457"/>
            <ac:spMk id="2" creationId="{BA42DCFD-AA87-1913-F029-97F6B699CC7F}"/>
          </ac:spMkLst>
        </pc:spChg>
        <pc:spChg chg="mod">
          <ac:chgData name="Michael Bloomfield" userId="f70212b848e07b29" providerId="LiveId" clId="{E14D179C-A0F8-4829-B1A5-4AE6318F8A61}" dt="2026-09-02T06:13:02.578" v="513"/>
          <ac:spMkLst>
            <pc:docMk/>
            <pc:sldMk cId="3408818903" sldId="457"/>
            <ac:spMk id="6" creationId="{E26EC72E-519E-4693-F4C9-F7F8236B0916}"/>
          </ac:spMkLst>
        </pc:spChg>
      </pc:sldChg>
      <pc:sldChg chg="modSp add mod">
        <pc:chgData name="Michael Bloomfield" userId="f70212b848e07b29" providerId="LiveId" clId="{E14D179C-A0F8-4829-B1A5-4AE6318F8A61}" dt="2026-09-02T06:53:37.510" v="1347" actId="20577"/>
        <pc:sldMkLst>
          <pc:docMk/>
          <pc:sldMk cId="3538795698" sldId="457"/>
        </pc:sldMkLst>
        <pc:spChg chg="mod">
          <ac:chgData name="Michael Bloomfield" userId="f70212b848e07b29" providerId="LiveId" clId="{E14D179C-A0F8-4829-B1A5-4AE6318F8A61}" dt="2026-09-02T06:13:26.088" v="520" actId="20577"/>
          <ac:spMkLst>
            <pc:docMk/>
            <pc:sldMk cId="3538795698" sldId="457"/>
            <ac:spMk id="2" creationId="{4D1C3BAD-99BB-FA8B-3CF7-A201EC21080B}"/>
          </ac:spMkLst>
        </pc:spChg>
        <pc:spChg chg="mod">
          <ac:chgData name="Michael Bloomfield" userId="f70212b848e07b29" providerId="LiveId" clId="{E14D179C-A0F8-4829-B1A5-4AE6318F8A61}" dt="2026-09-02T06:53:37.510" v="1347" actId="20577"/>
          <ac:spMkLst>
            <pc:docMk/>
            <pc:sldMk cId="3538795698" sldId="457"/>
            <ac:spMk id="6" creationId="{AA096BC6-88D0-2B69-3B91-80C65639CA5F}"/>
          </ac:spMkLst>
        </pc:spChg>
      </pc:sldChg>
      <pc:sldChg chg="modSp add mod">
        <pc:chgData name="Michael Bloomfield" userId="f70212b848e07b29" providerId="LiveId" clId="{E14D179C-A0F8-4829-B1A5-4AE6318F8A61}" dt="2026-09-02T06:53:21.263" v="1337" actId="6549"/>
        <pc:sldMkLst>
          <pc:docMk/>
          <pc:sldMk cId="2197945208" sldId="458"/>
        </pc:sldMkLst>
        <pc:spChg chg="mod">
          <ac:chgData name="Michael Bloomfield" userId="f70212b848e07b29" providerId="LiveId" clId="{E14D179C-A0F8-4829-B1A5-4AE6318F8A61}" dt="2026-09-02T06:53:21.263" v="1337" actId="6549"/>
          <ac:spMkLst>
            <pc:docMk/>
            <pc:sldMk cId="2197945208" sldId="458"/>
            <ac:spMk id="6" creationId="{E3394914-2E07-9F01-D5DB-1C736C2C0C3A}"/>
          </ac:spMkLst>
        </pc:spChg>
      </pc:sldChg>
      <pc:sldChg chg="modSp add mod">
        <pc:chgData name="Michael Bloomfield" userId="f70212b848e07b29" providerId="LiveId" clId="{E14D179C-A0F8-4829-B1A5-4AE6318F8A61}" dt="2026-09-02T06:53:08.623" v="1335" actId="6549"/>
        <pc:sldMkLst>
          <pc:docMk/>
          <pc:sldMk cId="4117495460" sldId="459"/>
        </pc:sldMkLst>
        <pc:spChg chg="mod">
          <ac:chgData name="Michael Bloomfield" userId="f70212b848e07b29" providerId="LiveId" clId="{E14D179C-A0F8-4829-B1A5-4AE6318F8A61}" dt="2026-09-02T06:53:08.623" v="1335" actId="6549"/>
          <ac:spMkLst>
            <pc:docMk/>
            <pc:sldMk cId="4117495460" sldId="459"/>
            <ac:spMk id="6" creationId="{BD89C27D-5652-EA78-CAC0-163A1054FC3B}"/>
          </ac:spMkLst>
        </pc:spChg>
      </pc:sldChg>
      <pc:sldChg chg="modSp add mod">
        <pc:chgData name="Michael Bloomfield" userId="f70212b848e07b29" providerId="LiveId" clId="{E14D179C-A0F8-4829-B1A5-4AE6318F8A61}" dt="2026-09-02T06:53:04.039" v="1333" actId="6549"/>
        <pc:sldMkLst>
          <pc:docMk/>
          <pc:sldMk cId="3652907986" sldId="460"/>
        </pc:sldMkLst>
        <pc:spChg chg="mod">
          <ac:chgData name="Michael Bloomfield" userId="f70212b848e07b29" providerId="LiveId" clId="{E14D179C-A0F8-4829-B1A5-4AE6318F8A61}" dt="2026-09-02T06:13:52.600" v="528" actId="20577"/>
          <ac:spMkLst>
            <pc:docMk/>
            <pc:sldMk cId="3652907986" sldId="460"/>
            <ac:spMk id="2" creationId="{E5381A7F-E78F-88EA-8B02-4B82329824AC}"/>
          </ac:spMkLst>
        </pc:spChg>
        <pc:spChg chg="mod">
          <ac:chgData name="Michael Bloomfield" userId="f70212b848e07b29" providerId="LiveId" clId="{E14D179C-A0F8-4829-B1A5-4AE6318F8A61}" dt="2026-09-02T06:53:04.039" v="1333" actId="6549"/>
          <ac:spMkLst>
            <pc:docMk/>
            <pc:sldMk cId="3652907986" sldId="460"/>
            <ac:spMk id="6" creationId="{F33086A6-AD09-C836-6789-8918C3012102}"/>
          </ac:spMkLst>
        </pc:spChg>
      </pc:sldChg>
      <pc:sldChg chg="modSp add mod">
        <pc:chgData name="Michael Bloomfield" userId="f70212b848e07b29" providerId="LiveId" clId="{E14D179C-A0F8-4829-B1A5-4AE6318F8A61}" dt="2026-09-02T06:52:59.031" v="1331" actId="6549"/>
        <pc:sldMkLst>
          <pc:docMk/>
          <pc:sldMk cId="2715175201" sldId="461"/>
        </pc:sldMkLst>
        <pc:spChg chg="mod">
          <ac:chgData name="Michael Bloomfield" userId="f70212b848e07b29" providerId="LiveId" clId="{E14D179C-A0F8-4829-B1A5-4AE6318F8A61}" dt="2026-09-02T06:52:59.031" v="1331" actId="6549"/>
          <ac:spMkLst>
            <pc:docMk/>
            <pc:sldMk cId="2715175201" sldId="461"/>
            <ac:spMk id="6" creationId="{8D7C9AC8-4A6A-E279-2E8D-F6DF2D36723D}"/>
          </ac:spMkLst>
        </pc:spChg>
      </pc:sldChg>
      <pc:sldChg chg="modSp add mod">
        <pc:chgData name="Michael Bloomfield" userId="f70212b848e07b29" providerId="LiveId" clId="{E14D179C-A0F8-4829-B1A5-4AE6318F8A61}" dt="2026-09-02T06:52:54.847" v="1329" actId="6549"/>
        <pc:sldMkLst>
          <pc:docMk/>
          <pc:sldMk cId="3100431753" sldId="462"/>
        </pc:sldMkLst>
        <pc:spChg chg="mod">
          <ac:chgData name="Michael Bloomfield" userId="f70212b848e07b29" providerId="LiveId" clId="{E14D179C-A0F8-4829-B1A5-4AE6318F8A61}" dt="2026-09-02T06:14:10.208" v="534" actId="20577"/>
          <ac:spMkLst>
            <pc:docMk/>
            <pc:sldMk cId="3100431753" sldId="462"/>
            <ac:spMk id="2" creationId="{963C0BEC-7056-D62F-E705-5158CA7AE098}"/>
          </ac:spMkLst>
        </pc:spChg>
        <pc:spChg chg="mod">
          <ac:chgData name="Michael Bloomfield" userId="f70212b848e07b29" providerId="LiveId" clId="{E14D179C-A0F8-4829-B1A5-4AE6318F8A61}" dt="2026-09-02T06:52:54.847" v="1329" actId="6549"/>
          <ac:spMkLst>
            <pc:docMk/>
            <pc:sldMk cId="3100431753" sldId="462"/>
            <ac:spMk id="6" creationId="{B1DF6564-72E7-22BE-3526-00865C629284}"/>
          </ac:spMkLst>
        </pc:spChg>
      </pc:sldChg>
      <pc:sldChg chg="modSp add mod">
        <pc:chgData name="Michael Bloomfield" userId="f70212b848e07b29" providerId="LiveId" clId="{E14D179C-A0F8-4829-B1A5-4AE6318F8A61}" dt="2026-09-02T06:52:48.575" v="1327" actId="6549"/>
        <pc:sldMkLst>
          <pc:docMk/>
          <pc:sldMk cId="3939855969" sldId="463"/>
        </pc:sldMkLst>
        <pc:spChg chg="mod">
          <ac:chgData name="Michael Bloomfield" userId="f70212b848e07b29" providerId="LiveId" clId="{E14D179C-A0F8-4829-B1A5-4AE6318F8A61}" dt="2026-09-02T06:14:21.368" v="538" actId="20577"/>
          <ac:spMkLst>
            <pc:docMk/>
            <pc:sldMk cId="3939855969" sldId="463"/>
            <ac:spMk id="2" creationId="{BE2863DB-B45B-1CDD-B108-14AE26B81EAB}"/>
          </ac:spMkLst>
        </pc:spChg>
        <pc:spChg chg="mod">
          <ac:chgData name="Michael Bloomfield" userId="f70212b848e07b29" providerId="LiveId" clId="{E14D179C-A0F8-4829-B1A5-4AE6318F8A61}" dt="2026-09-02T06:52:48.575" v="1327" actId="6549"/>
          <ac:spMkLst>
            <pc:docMk/>
            <pc:sldMk cId="3939855969" sldId="463"/>
            <ac:spMk id="6" creationId="{12639D3F-53AB-3CFE-AD4C-16F2F430821F}"/>
          </ac:spMkLst>
        </pc:spChg>
      </pc:sldChg>
      <pc:sldChg chg="modSp add mod">
        <pc:chgData name="Michael Bloomfield" userId="f70212b848e07b29" providerId="LiveId" clId="{E14D179C-A0F8-4829-B1A5-4AE6318F8A61}" dt="2026-09-02T06:52:43.846" v="1325" actId="6549"/>
        <pc:sldMkLst>
          <pc:docMk/>
          <pc:sldMk cId="3107534985" sldId="464"/>
        </pc:sldMkLst>
        <pc:spChg chg="mod">
          <ac:chgData name="Michael Bloomfield" userId="f70212b848e07b29" providerId="LiveId" clId="{E14D179C-A0F8-4829-B1A5-4AE6318F8A61}" dt="2026-09-02T06:14:30.096" v="542" actId="20577"/>
          <ac:spMkLst>
            <pc:docMk/>
            <pc:sldMk cId="3107534985" sldId="464"/>
            <ac:spMk id="2" creationId="{6CE04B8A-621B-B5A3-D187-9258D2E7E031}"/>
          </ac:spMkLst>
        </pc:spChg>
        <pc:spChg chg="mod">
          <ac:chgData name="Michael Bloomfield" userId="f70212b848e07b29" providerId="LiveId" clId="{E14D179C-A0F8-4829-B1A5-4AE6318F8A61}" dt="2026-09-02T06:52:43.846" v="1325" actId="6549"/>
          <ac:spMkLst>
            <pc:docMk/>
            <pc:sldMk cId="3107534985" sldId="464"/>
            <ac:spMk id="6" creationId="{23EAA168-1E26-6F57-2A13-872FE699A73D}"/>
          </ac:spMkLst>
        </pc:spChg>
      </pc:sldChg>
      <pc:sldChg chg="modSp add mod">
        <pc:chgData name="Michael Bloomfield" userId="f70212b848e07b29" providerId="LiveId" clId="{E14D179C-A0F8-4829-B1A5-4AE6318F8A61}" dt="2026-09-02T06:52:36.975" v="1323" actId="6549"/>
        <pc:sldMkLst>
          <pc:docMk/>
          <pc:sldMk cId="450165999" sldId="465"/>
        </pc:sldMkLst>
        <pc:spChg chg="mod">
          <ac:chgData name="Michael Bloomfield" userId="f70212b848e07b29" providerId="LiveId" clId="{E14D179C-A0F8-4829-B1A5-4AE6318F8A61}" dt="2026-09-02T06:14:41.680" v="546" actId="20577"/>
          <ac:spMkLst>
            <pc:docMk/>
            <pc:sldMk cId="450165999" sldId="465"/>
            <ac:spMk id="2" creationId="{72505C4A-069D-F0B3-77BC-2EDEC16DF422}"/>
          </ac:spMkLst>
        </pc:spChg>
        <pc:spChg chg="mod">
          <ac:chgData name="Michael Bloomfield" userId="f70212b848e07b29" providerId="LiveId" clId="{E14D179C-A0F8-4829-B1A5-4AE6318F8A61}" dt="2026-09-02T06:52:36.975" v="1323" actId="6549"/>
          <ac:spMkLst>
            <pc:docMk/>
            <pc:sldMk cId="450165999" sldId="465"/>
            <ac:spMk id="6" creationId="{56063A9B-B7E7-9B3C-D9F4-FD9CB206BC84}"/>
          </ac:spMkLst>
        </pc:spChg>
      </pc:sldChg>
      <pc:sldChg chg="modSp add mod">
        <pc:chgData name="Michael Bloomfield" userId="f70212b848e07b29" providerId="LiveId" clId="{E14D179C-A0F8-4829-B1A5-4AE6318F8A61}" dt="2026-09-02T06:52:31.447" v="1321" actId="6549"/>
        <pc:sldMkLst>
          <pc:docMk/>
          <pc:sldMk cId="1799930838" sldId="466"/>
        </pc:sldMkLst>
        <pc:spChg chg="mod">
          <ac:chgData name="Michael Bloomfield" userId="f70212b848e07b29" providerId="LiveId" clId="{E14D179C-A0F8-4829-B1A5-4AE6318F8A61}" dt="2026-09-02T06:52:31.447" v="1321" actId="6549"/>
          <ac:spMkLst>
            <pc:docMk/>
            <pc:sldMk cId="1799930838" sldId="466"/>
            <ac:spMk id="6" creationId="{A1765DD1-A29F-A206-C480-ECA145A4742B}"/>
          </ac:spMkLst>
        </pc:spChg>
      </pc:sldChg>
      <pc:sldChg chg="modSp add mod">
        <pc:chgData name="Michael Bloomfield" userId="f70212b848e07b29" providerId="LiveId" clId="{E14D179C-A0F8-4829-B1A5-4AE6318F8A61}" dt="2026-09-02T06:52:27.342" v="1319" actId="6549"/>
        <pc:sldMkLst>
          <pc:docMk/>
          <pc:sldMk cId="3857243656" sldId="467"/>
        </pc:sldMkLst>
        <pc:spChg chg="mod">
          <ac:chgData name="Michael Bloomfield" userId="f70212b848e07b29" providerId="LiveId" clId="{E14D179C-A0F8-4829-B1A5-4AE6318F8A61}" dt="2026-09-02T06:14:56.600" v="552" actId="20577"/>
          <ac:spMkLst>
            <pc:docMk/>
            <pc:sldMk cId="3857243656" sldId="467"/>
            <ac:spMk id="2" creationId="{BBBC1153-20AE-96BF-C1CE-15DCDF06F391}"/>
          </ac:spMkLst>
        </pc:spChg>
        <pc:spChg chg="mod">
          <ac:chgData name="Michael Bloomfield" userId="f70212b848e07b29" providerId="LiveId" clId="{E14D179C-A0F8-4829-B1A5-4AE6318F8A61}" dt="2026-09-02T06:52:27.342" v="1319" actId="6549"/>
          <ac:spMkLst>
            <pc:docMk/>
            <pc:sldMk cId="3857243656" sldId="467"/>
            <ac:spMk id="6" creationId="{13878BD9-2851-CC7B-D153-12959B2A1ECF}"/>
          </ac:spMkLst>
        </pc:spChg>
      </pc:sldChg>
      <pc:sldChg chg="modSp add mod">
        <pc:chgData name="Michael Bloomfield" userId="f70212b848e07b29" providerId="LiveId" clId="{E14D179C-A0F8-4829-B1A5-4AE6318F8A61}" dt="2026-09-02T06:52:22.087" v="1317" actId="6549"/>
        <pc:sldMkLst>
          <pc:docMk/>
          <pc:sldMk cId="4287949949" sldId="468"/>
        </pc:sldMkLst>
        <pc:spChg chg="mod">
          <ac:chgData name="Michael Bloomfield" userId="f70212b848e07b29" providerId="LiveId" clId="{E14D179C-A0F8-4829-B1A5-4AE6318F8A61}" dt="2026-09-02T06:15:04.823" v="556" actId="20577"/>
          <ac:spMkLst>
            <pc:docMk/>
            <pc:sldMk cId="4287949949" sldId="468"/>
            <ac:spMk id="2" creationId="{1CBF76EC-D5DF-8C33-9700-5636A8E178E9}"/>
          </ac:spMkLst>
        </pc:spChg>
        <pc:spChg chg="mod">
          <ac:chgData name="Michael Bloomfield" userId="f70212b848e07b29" providerId="LiveId" clId="{E14D179C-A0F8-4829-B1A5-4AE6318F8A61}" dt="2026-09-02T06:52:22.087" v="1317" actId="6549"/>
          <ac:spMkLst>
            <pc:docMk/>
            <pc:sldMk cId="4287949949" sldId="468"/>
            <ac:spMk id="6" creationId="{00E7246D-753D-1B9B-C009-1D4F4D1AE7C7}"/>
          </ac:spMkLst>
        </pc:spChg>
      </pc:sldChg>
      <pc:sldChg chg="modSp add mod">
        <pc:chgData name="Michael Bloomfield" userId="f70212b848e07b29" providerId="LiveId" clId="{E14D179C-A0F8-4829-B1A5-4AE6318F8A61}" dt="2026-09-02T06:52:17.687" v="1315" actId="6549"/>
        <pc:sldMkLst>
          <pc:docMk/>
          <pc:sldMk cId="4020964615" sldId="469"/>
        </pc:sldMkLst>
        <pc:spChg chg="mod">
          <ac:chgData name="Michael Bloomfield" userId="f70212b848e07b29" providerId="LiveId" clId="{E14D179C-A0F8-4829-B1A5-4AE6318F8A61}" dt="2026-09-02T06:15:13.408" v="560" actId="20577"/>
          <ac:spMkLst>
            <pc:docMk/>
            <pc:sldMk cId="4020964615" sldId="469"/>
            <ac:spMk id="2" creationId="{3C1C27FB-86C2-490A-91ED-9BAF2CC36819}"/>
          </ac:spMkLst>
        </pc:spChg>
        <pc:spChg chg="mod">
          <ac:chgData name="Michael Bloomfield" userId="f70212b848e07b29" providerId="LiveId" clId="{E14D179C-A0F8-4829-B1A5-4AE6318F8A61}" dt="2026-09-02T06:52:17.687" v="1315" actId="6549"/>
          <ac:spMkLst>
            <pc:docMk/>
            <pc:sldMk cId="4020964615" sldId="469"/>
            <ac:spMk id="6" creationId="{DBE12BA2-76F7-BEB7-92A1-AC20EF86D336}"/>
          </ac:spMkLst>
        </pc:spChg>
      </pc:sldChg>
      <pc:sldChg chg="modSp add mod">
        <pc:chgData name="Michael Bloomfield" userId="f70212b848e07b29" providerId="LiveId" clId="{E14D179C-A0F8-4829-B1A5-4AE6318F8A61}" dt="2026-09-02T06:52:12.167" v="1313" actId="6549"/>
        <pc:sldMkLst>
          <pc:docMk/>
          <pc:sldMk cId="483012341" sldId="470"/>
        </pc:sldMkLst>
        <pc:spChg chg="mod">
          <ac:chgData name="Michael Bloomfield" userId="f70212b848e07b29" providerId="LiveId" clId="{E14D179C-A0F8-4829-B1A5-4AE6318F8A61}" dt="2026-09-02T06:15:20.640" v="564" actId="20577"/>
          <ac:spMkLst>
            <pc:docMk/>
            <pc:sldMk cId="483012341" sldId="470"/>
            <ac:spMk id="2" creationId="{989F7FFE-DF36-35CA-28D0-941064DA987F}"/>
          </ac:spMkLst>
        </pc:spChg>
        <pc:spChg chg="mod">
          <ac:chgData name="Michael Bloomfield" userId="f70212b848e07b29" providerId="LiveId" clId="{E14D179C-A0F8-4829-B1A5-4AE6318F8A61}" dt="2026-09-02T06:52:12.167" v="1313" actId="6549"/>
          <ac:spMkLst>
            <pc:docMk/>
            <pc:sldMk cId="483012341" sldId="470"/>
            <ac:spMk id="6" creationId="{CB7CBC87-CF38-E7F4-8209-7B17B860AA74}"/>
          </ac:spMkLst>
        </pc:spChg>
      </pc:sldChg>
      <pc:sldChg chg="modSp add mod">
        <pc:chgData name="Michael Bloomfield" userId="f70212b848e07b29" providerId="LiveId" clId="{E14D179C-A0F8-4829-B1A5-4AE6318F8A61}" dt="2026-09-02T06:52:06.783" v="1311" actId="6549"/>
        <pc:sldMkLst>
          <pc:docMk/>
          <pc:sldMk cId="3963102031" sldId="471"/>
        </pc:sldMkLst>
        <pc:spChg chg="mod">
          <ac:chgData name="Michael Bloomfield" userId="f70212b848e07b29" providerId="LiveId" clId="{E14D179C-A0F8-4829-B1A5-4AE6318F8A61}" dt="2026-09-02T06:15:29.264" v="568" actId="20577"/>
          <ac:spMkLst>
            <pc:docMk/>
            <pc:sldMk cId="3963102031" sldId="471"/>
            <ac:spMk id="2" creationId="{6805A57F-2C8A-98D0-8A47-B6CCFF2343B7}"/>
          </ac:spMkLst>
        </pc:spChg>
        <pc:spChg chg="mod">
          <ac:chgData name="Michael Bloomfield" userId="f70212b848e07b29" providerId="LiveId" clId="{E14D179C-A0F8-4829-B1A5-4AE6318F8A61}" dt="2026-09-02T06:52:06.783" v="1311" actId="6549"/>
          <ac:spMkLst>
            <pc:docMk/>
            <pc:sldMk cId="3963102031" sldId="471"/>
            <ac:spMk id="6" creationId="{16D31395-375D-1791-BFE0-F7BCB878B7A2}"/>
          </ac:spMkLst>
        </pc:spChg>
      </pc:sldChg>
      <pc:sldChg chg="modSp add mod">
        <pc:chgData name="Michael Bloomfield" userId="f70212b848e07b29" providerId="LiveId" clId="{E14D179C-A0F8-4829-B1A5-4AE6318F8A61}" dt="2026-09-02T06:52:02.775" v="1309" actId="6549"/>
        <pc:sldMkLst>
          <pc:docMk/>
          <pc:sldMk cId="778969475" sldId="472"/>
        </pc:sldMkLst>
        <pc:spChg chg="mod">
          <ac:chgData name="Michael Bloomfield" userId="f70212b848e07b29" providerId="LiveId" clId="{E14D179C-A0F8-4829-B1A5-4AE6318F8A61}" dt="2026-09-02T06:15:39.265" v="574" actId="20577"/>
          <ac:spMkLst>
            <pc:docMk/>
            <pc:sldMk cId="778969475" sldId="472"/>
            <ac:spMk id="2" creationId="{B926C868-7BF1-94EC-8C1B-4412124F8164}"/>
          </ac:spMkLst>
        </pc:spChg>
        <pc:spChg chg="mod">
          <ac:chgData name="Michael Bloomfield" userId="f70212b848e07b29" providerId="LiveId" clId="{E14D179C-A0F8-4829-B1A5-4AE6318F8A61}" dt="2026-09-02T06:52:02.775" v="1309" actId="6549"/>
          <ac:spMkLst>
            <pc:docMk/>
            <pc:sldMk cId="778969475" sldId="472"/>
            <ac:spMk id="6" creationId="{9F80163D-DDD2-201C-69A3-7108B0CE7326}"/>
          </ac:spMkLst>
        </pc:spChg>
      </pc:sldChg>
      <pc:sldChg chg="modSp add mod">
        <pc:chgData name="Michael Bloomfield" userId="f70212b848e07b29" providerId="LiveId" clId="{E14D179C-A0F8-4829-B1A5-4AE6318F8A61}" dt="2026-09-02T06:51:58.311" v="1307" actId="6549"/>
        <pc:sldMkLst>
          <pc:docMk/>
          <pc:sldMk cId="2052174502" sldId="473"/>
        </pc:sldMkLst>
        <pc:spChg chg="mod">
          <ac:chgData name="Michael Bloomfield" userId="f70212b848e07b29" providerId="LiveId" clId="{E14D179C-A0F8-4829-B1A5-4AE6318F8A61}" dt="2026-09-02T06:15:47.488" v="578" actId="20577"/>
          <ac:spMkLst>
            <pc:docMk/>
            <pc:sldMk cId="2052174502" sldId="473"/>
            <ac:spMk id="2" creationId="{84622DFF-4D46-0E3B-3C18-71FFCF8A880D}"/>
          </ac:spMkLst>
        </pc:spChg>
        <pc:spChg chg="mod">
          <ac:chgData name="Michael Bloomfield" userId="f70212b848e07b29" providerId="LiveId" clId="{E14D179C-A0F8-4829-B1A5-4AE6318F8A61}" dt="2026-09-02T06:51:58.311" v="1307" actId="6549"/>
          <ac:spMkLst>
            <pc:docMk/>
            <pc:sldMk cId="2052174502" sldId="473"/>
            <ac:spMk id="6" creationId="{012EDB3A-20FE-7D2F-2762-C7AFD2E16688}"/>
          </ac:spMkLst>
        </pc:spChg>
      </pc:sldChg>
      <pc:sldChg chg="modSp add mod">
        <pc:chgData name="Michael Bloomfield" userId="f70212b848e07b29" providerId="LiveId" clId="{E14D179C-A0F8-4829-B1A5-4AE6318F8A61}" dt="2026-09-02T06:51:52.342" v="1305" actId="6549"/>
        <pc:sldMkLst>
          <pc:docMk/>
          <pc:sldMk cId="1204204034" sldId="474"/>
        </pc:sldMkLst>
        <pc:spChg chg="mod">
          <ac:chgData name="Michael Bloomfield" userId="f70212b848e07b29" providerId="LiveId" clId="{E14D179C-A0F8-4829-B1A5-4AE6318F8A61}" dt="2026-09-02T06:15:55" v="582" actId="20577"/>
          <ac:spMkLst>
            <pc:docMk/>
            <pc:sldMk cId="1204204034" sldId="474"/>
            <ac:spMk id="2" creationId="{5E73A95D-163A-CD61-1A51-BE8C25ABF122}"/>
          </ac:spMkLst>
        </pc:spChg>
        <pc:spChg chg="mod">
          <ac:chgData name="Michael Bloomfield" userId="f70212b848e07b29" providerId="LiveId" clId="{E14D179C-A0F8-4829-B1A5-4AE6318F8A61}" dt="2026-09-02T06:51:52.342" v="1305" actId="6549"/>
          <ac:spMkLst>
            <pc:docMk/>
            <pc:sldMk cId="1204204034" sldId="474"/>
            <ac:spMk id="6" creationId="{05055AD4-21F2-4D49-AE13-8528A9C2B6E2}"/>
          </ac:spMkLst>
        </pc:spChg>
      </pc:sldChg>
      <pc:sldChg chg="modSp add mod">
        <pc:chgData name="Michael Bloomfield" userId="f70212b848e07b29" providerId="LiveId" clId="{E14D179C-A0F8-4829-B1A5-4AE6318F8A61}" dt="2026-09-02T06:51:46.743" v="1303" actId="6549"/>
        <pc:sldMkLst>
          <pc:docMk/>
          <pc:sldMk cId="4200173134" sldId="475"/>
        </pc:sldMkLst>
        <pc:spChg chg="mod">
          <ac:chgData name="Michael Bloomfield" userId="f70212b848e07b29" providerId="LiveId" clId="{E14D179C-A0F8-4829-B1A5-4AE6318F8A61}" dt="2026-09-02T06:16:06.816" v="586" actId="20577"/>
          <ac:spMkLst>
            <pc:docMk/>
            <pc:sldMk cId="4200173134" sldId="475"/>
            <ac:spMk id="2" creationId="{E4E53A66-F6DE-C25C-6166-929842C2E743}"/>
          </ac:spMkLst>
        </pc:spChg>
        <pc:spChg chg="mod">
          <ac:chgData name="Michael Bloomfield" userId="f70212b848e07b29" providerId="LiveId" clId="{E14D179C-A0F8-4829-B1A5-4AE6318F8A61}" dt="2026-09-02T06:51:46.743" v="1303" actId="6549"/>
          <ac:spMkLst>
            <pc:docMk/>
            <pc:sldMk cId="4200173134" sldId="475"/>
            <ac:spMk id="6" creationId="{DDA70D32-2D1A-5A3A-6D17-687295E2DAD1}"/>
          </ac:spMkLst>
        </pc:spChg>
      </pc:sldChg>
      <pc:sldChg chg="modSp add mod">
        <pc:chgData name="Michael Bloomfield" userId="f70212b848e07b29" providerId="LiveId" clId="{E14D179C-A0F8-4829-B1A5-4AE6318F8A61}" dt="2026-09-02T06:51:42.886" v="1301" actId="6549"/>
        <pc:sldMkLst>
          <pc:docMk/>
          <pc:sldMk cId="1517339580" sldId="476"/>
        </pc:sldMkLst>
        <pc:spChg chg="mod">
          <ac:chgData name="Michael Bloomfield" userId="f70212b848e07b29" providerId="LiveId" clId="{E14D179C-A0F8-4829-B1A5-4AE6318F8A61}" dt="2026-09-02T06:16:17.784" v="590" actId="20577"/>
          <ac:spMkLst>
            <pc:docMk/>
            <pc:sldMk cId="1517339580" sldId="476"/>
            <ac:spMk id="2" creationId="{4F700E6E-A57C-D65D-7A17-154FEAF86D30}"/>
          </ac:spMkLst>
        </pc:spChg>
        <pc:spChg chg="mod">
          <ac:chgData name="Michael Bloomfield" userId="f70212b848e07b29" providerId="LiveId" clId="{E14D179C-A0F8-4829-B1A5-4AE6318F8A61}" dt="2026-09-02T06:51:42.886" v="1301" actId="6549"/>
          <ac:spMkLst>
            <pc:docMk/>
            <pc:sldMk cId="1517339580" sldId="476"/>
            <ac:spMk id="6" creationId="{575F9EA8-744D-2606-0131-6012ECE9770E}"/>
          </ac:spMkLst>
        </pc:spChg>
      </pc:sldChg>
      <pc:sldChg chg="modSp add mod">
        <pc:chgData name="Michael Bloomfield" userId="f70212b848e07b29" providerId="LiveId" clId="{E14D179C-A0F8-4829-B1A5-4AE6318F8A61}" dt="2026-09-02T06:51:37.279" v="1299" actId="6549"/>
        <pc:sldMkLst>
          <pc:docMk/>
          <pc:sldMk cId="3101465838" sldId="477"/>
        </pc:sldMkLst>
        <pc:spChg chg="mod">
          <ac:chgData name="Michael Bloomfield" userId="f70212b848e07b29" providerId="LiveId" clId="{E14D179C-A0F8-4829-B1A5-4AE6318F8A61}" dt="2026-09-02T06:16:26.328" v="594" actId="20577"/>
          <ac:spMkLst>
            <pc:docMk/>
            <pc:sldMk cId="3101465838" sldId="477"/>
            <ac:spMk id="2" creationId="{6A6FF280-2142-79EF-52EF-B3F9826F2AA0}"/>
          </ac:spMkLst>
        </pc:spChg>
        <pc:spChg chg="mod">
          <ac:chgData name="Michael Bloomfield" userId="f70212b848e07b29" providerId="LiveId" clId="{E14D179C-A0F8-4829-B1A5-4AE6318F8A61}" dt="2026-09-02T06:51:37.279" v="1299" actId="6549"/>
          <ac:spMkLst>
            <pc:docMk/>
            <pc:sldMk cId="3101465838" sldId="477"/>
            <ac:spMk id="6" creationId="{6112C13C-51A1-3C61-C357-ADB7F4F9C288}"/>
          </ac:spMkLst>
        </pc:spChg>
      </pc:sldChg>
      <pc:sldChg chg="modSp add mod">
        <pc:chgData name="Michael Bloomfield" userId="f70212b848e07b29" providerId="LiveId" clId="{E14D179C-A0F8-4829-B1A5-4AE6318F8A61}" dt="2026-09-02T06:51:32.543" v="1297" actId="6549"/>
        <pc:sldMkLst>
          <pc:docMk/>
          <pc:sldMk cId="553253484" sldId="478"/>
        </pc:sldMkLst>
        <pc:spChg chg="mod">
          <ac:chgData name="Michael Bloomfield" userId="f70212b848e07b29" providerId="LiveId" clId="{E14D179C-A0F8-4829-B1A5-4AE6318F8A61}" dt="2026-09-02T06:16:33.544" v="598" actId="20577"/>
          <ac:spMkLst>
            <pc:docMk/>
            <pc:sldMk cId="553253484" sldId="478"/>
            <ac:spMk id="2" creationId="{3B77E924-075A-6712-0397-15B8ED07FAD4}"/>
          </ac:spMkLst>
        </pc:spChg>
        <pc:spChg chg="mod">
          <ac:chgData name="Michael Bloomfield" userId="f70212b848e07b29" providerId="LiveId" clId="{E14D179C-A0F8-4829-B1A5-4AE6318F8A61}" dt="2026-09-02T06:51:32.543" v="1297" actId="6549"/>
          <ac:spMkLst>
            <pc:docMk/>
            <pc:sldMk cId="553253484" sldId="478"/>
            <ac:spMk id="6" creationId="{A6C114C4-C716-7D3A-95AB-A5853D0CFAF3}"/>
          </ac:spMkLst>
        </pc:spChg>
      </pc:sldChg>
      <pc:sldChg chg="modSp add mod">
        <pc:chgData name="Michael Bloomfield" userId="f70212b848e07b29" providerId="LiveId" clId="{E14D179C-A0F8-4829-B1A5-4AE6318F8A61}" dt="2026-09-02T06:51:14.703" v="1295" actId="6549"/>
        <pc:sldMkLst>
          <pc:docMk/>
          <pc:sldMk cId="3730299602" sldId="479"/>
        </pc:sldMkLst>
        <pc:spChg chg="mod">
          <ac:chgData name="Michael Bloomfield" userId="f70212b848e07b29" providerId="LiveId" clId="{E14D179C-A0F8-4829-B1A5-4AE6318F8A61}" dt="2026-09-02T06:16:42.496" v="602" actId="20577"/>
          <ac:spMkLst>
            <pc:docMk/>
            <pc:sldMk cId="3730299602" sldId="479"/>
            <ac:spMk id="2" creationId="{C447E334-04E6-A850-5C34-713EDD0EAA11}"/>
          </ac:spMkLst>
        </pc:spChg>
        <pc:spChg chg="mod">
          <ac:chgData name="Michael Bloomfield" userId="f70212b848e07b29" providerId="LiveId" clId="{E14D179C-A0F8-4829-B1A5-4AE6318F8A61}" dt="2026-09-02T06:51:14.703" v="1295" actId="6549"/>
          <ac:spMkLst>
            <pc:docMk/>
            <pc:sldMk cId="3730299602" sldId="479"/>
            <ac:spMk id="6" creationId="{480B1F8B-E8FC-31E3-7D14-27ABFFD19BCD}"/>
          </ac:spMkLst>
        </pc:spChg>
      </pc:sldChg>
      <pc:sldChg chg="modSp add mod">
        <pc:chgData name="Michael Bloomfield" userId="f70212b848e07b29" providerId="LiveId" clId="{E14D179C-A0F8-4829-B1A5-4AE6318F8A61}" dt="2026-09-02T06:51:08.583" v="1293" actId="6549"/>
        <pc:sldMkLst>
          <pc:docMk/>
          <pc:sldMk cId="990969410" sldId="480"/>
        </pc:sldMkLst>
        <pc:spChg chg="mod">
          <ac:chgData name="Michael Bloomfield" userId="f70212b848e07b29" providerId="LiveId" clId="{E14D179C-A0F8-4829-B1A5-4AE6318F8A61}" dt="2026-09-02T06:16:52.024" v="606" actId="20577"/>
          <ac:spMkLst>
            <pc:docMk/>
            <pc:sldMk cId="990969410" sldId="480"/>
            <ac:spMk id="2" creationId="{DE73ED36-FA6C-78D7-0A08-427F416F868E}"/>
          </ac:spMkLst>
        </pc:spChg>
        <pc:spChg chg="mod">
          <ac:chgData name="Michael Bloomfield" userId="f70212b848e07b29" providerId="LiveId" clId="{E14D179C-A0F8-4829-B1A5-4AE6318F8A61}" dt="2026-09-02T06:51:08.583" v="1293" actId="6549"/>
          <ac:spMkLst>
            <pc:docMk/>
            <pc:sldMk cId="990969410" sldId="480"/>
            <ac:spMk id="6" creationId="{DEBFE6ED-9666-1C81-2D3B-3E194843D6D6}"/>
          </ac:spMkLst>
        </pc:spChg>
      </pc:sldChg>
      <pc:sldChg chg="modSp add mod">
        <pc:chgData name="Michael Bloomfield" userId="f70212b848e07b29" providerId="LiveId" clId="{E14D179C-A0F8-4829-B1A5-4AE6318F8A61}" dt="2026-09-02T06:51:02.519" v="1291" actId="6549"/>
        <pc:sldMkLst>
          <pc:docMk/>
          <pc:sldMk cId="3091328675" sldId="481"/>
        </pc:sldMkLst>
        <pc:spChg chg="mod">
          <ac:chgData name="Michael Bloomfield" userId="f70212b848e07b29" providerId="LiveId" clId="{E14D179C-A0F8-4829-B1A5-4AE6318F8A61}" dt="2026-09-02T06:17:00.400" v="610" actId="20577"/>
          <ac:spMkLst>
            <pc:docMk/>
            <pc:sldMk cId="3091328675" sldId="481"/>
            <ac:spMk id="2" creationId="{EA09442A-170C-7961-6FAB-B1D5A2732656}"/>
          </ac:spMkLst>
        </pc:spChg>
        <pc:spChg chg="mod">
          <ac:chgData name="Michael Bloomfield" userId="f70212b848e07b29" providerId="LiveId" clId="{E14D179C-A0F8-4829-B1A5-4AE6318F8A61}" dt="2026-09-02T06:51:02.519" v="1291" actId="6549"/>
          <ac:spMkLst>
            <pc:docMk/>
            <pc:sldMk cId="3091328675" sldId="481"/>
            <ac:spMk id="6" creationId="{535B1305-0A61-8FE8-4841-2A47C20A83BE}"/>
          </ac:spMkLst>
        </pc:spChg>
      </pc:sldChg>
      <pc:sldChg chg="modSp add mod">
        <pc:chgData name="Michael Bloomfield" userId="f70212b848e07b29" providerId="LiveId" clId="{E14D179C-A0F8-4829-B1A5-4AE6318F8A61}" dt="2026-09-02T06:50:58.190" v="1289" actId="6549"/>
        <pc:sldMkLst>
          <pc:docMk/>
          <pc:sldMk cId="118114596" sldId="482"/>
        </pc:sldMkLst>
        <pc:spChg chg="mod">
          <ac:chgData name="Michael Bloomfield" userId="f70212b848e07b29" providerId="LiveId" clId="{E14D179C-A0F8-4829-B1A5-4AE6318F8A61}" dt="2026-09-02T06:17:09.511" v="614" actId="20577"/>
          <ac:spMkLst>
            <pc:docMk/>
            <pc:sldMk cId="118114596" sldId="482"/>
            <ac:spMk id="2" creationId="{D6D54436-2D1E-0AA8-5FE2-DF31583458A5}"/>
          </ac:spMkLst>
        </pc:spChg>
        <pc:spChg chg="mod">
          <ac:chgData name="Michael Bloomfield" userId="f70212b848e07b29" providerId="LiveId" clId="{E14D179C-A0F8-4829-B1A5-4AE6318F8A61}" dt="2026-09-02T06:50:58.190" v="1289" actId="6549"/>
          <ac:spMkLst>
            <pc:docMk/>
            <pc:sldMk cId="118114596" sldId="482"/>
            <ac:spMk id="6" creationId="{EF411FA3-2CDE-C2BD-1E5C-826495B148AF}"/>
          </ac:spMkLst>
        </pc:spChg>
      </pc:sldChg>
      <pc:sldChg chg="modSp add mod">
        <pc:chgData name="Michael Bloomfield" userId="f70212b848e07b29" providerId="LiveId" clId="{E14D179C-A0F8-4829-B1A5-4AE6318F8A61}" dt="2026-09-02T06:50:54.151" v="1287" actId="6549"/>
        <pc:sldMkLst>
          <pc:docMk/>
          <pc:sldMk cId="1673752093" sldId="483"/>
        </pc:sldMkLst>
        <pc:spChg chg="mod">
          <ac:chgData name="Michael Bloomfield" userId="f70212b848e07b29" providerId="LiveId" clId="{E14D179C-A0F8-4829-B1A5-4AE6318F8A61}" dt="2026-09-02T06:17:17.432" v="618" actId="20577"/>
          <ac:spMkLst>
            <pc:docMk/>
            <pc:sldMk cId="1673752093" sldId="483"/>
            <ac:spMk id="2" creationId="{A306A55D-F5ED-3D50-6BF5-E182937C4D76}"/>
          </ac:spMkLst>
        </pc:spChg>
        <pc:spChg chg="mod">
          <ac:chgData name="Michael Bloomfield" userId="f70212b848e07b29" providerId="LiveId" clId="{E14D179C-A0F8-4829-B1A5-4AE6318F8A61}" dt="2026-09-02T06:50:54.151" v="1287" actId="6549"/>
          <ac:spMkLst>
            <pc:docMk/>
            <pc:sldMk cId="1673752093" sldId="483"/>
            <ac:spMk id="6" creationId="{9DA6E88D-99C2-DDB0-7B6D-BD378B3D51DD}"/>
          </ac:spMkLst>
        </pc:spChg>
      </pc:sldChg>
      <pc:sldChg chg="modSp add mod">
        <pc:chgData name="Michael Bloomfield" userId="f70212b848e07b29" providerId="LiveId" clId="{E14D179C-A0F8-4829-B1A5-4AE6318F8A61}" dt="2026-09-02T06:50:48.951" v="1285" actId="6549"/>
        <pc:sldMkLst>
          <pc:docMk/>
          <pc:sldMk cId="3710103388" sldId="484"/>
        </pc:sldMkLst>
        <pc:spChg chg="mod">
          <ac:chgData name="Michael Bloomfield" userId="f70212b848e07b29" providerId="LiveId" clId="{E14D179C-A0F8-4829-B1A5-4AE6318F8A61}" dt="2026-09-02T06:17:24.968" v="622" actId="20577"/>
          <ac:spMkLst>
            <pc:docMk/>
            <pc:sldMk cId="3710103388" sldId="484"/>
            <ac:spMk id="2" creationId="{FABD5102-7CBA-691E-DBC8-005C9D284610}"/>
          </ac:spMkLst>
        </pc:spChg>
        <pc:spChg chg="mod">
          <ac:chgData name="Michael Bloomfield" userId="f70212b848e07b29" providerId="LiveId" clId="{E14D179C-A0F8-4829-B1A5-4AE6318F8A61}" dt="2026-09-02T06:50:48.951" v="1285" actId="6549"/>
          <ac:spMkLst>
            <pc:docMk/>
            <pc:sldMk cId="3710103388" sldId="484"/>
            <ac:spMk id="6" creationId="{824B9BC0-F731-43D1-98D9-C239D9119911}"/>
          </ac:spMkLst>
        </pc:spChg>
      </pc:sldChg>
      <pc:sldChg chg="modSp add mod">
        <pc:chgData name="Michael Bloomfield" userId="f70212b848e07b29" providerId="LiveId" clId="{E14D179C-A0F8-4829-B1A5-4AE6318F8A61}" dt="2026-09-02T06:50:44.415" v="1283" actId="6549"/>
        <pc:sldMkLst>
          <pc:docMk/>
          <pc:sldMk cId="1950194643" sldId="485"/>
        </pc:sldMkLst>
        <pc:spChg chg="mod">
          <ac:chgData name="Michael Bloomfield" userId="f70212b848e07b29" providerId="LiveId" clId="{E14D179C-A0F8-4829-B1A5-4AE6318F8A61}" dt="2026-09-02T06:17:34.176" v="626" actId="20577"/>
          <ac:spMkLst>
            <pc:docMk/>
            <pc:sldMk cId="1950194643" sldId="485"/>
            <ac:spMk id="2" creationId="{5A2EDC18-E104-C905-B7A7-99CF043095F3}"/>
          </ac:spMkLst>
        </pc:spChg>
        <pc:spChg chg="mod">
          <ac:chgData name="Michael Bloomfield" userId="f70212b848e07b29" providerId="LiveId" clId="{E14D179C-A0F8-4829-B1A5-4AE6318F8A61}" dt="2026-09-02T06:50:44.415" v="1283" actId="6549"/>
          <ac:spMkLst>
            <pc:docMk/>
            <pc:sldMk cId="1950194643" sldId="485"/>
            <ac:spMk id="6" creationId="{104D07B6-3DEA-D394-D1E8-2624E95203DB}"/>
          </ac:spMkLst>
        </pc:spChg>
      </pc:sldChg>
      <pc:sldChg chg="modSp add mod">
        <pc:chgData name="Michael Bloomfield" userId="f70212b848e07b29" providerId="LiveId" clId="{E14D179C-A0F8-4829-B1A5-4AE6318F8A61}" dt="2026-09-02T06:50:40.359" v="1281" actId="6549"/>
        <pc:sldMkLst>
          <pc:docMk/>
          <pc:sldMk cId="1744085204" sldId="486"/>
        </pc:sldMkLst>
        <pc:spChg chg="mod">
          <ac:chgData name="Michael Bloomfield" userId="f70212b848e07b29" providerId="LiveId" clId="{E14D179C-A0F8-4829-B1A5-4AE6318F8A61}" dt="2026-09-02T06:17:41.832" v="630" actId="20577"/>
          <ac:spMkLst>
            <pc:docMk/>
            <pc:sldMk cId="1744085204" sldId="486"/>
            <ac:spMk id="2" creationId="{E88984E0-EE84-1C7D-5959-3A15FC211330}"/>
          </ac:spMkLst>
        </pc:spChg>
        <pc:spChg chg="mod">
          <ac:chgData name="Michael Bloomfield" userId="f70212b848e07b29" providerId="LiveId" clId="{E14D179C-A0F8-4829-B1A5-4AE6318F8A61}" dt="2026-09-02T06:50:40.359" v="1281" actId="6549"/>
          <ac:spMkLst>
            <pc:docMk/>
            <pc:sldMk cId="1744085204" sldId="486"/>
            <ac:spMk id="6" creationId="{7B5FFC93-C396-F6CB-AD95-7F804E172655}"/>
          </ac:spMkLst>
        </pc:spChg>
      </pc:sldChg>
      <pc:sldChg chg="modSp add mod">
        <pc:chgData name="Michael Bloomfield" userId="f70212b848e07b29" providerId="LiveId" clId="{E14D179C-A0F8-4829-B1A5-4AE6318F8A61}" dt="2026-09-02T06:50:32.990" v="1279" actId="6549"/>
        <pc:sldMkLst>
          <pc:docMk/>
          <pc:sldMk cId="3709158723" sldId="487"/>
        </pc:sldMkLst>
        <pc:spChg chg="mod">
          <ac:chgData name="Michael Bloomfield" userId="f70212b848e07b29" providerId="LiveId" clId="{E14D179C-A0F8-4829-B1A5-4AE6318F8A61}" dt="2026-09-02T06:17:49.983" v="634" actId="20577"/>
          <ac:spMkLst>
            <pc:docMk/>
            <pc:sldMk cId="3709158723" sldId="487"/>
            <ac:spMk id="2" creationId="{616F7B97-A1ED-3DB5-3B34-687DD3F4D09B}"/>
          </ac:spMkLst>
        </pc:spChg>
        <pc:spChg chg="mod">
          <ac:chgData name="Michael Bloomfield" userId="f70212b848e07b29" providerId="LiveId" clId="{E14D179C-A0F8-4829-B1A5-4AE6318F8A61}" dt="2026-09-02T06:50:32.990" v="1279" actId="6549"/>
          <ac:spMkLst>
            <pc:docMk/>
            <pc:sldMk cId="3709158723" sldId="487"/>
            <ac:spMk id="6" creationId="{8BF4A8DC-807F-F64E-24C9-F97F61A18096}"/>
          </ac:spMkLst>
        </pc:spChg>
      </pc:sldChg>
      <pc:sldChg chg="modSp add mod">
        <pc:chgData name="Michael Bloomfield" userId="f70212b848e07b29" providerId="LiveId" clId="{E14D179C-A0F8-4829-B1A5-4AE6318F8A61}" dt="2026-09-02T06:50:28.679" v="1277" actId="6549"/>
        <pc:sldMkLst>
          <pc:docMk/>
          <pc:sldMk cId="3342165023" sldId="488"/>
        </pc:sldMkLst>
        <pc:spChg chg="mod">
          <ac:chgData name="Michael Bloomfield" userId="f70212b848e07b29" providerId="LiveId" clId="{E14D179C-A0F8-4829-B1A5-4AE6318F8A61}" dt="2026-09-02T06:18:00.488" v="638" actId="20577"/>
          <ac:spMkLst>
            <pc:docMk/>
            <pc:sldMk cId="3342165023" sldId="488"/>
            <ac:spMk id="2" creationId="{2C4E6F12-1BEA-7B54-AC0F-7596249F870D}"/>
          </ac:spMkLst>
        </pc:spChg>
        <pc:spChg chg="mod">
          <ac:chgData name="Michael Bloomfield" userId="f70212b848e07b29" providerId="LiveId" clId="{E14D179C-A0F8-4829-B1A5-4AE6318F8A61}" dt="2026-09-02T06:50:28.679" v="1277" actId="6549"/>
          <ac:spMkLst>
            <pc:docMk/>
            <pc:sldMk cId="3342165023" sldId="488"/>
            <ac:spMk id="6" creationId="{D50A11E2-FD5A-D359-F0F9-FF14DE919D61}"/>
          </ac:spMkLst>
        </pc:spChg>
      </pc:sldChg>
      <pc:sldChg chg="modSp add mod">
        <pc:chgData name="Michael Bloomfield" userId="f70212b848e07b29" providerId="LiveId" clId="{E14D179C-A0F8-4829-B1A5-4AE6318F8A61}" dt="2026-09-02T06:50:23.615" v="1275" actId="6549"/>
        <pc:sldMkLst>
          <pc:docMk/>
          <pc:sldMk cId="3562339050" sldId="489"/>
        </pc:sldMkLst>
        <pc:spChg chg="mod">
          <ac:chgData name="Michael Bloomfield" userId="f70212b848e07b29" providerId="LiveId" clId="{E14D179C-A0F8-4829-B1A5-4AE6318F8A61}" dt="2026-09-02T06:18:08.152" v="642" actId="20577"/>
          <ac:spMkLst>
            <pc:docMk/>
            <pc:sldMk cId="3562339050" sldId="489"/>
            <ac:spMk id="2" creationId="{88D95D80-E32A-6498-7EA2-A01704A22A7A}"/>
          </ac:spMkLst>
        </pc:spChg>
        <pc:spChg chg="mod">
          <ac:chgData name="Michael Bloomfield" userId="f70212b848e07b29" providerId="LiveId" clId="{E14D179C-A0F8-4829-B1A5-4AE6318F8A61}" dt="2026-09-02T06:50:23.615" v="1275" actId="6549"/>
          <ac:spMkLst>
            <pc:docMk/>
            <pc:sldMk cId="3562339050" sldId="489"/>
            <ac:spMk id="6" creationId="{B1FA8144-7E7F-38A8-D438-66CD4DE9E907}"/>
          </ac:spMkLst>
        </pc:spChg>
      </pc:sldChg>
      <pc:sldChg chg="modSp add mod">
        <pc:chgData name="Michael Bloomfield" userId="f70212b848e07b29" providerId="LiveId" clId="{E14D179C-A0F8-4829-B1A5-4AE6318F8A61}" dt="2026-09-02T06:50:16.903" v="1273" actId="6549"/>
        <pc:sldMkLst>
          <pc:docMk/>
          <pc:sldMk cId="2228796069" sldId="490"/>
        </pc:sldMkLst>
        <pc:spChg chg="mod">
          <ac:chgData name="Michael Bloomfield" userId="f70212b848e07b29" providerId="LiveId" clId="{E14D179C-A0F8-4829-B1A5-4AE6318F8A61}" dt="2026-09-02T06:18:16.759" v="646" actId="20577"/>
          <ac:spMkLst>
            <pc:docMk/>
            <pc:sldMk cId="2228796069" sldId="490"/>
            <ac:spMk id="2" creationId="{CD0392A9-33CC-8466-4C39-72340197E8CE}"/>
          </ac:spMkLst>
        </pc:spChg>
        <pc:spChg chg="mod">
          <ac:chgData name="Michael Bloomfield" userId="f70212b848e07b29" providerId="LiveId" clId="{E14D179C-A0F8-4829-B1A5-4AE6318F8A61}" dt="2026-09-02T06:50:16.903" v="1273" actId="6549"/>
          <ac:spMkLst>
            <pc:docMk/>
            <pc:sldMk cId="2228796069" sldId="490"/>
            <ac:spMk id="6" creationId="{6699377E-15C2-94E9-21C6-3FE1CC22024F}"/>
          </ac:spMkLst>
        </pc:spChg>
      </pc:sldChg>
      <pc:sldChg chg="modSp add mod">
        <pc:chgData name="Michael Bloomfield" userId="f70212b848e07b29" providerId="LiveId" clId="{E14D179C-A0F8-4829-B1A5-4AE6318F8A61}" dt="2026-09-02T06:50:11.023" v="1271" actId="6549"/>
        <pc:sldMkLst>
          <pc:docMk/>
          <pc:sldMk cId="4018225083" sldId="491"/>
        </pc:sldMkLst>
        <pc:spChg chg="mod">
          <ac:chgData name="Michael Bloomfield" userId="f70212b848e07b29" providerId="LiveId" clId="{E14D179C-A0F8-4829-B1A5-4AE6318F8A61}" dt="2026-09-02T06:18:24.280" v="650" actId="20577"/>
          <ac:spMkLst>
            <pc:docMk/>
            <pc:sldMk cId="4018225083" sldId="491"/>
            <ac:spMk id="2" creationId="{405A7E08-3A5F-4706-30FD-C1B59B797804}"/>
          </ac:spMkLst>
        </pc:spChg>
        <pc:spChg chg="mod">
          <ac:chgData name="Michael Bloomfield" userId="f70212b848e07b29" providerId="LiveId" clId="{E14D179C-A0F8-4829-B1A5-4AE6318F8A61}" dt="2026-09-02T06:50:11.023" v="1271" actId="6549"/>
          <ac:spMkLst>
            <pc:docMk/>
            <pc:sldMk cId="4018225083" sldId="491"/>
            <ac:spMk id="6" creationId="{CECD1FD9-A396-C013-5B30-DA40CF653909}"/>
          </ac:spMkLst>
        </pc:spChg>
      </pc:sldChg>
      <pc:sldChg chg="modSp add mod">
        <pc:chgData name="Michael Bloomfield" userId="f70212b848e07b29" providerId="LiveId" clId="{E14D179C-A0F8-4829-B1A5-4AE6318F8A61}" dt="2026-09-02T06:50:06.439" v="1269" actId="6549"/>
        <pc:sldMkLst>
          <pc:docMk/>
          <pc:sldMk cId="2600303453" sldId="492"/>
        </pc:sldMkLst>
        <pc:spChg chg="mod">
          <ac:chgData name="Michael Bloomfield" userId="f70212b848e07b29" providerId="LiveId" clId="{E14D179C-A0F8-4829-B1A5-4AE6318F8A61}" dt="2026-09-02T06:18:32.952" v="654" actId="20577"/>
          <ac:spMkLst>
            <pc:docMk/>
            <pc:sldMk cId="2600303453" sldId="492"/>
            <ac:spMk id="2" creationId="{B73D8B77-EAE1-3BF6-536A-078E9743195A}"/>
          </ac:spMkLst>
        </pc:spChg>
        <pc:spChg chg="mod">
          <ac:chgData name="Michael Bloomfield" userId="f70212b848e07b29" providerId="LiveId" clId="{E14D179C-A0F8-4829-B1A5-4AE6318F8A61}" dt="2026-09-02T06:50:06.439" v="1269" actId="6549"/>
          <ac:spMkLst>
            <pc:docMk/>
            <pc:sldMk cId="2600303453" sldId="492"/>
            <ac:spMk id="6" creationId="{4FF53CA3-9193-E542-3541-C4D872DA2F6E}"/>
          </ac:spMkLst>
        </pc:spChg>
      </pc:sldChg>
      <pc:sldChg chg="modSp add mod">
        <pc:chgData name="Michael Bloomfield" userId="f70212b848e07b29" providerId="LiveId" clId="{E14D179C-A0F8-4829-B1A5-4AE6318F8A61}" dt="2026-09-02T06:50:02.022" v="1267" actId="6549"/>
        <pc:sldMkLst>
          <pc:docMk/>
          <pc:sldMk cId="1360319686" sldId="493"/>
        </pc:sldMkLst>
        <pc:spChg chg="mod">
          <ac:chgData name="Michael Bloomfield" userId="f70212b848e07b29" providerId="LiveId" clId="{E14D179C-A0F8-4829-B1A5-4AE6318F8A61}" dt="2026-09-02T06:18:40.272" v="658" actId="20577"/>
          <ac:spMkLst>
            <pc:docMk/>
            <pc:sldMk cId="1360319686" sldId="493"/>
            <ac:spMk id="2" creationId="{3F55658E-713C-7FC5-3F11-C9700711952E}"/>
          </ac:spMkLst>
        </pc:spChg>
        <pc:spChg chg="mod">
          <ac:chgData name="Michael Bloomfield" userId="f70212b848e07b29" providerId="LiveId" clId="{E14D179C-A0F8-4829-B1A5-4AE6318F8A61}" dt="2026-09-02T06:50:02.022" v="1267" actId="6549"/>
          <ac:spMkLst>
            <pc:docMk/>
            <pc:sldMk cId="1360319686" sldId="493"/>
            <ac:spMk id="6" creationId="{33AFCE0F-69EA-7782-7CC2-72DD2784C55D}"/>
          </ac:spMkLst>
        </pc:spChg>
      </pc:sldChg>
      <pc:sldChg chg="modSp add mod">
        <pc:chgData name="Michael Bloomfield" userId="f70212b848e07b29" providerId="LiveId" clId="{E14D179C-A0F8-4829-B1A5-4AE6318F8A61}" dt="2026-09-02T06:49:56.791" v="1265" actId="6549"/>
        <pc:sldMkLst>
          <pc:docMk/>
          <pc:sldMk cId="4226973725" sldId="494"/>
        </pc:sldMkLst>
        <pc:spChg chg="mod">
          <ac:chgData name="Michael Bloomfield" userId="f70212b848e07b29" providerId="LiveId" clId="{E14D179C-A0F8-4829-B1A5-4AE6318F8A61}" dt="2026-09-02T06:18:48.623" v="662" actId="20577"/>
          <ac:spMkLst>
            <pc:docMk/>
            <pc:sldMk cId="4226973725" sldId="494"/>
            <ac:spMk id="2" creationId="{8F04F297-A67E-E3C1-E6A3-0EB0796407C7}"/>
          </ac:spMkLst>
        </pc:spChg>
        <pc:spChg chg="mod">
          <ac:chgData name="Michael Bloomfield" userId="f70212b848e07b29" providerId="LiveId" clId="{E14D179C-A0F8-4829-B1A5-4AE6318F8A61}" dt="2026-09-02T06:49:56.791" v="1265" actId="6549"/>
          <ac:spMkLst>
            <pc:docMk/>
            <pc:sldMk cId="4226973725" sldId="494"/>
            <ac:spMk id="6" creationId="{7852BB19-67C4-3659-840B-A76A130DFEFA}"/>
          </ac:spMkLst>
        </pc:spChg>
      </pc:sldChg>
      <pc:sldChg chg="modSp add mod">
        <pc:chgData name="Michael Bloomfield" userId="f70212b848e07b29" providerId="LiveId" clId="{E14D179C-A0F8-4829-B1A5-4AE6318F8A61}" dt="2026-09-02T06:49:52.527" v="1263" actId="6549"/>
        <pc:sldMkLst>
          <pc:docMk/>
          <pc:sldMk cId="1467765212" sldId="495"/>
        </pc:sldMkLst>
        <pc:spChg chg="mod">
          <ac:chgData name="Michael Bloomfield" userId="f70212b848e07b29" providerId="LiveId" clId="{E14D179C-A0F8-4829-B1A5-4AE6318F8A61}" dt="2026-09-02T06:18:55.415" v="666" actId="20577"/>
          <ac:spMkLst>
            <pc:docMk/>
            <pc:sldMk cId="1467765212" sldId="495"/>
            <ac:spMk id="2" creationId="{BFDE3EAE-E5A3-E97F-A329-5DC8382489BD}"/>
          </ac:spMkLst>
        </pc:spChg>
        <pc:spChg chg="mod">
          <ac:chgData name="Michael Bloomfield" userId="f70212b848e07b29" providerId="LiveId" clId="{E14D179C-A0F8-4829-B1A5-4AE6318F8A61}" dt="2026-09-02T06:49:52.527" v="1263" actId="6549"/>
          <ac:spMkLst>
            <pc:docMk/>
            <pc:sldMk cId="1467765212" sldId="495"/>
            <ac:spMk id="6" creationId="{035A1C4A-B314-9CCE-9B25-1D1FAE14E369}"/>
          </ac:spMkLst>
        </pc:spChg>
      </pc:sldChg>
      <pc:sldChg chg="modSp add mod">
        <pc:chgData name="Michael Bloomfield" userId="f70212b848e07b29" providerId="LiveId" clId="{E14D179C-A0F8-4829-B1A5-4AE6318F8A61}" dt="2026-09-02T06:49:48.038" v="1261" actId="6549"/>
        <pc:sldMkLst>
          <pc:docMk/>
          <pc:sldMk cId="4117901237" sldId="496"/>
        </pc:sldMkLst>
        <pc:spChg chg="mod">
          <ac:chgData name="Michael Bloomfield" userId="f70212b848e07b29" providerId="LiveId" clId="{E14D179C-A0F8-4829-B1A5-4AE6318F8A61}" dt="2026-09-02T06:49:48.038" v="1261" actId="6549"/>
          <ac:spMkLst>
            <pc:docMk/>
            <pc:sldMk cId="4117901237" sldId="496"/>
            <ac:spMk id="6" creationId="{2A270195-BAF4-EC75-00CF-DD42966F5A77}"/>
          </ac:spMkLst>
        </pc:spChg>
      </pc:sldChg>
      <pc:sldChg chg="modSp add mod">
        <pc:chgData name="Michael Bloomfield" userId="f70212b848e07b29" providerId="LiveId" clId="{E14D179C-A0F8-4829-B1A5-4AE6318F8A61}" dt="2026-09-02T06:49:40.071" v="1259" actId="20577"/>
        <pc:sldMkLst>
          <pc:docMk/>
          <pc:sldMk cId="3540554852" sldId="497"/>
        </pc:sldMkLst>
        <pc:spChg chg="mod">
          <ac:chgData name="Michael Bloomfield" userId="f70212b848e07b29" providerId="LiveId" clId="{E14D179C-A0F8-4829-B1A5-4AE6318F8A61}" dt="2026-09-02T06:49:40.071" v="1259" actId="20577"/>
          <ac:spMkLst>
            <pc:docMk/>
            <pc:sldMk cId="3540554852" sldId="497"/>
            <ac:spMk id="6" creationId="{B2E5E0F8-1F7F-F447-356D-EE38EACBDBE4}"/>
          </ac:spMkLst>
        </pc:spChg>
      </pc:sldChg>
      <pc:sldChg chg="modSp add mod">
        <pc:chgData name="Michael Bloomfield" userId="f70212b848e07b29" providerId="LiveId" clId="{E14D179C-A0F8-4829-B1A5-4AE6318F8A61}" dt="2026-09-02T06:49:33.415" v="1253" actId="6549"/>
        <pc:sldMkLst>
          <pc:docMk/>
          <pc:sldMk cId="1756794823" sldId="498"/>
        </pc:sldMkLst>
        <pc:spChg chg="mod">
          <ac:chgData name="Michael Bloomfield" userId="f70212b848e07b29" providerId="LiveId" clId="{E14D179C-A0F8-4829-B1A5-4AE6318F8A61}" dt="2026-09-02T06:49:33.415" v="1253" actId="6549"/>
          <ac:spMkLst>
            <pc:docMk/>
            <pc:sldMk cId="1756794823" sldId="498"/>
            <ac:spMk id="6" creationId="{8A147596-7229-BE40-E5AD-0E86F0FB3EB9}"/>
          </ac:spMkLst>
        </pc:spChg>
      </pc:sldChg>
      <pc:sldChg chg="modSp add mod">
        <pc:chgData name="Michael Bloomfield" userId="f70212b848e07b29" providerId="LiveId" clId="{E14D179C-A0F8-4829-B1A5-4AE6318F8A61}" dt="2026-09-02T06:49:29.063" v="1251" actId="6549"/>
        <pc:sldMkLst>
          <pc:docMk/>
          <pc:sldMk cId="1024951754" sldId="499"/>
        </pc:sldMkLst>
        <pc:spChg chg="mod">
          <ac:chgData name="Michael Bloomfield" userId="f70212b848e07b29" providerId="LiveId" clId="{E14D179C-A0F8-4829-B1A5-4AE6318F8A61}" dt="2026-09-02T06:19:23.191" v="676" actId="20577"/>
          <ac:spMkLst>
            <pc:docMk/>
            <pc:sldMk cId="1024951754" sldId="499"/>
            <ac:spMk id="2" creationId="{F8B0CA88-539D-1B87-1E06-C2080EFF9AAE}"/>
          </ac:spMkLst>
        </pc:spChg>
        <pc:spChg chg="mod">
          <ac:chgData name="Michael Bloomfield" userId="f70212b848e07b29" providerId="LiveId" clId="{E14D179C-A0F8-4829-B1A5-4AE6318F8A61}" dt="2026-09-02T06:49:29.063" v="1251" actId="6549"/>
          <ac:spMkLst>
            <pc:docMk/>
            <pc:sldMk cId="1024951754" sldId="499"/>
            <ac:spMk id="6" creationId="{8E769829-7634-7770-8618-E654A9CF9C2C}"/>
          </ac:spMkLst>
        </pc:spChg>
      </pc:sldChg>
      <pc:sldChg chg="modSp add mod">
        <pc:chgData name="Michael Bloomfield" userId="f70212b848e07b29" providerId="LiveId" clId="{E14D179C-A0F8-4829-B1A5-4AE6318F8A61}" dt="2026-09-02T06:49:23.534" v="1249" actId="6549"/>
        <pc:sldMkLst>
          <pc:docMk/>
          <pc:sldMk cId="3055755930" sldId="500"/>
        </pc:sldMkLst>
        <pc:spChg chg="mod">
          <ac:chgData name="Michael Bloomfield" userId="f70212b848e07b29" providerId="LiveId" clId="{E14D179C-A0F8-4829-B1A5-4AE6318F8A61}" dt="2026-09-02T06:19:33.711" v="680" actId="20577"/>
          <ac:spMkLst>
            <pc:docMk/>
            <pc:sldMk cId="3055755930" sldId="500"/>
            <ac:spMk id="2" creationId="{C0C845F1-40FD-7B7B-95BA-3446D8C3F9AD}"/>
          </ac:spMkLst>
        </pc:spChg>
        <pc:spChg chg="mod">
          <ac:chgData name="Michael Bloomfield" userId="f70212b848e07b29" providerId="LiveId" clId="{E14D179C-A0F8-4829-B1A5-4AE6318F8A61}" dt="2026-09-02T06:49:23.534" v="1249" actId="6549"/>
          <ac:spMkLst>
            <pc:docMk/>
            <pc:sldMk cId="3055755930" sldId="500"/>
            <ac:spMk id="6" creationId="{B35C9744-56A3-EBDD-9825-A94719B52C6E}"/>
          </ac:spMkLst>
        </pc:spChg>
      </pc:sldChg>
      <pc:sldChg chg="modSp add mod">
        <pc:chgData name="Michael Bloomfield" userId="f70212b848e07b29" providerId="LiveId" clId="{E14D179C-A0F8-4829-B1A5-4AE6318F8A61}" dt="2026-09-02T06:49:16.303" v="1245" actId="6549"/>
        <pc:sldMkLst>
          <pc:docMk/>
          <pc:sldMk cId="1077397739" sldId="501"/>
        </pc:sldMkLst>
        <pc:spChg chg="mod">
          <ac:chgData name="Michael Bloomfield" userId="f70212b848e07b29" providerId="LiveId" clId="{E14D179C-A0F8-4829-B1A5-4AE6318F8A61}" dt="2026-09-02T06:19:41.688" v="684" actId="20577"/>
          <ac:spMkLst>
            <pc:docMk/>
            <pc:sldMk cId="1077397739" sldId="501"/>
            <ac:spMk id="2" creationId="{9F700648-22C7-261D-FCF2-823D1F345189}"/>
          </ac:spMkLst>
        </pc:spChg>
        <pc:spChg chg="mod">
          <ac:chgData name="Michael Bloomfield" userId="f70212b848e07b29" providerId="LiveId" clId="{E14D179C-A0F8-4829-B1A5-4AE6318F8A61}" dt="2026-09-02T06:49:16.303" v="1245" actId="6549"/>
          <ac:spMkLst>
            <pc:docMk/>
            <pc:sldMk cId="1077397739" sldId="501"/>
            <ac:spMk id="6" creationId="{E1545701-405D-7478-B739-23DF7DDCF312}"/>
          </ac:spMkLst>
        </pc:spChg>
      </pc:sldChg>
      <pc:sldChg chg="modSp add mod">
        <pc:chgData name="Michael Bloomfield" userId="f70212b848e07b29" providerId="LiveId" clId="{E14D179C-A0F8-4829-B1A5-4AE6318F8A61}" dt="2026-09-02T06:49:11.639" v="1243" actId="6549"/>
        <pc:sldMkLst>
          <pc:docMk/>
          <pc:sldMk cId="2583164462" sldId="502"/>
        </pc:sldMkLst>
        <pc:spChg chg="mod">
          <ac:chgData name="Michael Bloomfield" userId="f70212b848e07b29" providerId="LiveId" clId="{E14D179C-A0F8-4829-B1A5-4AE6318F8A61}" dt="2026-09-02T06:19:48.687" v="688" actId="20577"/>
          <ac:spMkLst>
            <pc:docMk/>
            <pc:sldMk cId="2583164462" sldId="502"/>
            <ac:spMk id="2" creationId="{EBC10B6E-BE20-FD5D-9AFC-64DB5BC110E5}"/>
          </ac:spMkLst>
        </pc:spChg>
        <pc:spChg chg="mod">
          <ac:chgData name="Michael Bloomfield" userId="f70212b848e07b29" providerId="LiveId" clId="{E14D179C-A0F8-4829-B1A5-4AE6318F8A61}" dt="2026-09-02T06:49:11.639" v="1243" actId="6549"/>
          <ac:spMkLst>
            <pc:docMk/>
            <pc:sldMk cId="2583164462" sldId="502"/>
            <ac:spMk id="6" creationId="{3A98829C-587C-8B25-4F43-9AE7ACF151C3}"/>
          </ac:spMkLst>
        </pc:spChg>
      </pc:sldChg>
      <pc:sldChg chg="modSp add mod">
        <pc:chgData name="Michael Bloomfield" userId="f70212b848e07b29" providerId="LiveId" clId="{E14D179C-A0F8-4829-B1A5-4AE6318F8A61}" dt="2026-09-02T06:49:06.607" v="1241" actId="6549"/>
        <pc:sldMkLst>
          <pc:docMk/>
          <pc:sldMk cId="3590376199" sldId="503"/>
        </pc:sldMkLst>
        <pc:spChg chg="mod">
          <ac:chgData name="Michael Bloomfield" userId="f70212b848e07b29" providerId="LiveId" clId="{E14D179C-A0F8-4829-B1A5-4AE6318F8A61}" dt="2026-09-02T06:19:55.840" v="692" actId="20577"/>
          <ac:spMkLst>
            <pc:docMk/>
            <pc:sldMk cId="3590376199" sldId="503"/>
            <ac:spMk id="2" creationId="{6C7DDAC4-B4D3-31F0-D952-697AA43D6B09}"/>
          </ac:spMkLst>
        </pc:spChg>
        <pc:spChg chg="mod">
          <ac:chgData name="Michael Bloomfield" userId="f70212b848e07b29" providerId="LiveId" clId="{E14D179C-A0F8-4829-B1A5-4AE6318F8A61}" dt="2026-09-02T06:49:06.607" v="1241" actId="6549"/>
          <ac:spMkLst>
            <pc:docMk/>
            <pc:sldMk cId="3590376199" sldId="503"/>
            <ac:spMk id="6" creationId="{A1C377F9-CA88-EFD9-9BFC-7465F03D650B}"/>
          </ac:spMkLst>
        </pc:spChg>
      </pc:sldChg>
      <pc:sldChg chg="modSp add mod">
        <pc:chgData name="Michael Bloomfield" userId="f70212b848e07b29" providerId="LiveId" clId="{E14D179C-A0F8-4829-B1A5-4AE6318F8A61}" dt="2026-09-02T06:49:02.359" v="1239" actId="6549"/>
        <pc:sldMkLst>
          <pc:docMk/>
          <pc:sldMk cId="2921726881" sldId="504"/>
        </pc:sldMkLst>
        <pc:spChg chg="mod">
          <ac:chgData name="Michael Bloomfield" userId="f70212b848e07b29" providerId="LiveId" clId="{E14D179C-A0F8-4829-B1A5-4AE6318F8A61}" dt="2026-09-02T06:20:06.552" v="699" actId="20577"/>
          <ac:spMkLst>
            <pc:docMk/>
            <pc:sldMk cId="2921726881" sldId="504"/>
            <ac:spMk id="2" creationId="{A2F4C5AE-7D8A-0BF9-EC1A-21BE20F9409D}"/>
          </ac:spMkLst>
        </pc:spChg>
        <pc:spChg chg="mod">
          <ac:chgData name="Michael Bloomfield" userId="f70212b848e07b29" providerId="LiveId" clId="{E14D179C-A0F8-4829-B1A5-4AE6318F8A61}" dt="2026-09-02T06:49:02.359" v="1239" actId="6549"/>
          <ac:spMkLst>
            <pc:docMk/>
            <pc:sldMk cId="2921726881" sldId="504"/>
            <ac:spMk id="6" creationId="{4C7E59B5-ACA8-8714-EFD2-AF2521321BDD}"/>
          </ac:spMkLst>
        </pc:spChg>
      </pc:sldChg>
      <pc:sldChg chg="modSp add mod">
        <pc:chgData name="Michael Bloomfield" userId="f70212b848e07b29" providerId="LiveId" clId="{E14D179C-A0F8-4829-B1A5-4AE6318F8A61}" dt="2026-09-02T06:48:57.672" v="1237" actId="6549"/>
        <pc:sldMkLst>
          <pc:docMk/>
          <pc:sldMk cId="2816989899" sldId="505"/>
        </pc:sldMkLst>
        <pc:spChg chg="mod">
          <ac:chgData name="Michael Bloomfield" userId="f70212b848e07b29" providerId="LiveId" clId="{E14D179C-A0F8-4829-B1A5-4AE6318F8A61}" dt="2026-09-02T06:20:13.479" v="703" actId="20577"/>
          <ac:spMkLst>
            <pc:docMk/>
            <pc:sldMk cId="2816989899" sldId="505"/>
            <ac:spMk id="2" creationId="{31C3D78F-1D3D-3315-222F-37C6ABD6E223}"/>
          </ac:spMkLst>
        </pc:spChg>
        <pc:spChg chg="mod">
          <ac:chgData name="Michael Bloomfield" userId="f70212b848e07b29" providerId="LiveId" clId="{E14D179C-A0F8-4829-B1A5-4AE6318F8A61}" dt="2026-09-02T06:48:57.672" v="1237" actId="6549"/>
          <ac:spMkLst>
            <pc:docMk/>
            <pc:sldMk cId="2816989899" sldId="505"/>
            <ac:spMk id="6" creationId="{9C88A9E2-4598-BDEA-B6AB-09E68F60FB15}"/>
          </ac:spMkLst>
        </pc:spChg>
      </pc:sldChg>
      <pc:sldChg chg="modSp add mod">
        <pc:chgData name="Michael Bloomfield" userId="f70212b848e07b29" providerId="LiveId" clId="{E14D179C-A0F8-4829-B1A5-4AE6318F8A61}" dt="2026-09-02T06:48:52.831" v="1235" actId="6549"/>
        <pc:sldMkLst>
          <pc:docMk/>
          <pc:sldMk cId="3714071026" sldId="506"/>
        </pc:sldMkLst>
        <pc:spChg chg="mod">
          <ac:chgData name="Michael Bloomfield" userId="f70212b848e07b29" providerId="LiveId" clId="{E14D179C-A0F8-4829-B1A5-4AE6318F8A61}" dt="2026-09-02T06:48:52.831" v="1235" actId="6549"/>
          <ac:spMkLst>
            <pc:docMk/>
            <pc:sldMk cId="3714071026" sldId="506"/>
            <ac:spMk id="6" creationId="{2F084A33-73B6-ED89-166A-22B15A786C80}"/>
          </ac:spMkLst>
        </pc:spChg>
      </pc:sldChg>
      <pc:sldChg chg="modSp add mod">
        <pc:chgData name="Michael Bloomfield" userId="f70212b848e07b29" providerId="LiveId" clId="{E14D179C-A0F8-4829-B1A5-4AE6318F8A61}" dt="2026-09-02T06:48:48.591" v="1233" actId="6549"/>
        <pc:sldMkLst>
          <pc:docMk/>
          <pc:sldMk cId="1789191429" sldId="507"/>
        </pc:sldMkLst>
        <pc:spChg chg="mod">
          <ac:chgData name="Michael Bloomfield" userId="f70212b848e07b29" providerId="LiveId" clId="{E14D179C-A0F8-4829-B1A5-4AE6318F8A61}" dt="2026-09-02T06:20:29.480" v="709" actId="20577"/>
          <ac:spMkLst>
            <pc:docMk/>
            <pc:sldMk cId="1789191429" sldId="507"/>
            <ac:spMk id="2" creationId="{4C644395-2529-A7E8-799F-3F12A7AD8AFE}"/>
          </ac:spMkLst>
        </pc:spChg>
        <pc:spChg chg="mod">
          <ac:chgData name="Michael Bloomfield" userId="f70212b848e07b29" providerId="LiveId" clId="{E14D179C-A0F8-4829-B1A5-4AE6318F8A61}" dt="2026-09-02T06:48:48.591" v="1233" actId="6549"/>
          <ac:spMkLst>
            <pc:docMk/>
            <pc:sldMk cId="1789191429" sldId="507"/>
            <ac:spMk id="6" creationId="{5C825E07-8FDC-8D91-CECE-399DA1FA1533}"/>
          </ac:spMkLst>
        </pc:spChg>
      </pc:sldChg>
      <pc:sldChg chg="modSp add mod">
        <pc:chgData name="Michael Bloomfield" userId="f70212b848e07b29" providerId="LiveId" clId="{E14D179C-A0F8-4829-B1A5-4AE6318F8A61}" dt="2026-09-02T06:48:44.015" v="1231" actId="6549"/>
        <pc:sldMkLst>
          <pc:docMk/>
          <pc:sldMk cId="2512153796" sldId="508"/>
        </pc:sldMkLst>
        <pc:spChg chg="mod">
          <ac:chgData name="Michael Bloomfield" userId="f70212b848e07b29" providerId="LiveId" clId="{E14D179C-A0F8-4829-B1A5-4AE6318F8A61}" dt="2026-09-02T06:20:37.536" v="713" actId="20577"/>
          <ac:spMkLst>
            <pc:docMk/>
            <pc:sldMk cId="2512153796" sldId="508"/>
            <ac:spMk id="2" creationId="{BA1931D7-4EE3-6C8B-A8B1-B51539BE2F08}"/>
          </ac:spMkLst>
        </pc:spChg>
        <pc:spChg chg="mod">
          <ac:chgData name="Michael Bloomfield" userId="f70212b848e07b29" providerId="LiveId" clId="{E14D179C-A0F8-4829-B1A5-4AE6318F8A61}" dt="2026-09-02T06:48:44.015" v="1231" actId="6549"/>
          <ac:spMkLst>
            <pc:docMk/>
            <pc:sldMk cId="2512153796" sldId="508"/>
            <ac:spMk id="6" creationId="{6B185355-1AB0-97F9-C795-03CB304C831D}"/>
          </ac:spMkLst>
        </pc:spChg>
      </pc:sldChg>
      <pc:sldChg chg="modSp add mod">
        <pc:chgData name="Michael Bloomfield" userId="f70212b848e07b29" providerId="LiveId" clId="{E14D179C-A0F8-4829-B1A5-4AE6318F8A61}" dt="2026-09-02T06:48:38.718" v="1229" actId="6549"/>
        <pc:sldMkLst>
          <pc:docMk/>
          <pc:sldMk cId="76677268" sldId="509"/>
        </pc:sldMkLst>
        <pc:spChg chg="mod">
          <ac:chgData name="Michael Bloomfield" userId="f70212b848e07b29" providerId="LiveId" clId="{E14D179C-A0F8-4829-B1A5-4AE6318F8A61}" dt="2026-09-02T06:20:46.239" v="717" actId="20577"/>
          <ac:spMkLst>
            <pc:docMk/>
            <pc:sldMk cId="76677268" sldId="509"/>
            <ac:spMk id="2" creationId="{5A7D6D88-C29D-C17F-06C5-20FF73F41CBB}"/>
          </ac:spMkLst>
        </pc:spChg>
        <pc:spChg chg="mod">
          <ac:chgData name="Michael Bloomfield" userId="f70212b848e07b29" providerId="LiveId" clId="{E14D179C-A0F8-4829-B1A5-4AE6318F8A61}" dt="2026-09-02T06:48:38.718" v="1229" actId="6549"/>
          <ac:spMkLst>
            <pc:docMk/>
            <pc:sldMk cId="76677268" sldId="509"/>
            <ac:spMk id="6" creationId="{B6CAD5C9-DA72-8AFE-5ABC-365593BF7D50}"/>
          </ac:spMkLst>
        </pc:spChg>
      </pc:sldChg>
      <pc:sldChg chg="modSp add mod">
        <pc:chgData name="Michael Bloomfield" userId="f70212b848e07b29" providerId="LiveId" clId="{E14D179C-A0F8-4829-B1A5-4AE6318F8A61}" dt="2026-09-02T06:48:33.695" v="1227" actId="6549"/>
        <pc:sldMkLst>
          <pc:docMk/>
          <pc:sldMk cId="2002262563" sldId="510"/>
        </pc:sldMkLst>
        <pc:spChg chg="mod">
          <ac:chgData name="Michael Bloomfield" userId="f70212b848e07b29" providerId="LiveId" clId="{E14D179C-A0F8-4829-B1A5-4AE6318F8A61}" dt="2026-09-02T06:20:53.760" v="721" actId="20577"/>
          <ac:spMkLst>
            <pc:docMk/>
            <pc:sldMk cId="2002262563" sldId="510"/>
            <ac:spMk id="2" creationId="{B633A72A-4CDF-38E6-54A5-78DF240327EE}"/>
          </ac:spMkLst>
        </pc:spChg>
        <pc:spChg chg="mod">
          <ac:chgData name="Michael Bloomfield" userId="f70212b848e07b29" providerId="LiveId" clId="{E14D179C-A0F8-4829-B1A5-4AE6318F8A61}" dt="2026-09-02T06:48:33.695" v="1227" actId="6549"/>
          <ac:spMkLst>
            <pc:docMk/>
            <pc:sldMk cId="2002262563" sldId="510"/>
            <ac:spMk id="6" creationId="{D673A8EA-7BD0-F953-E056-C33D1469E1B0}"/>
          </ac:spMkLst>
        </pc:spChg>
      </pc:sldChg>
      <pc:sldChg chg="modSp add mod">
        <pc:chgData name="Michael Bloomfield" userId="f70212b848e07b29" providerId="LiveId" clId="{E14D179C-A0F8-4829-B1A5-4AE6318F8A61}" dt="2026-09-02T06:47:48.249" v="1225" actId="27636"/>
        <pc:sldMkLst>
          <pc:docMk/>
          <pc:sldMk cId="72027933" sldId="511"/>
        </pc:sldMkLst>
        <pc:spChg chg="mod">
          <ac:chgData name="Michael Bloomfield" userId="f70212b848e07b29" providerId="LiveId" clId="{E14D179C-A0F8-4829-B1A5-4AE6318F8A61}" dt="2026-09-02T06:21:02.143" v="726" actId="20577"/>
          <ac:spMkLst>
            <pc:docMk/>
            <pc:sldMk cId="72027933" sldId="511"/>
            <ac:spMk id="2" creationId="{1611835E-ABAB-5A99-B277-3B44E4523F23}"/>
          </ac:spMkLst>
        </pc:spChg>
        <pc:spChg chg="mod">
          <ac:chgData name="Michael Bloomfield" userId="f70212b848e07b29" providerId="LiveId" clId="{E14D179C-A0F8-4829-B1A5-4AE6318F8A61}" dt="2026-09-02T06:47:48.249" v="1225" actId="27636"/>
          <ac:spMkLst>
            <pc:docMk/>
            <pc:sldMk cId="72027933" sldId="511"/>
            <ac:spMk id="6" creationId="{986FF5C5-8E7F-8D35-EF78-2AED4E238303}"/>
          </ac:spMkLst>
        </pc:spChg>
      </pc:sldChg>
      <pc:sldChg chg="modSp add mod">
        <pc:chgData name="Michael Bloomfield" userId="f70212b848e07b29" providerId="LiveId" clId="{E14D179C-A0F8-4829-B1A5-4AE6318F8A61}" dt="2026-09-02T06:47:43.823" v="1222" actId="6549"/>
        <pc:sldMkLst>
          <pc:docMk/>
          <pc:sldMk cId="2728426716" sldId="512"/>
        </pc:sldMkLst>
        <pc:spChg chg="mod">
          <ac:chgData name="Michael Bloomfield" userId="f70212b848e07b29" providerId="LiveId" clId="{E14D179C-A0F8-4829-B1A5-4AE6318F8A61}" dt="2026-09-02T06:21:10.231" v="731" actId="20577"/>
          <ac:spMkLst>
            <pc:docMk/>
            <pc:sldMk cId="2728426716" sldId="512"/>
            <ac:spMk id="2" creationId="{85278F13-5FE1-2E6B-B4E0-4BA617E719A1}"/>
          </ac:spMkLst>
        </pc:spChg>
        <pc:spChg chg="mod">
          <ac:chgData name="Michael Bloomfield" userId="f70212b848e07b29" providerId="LiveId" clId="{E14D179C-A0F8-4829-B1A5-4AE6318F8A61}" dt="2026-09-02T06:47:43.823" v="1222" actId="6549"/>
          <ac:spMkLst>
            <pc:docMk/>
            <pc:sldMk cId="2728426716" sldId="512"/>
            <ac:spMk id="6" creationId="{D8F9D701-F1CC-4665-D9A7-1624529406E4}"/>
          </ac:spMkLst>
        </pc:spChg>
      </pc:sldChg>
      <pc:sldChg chg="modSp add mod">
        <pc:chgData name="Michael Bloomfield" userId="f70212b848e07b29" providerId="LiveId" clId="{E14D179C-A0F8-4829-B1A5-4AE6318F8A61}" dt="2026-09-02T06:47:38.169" v="1220" actId="27636"/>
        <pc:sldMkLst>
          <pc:docMk/>
          <pc:sldMk cId="134160462" sldId="513"/>
        </pc:sldMkLst>
        <pc:spChg chg="mod">
          <ac:chgData name="Michael Bloomfield" userId="f70212b848e07b29" providerId="LiveId" clId="{E14D179C-A0F8-4829-B1A5-4AE6318F8A61}" dt="2026-09-02T06:21:18.191" v="736" actId="20577"/>
          <ac:spMkLst>
            <pc:docMk/>
            <pc:sldMk cId="134160462" sldId="513"/>
            <ac:spMk id="2" creationId="{FBBE5566-30A1-3932-0870-09531465A21D}"/>
          </ac:spMkLst>
        </pc:spChg>
        <pc:spChg chg="mod">
          <ac:chgData name="Michael Bloomfield" userId="f70212b848e07b29" providerId="LiveId" clId="{E14D179C-A0F8-4829-B1A5-4AE6318F8A61}" dt="2026-09-02T06:47:38.169" v="1220" actId="27636"/>
          <ac:spMkLst>
            <pc:docMk/>
            <pc:sldMk cId="134160462" sldId="513"/>
            <ac:spMk id="6" creationId="{D9E45040-B4B6-55A7-62B9-EB660B156914}"/>
          </ac:spMkLst>
        </pc:spChg>
      </pc:sldChg>
      <pc:sldChg chg="modSp add mod">
        <pc:chgData name="Michael Bloomfield" userId="f70212b848e07b29" providerId="LiveId" clId="{E14D179C-A0F8-4829-B1A5-4AE6318F8A61}" dt="2026-09-02T06:47:33.047" v="1217" actId="6549"/>
        <pc:sldMkLst>
          <pc:docMk/>
          <pc:sldMk cId="3091295350" sldId="514"/>
        </pc:sldMkLst>
        <pc:spChg chg="mod">
          <ac:chgData name="Michael Bloomfield" userId="f70212b848e07b29" providerId="LiveId" clId="{E14D179C-A0F8-4829-B1A5-4AE6318F8A61}" dt="2026-09-02T06:21:25.311" v="741" actId="20577"/>
          <ac:spMkLst>
            <pc:docMk/>
            <pc:sldMk cId="3091295350" sldId="514"/>
            <ac:spMk id="2" creationId="{B70ECDBF-48E9-F4D1-8817-D9D97F981B4B}"/>
          </ac:spMkLst>
        </pc:spChg>
        <pc:spChg chg="mod">
          <ac:chgData name="Michael Bloomfield" userId="f70212b848e07b29" providerId="LiveId" clId="{E14D179C-A0F8-4829-B1A5-4AE6318F8A61}" dt="2026-09-02T06:47:33.047" v="1217" actId="6549"/>
          <ac:spMkLst>
            <pc:docMk/>
            <pc:sldMk cId="3091295350" sldId="514"/>
            <ac:spMk id="6" creationId="{109282DB-919C-FE3C-1DFA-F275EC242821}"/>
          </ac:spMkLst>
        </pc:spChg>
      </pc:sldChg>
      <pc:sldChg chg="modSp add mod">
        <pc:chgData name="Michael Bloomfield" userId="f70212b848e07b29" providerId="LiveId" clId="{E14D179C-A0F8-4829-B1A5-4AE6318F8A61}" dt="2026-09-02T06:47:27.447" v="1215" actId="6549"/>
        <pc:sldMkLst>
          <pc:docMk/>
          <pc:sldMk cId="581345118" sldId="515"/>
        </pc:sldMkLst>
        <pc:spChg chg="mod">
          <ac:chgData name="Michael Bloomfield" userId="f70212b848e07b29" providerId="LiveId" clId="{E14D179C-A0F8-4829-B1A5-4AE6318F8A61}" dt="2026-09-02T06:47:27.447" v="1215" actId="6549"/>
          <ac:spMkLst>
            <pc:docMk/>
            <pc:sldMk cId="581345118" sldId="515"/>
            <ac:spMk id="6" creationId="{41AB78B2-99DD-DC49-02DF-9F83E7FD8303}"/>
          </ac:spMkLst>
        </pc:spChg>
      </pc:sldChg>
      <pc:sldChg chg="modSp add mod">
        <pc:chgData name="Michael Bloomfield" userId="f70212b848e07b29" providerId="LiveId" clId="{E14D179C-A0F8-4829-B1A5-4AE6318F8A61}" dt="2026-09-02T06:47:18.463" v="1213" actId="6549"/>
        <pc:sldMkLst>
          <pc:docMk/>
          <pc:sldMk cId="89186070" sldId="516"/>
        </pc:sldMkLst>
        <pc:spChg chg="mod">
          <ac:chgData name="Michael Bloomfield" userId="f70212b848e07b29" providerId="LiveId" clId="{E14D179C-A0F8-4829-B1A5-4AE6318F8A61}" dt="2026-09-02T06:47:18.463" v="1213" actId="6549"/>
          <ac:spMkLst>
            <pc:docMk/>
            <pc:sldMk cId="89186070" sldId="516"/>
            <ac:spMk id="6" creationId="{85794E6C-1337-9760-7B1D-57828C770E05}"/>
          </ac:spMkLst>
        </pc:spChg>
      </pc:sldChg>
      <pc:sldChg chg="modSp add mod">
        <pc:chgData name="Michael Bloomfield" userId="f70212b848e07b29" providerId="LiveId" clId="{E14D179C-A0F8-4829-B1A5-4AE6318F8A61}" dt="2026-09-02T06:47:11.695" v="1211" actId="6549"/>
        <pc:sldMkLst>
          <pc:docMk/>
          <pc:sldMk cId="3589617842" sldId="517"/>
        </pc:sldMkLst>
        <pc:spChg chg="mod">
          <ac:chgData name="Michael Bloomfield" userId="f70212b848e07b29" providerId="LiveId" clId="{E14D179C-A0F8-4829-B1A5-4AE6318F8A61}" dt="2026-09-02T06:21:53.072" v="749" actId="20577"/>
          <ac:spMkLst>
            <pc:docMk/>
            <pc:sldMk cId="3589617842" sldId="517"/>
            <ac:spMk id="2" creationId="{5C95FB44-F716-0C8B-B1E3-6B6B29C0B068}"/>
          </ac:spMkLst>
        </pc:spChg>
        <pc:spChg chg="mod">
          <ac:chgData name="Michael Bloomfield" userId="f70212b848e07b29" providerId="LiveId" clId="{E14D179C-A0F8-4829-B1A5-4AE6318F8A61}" dt="2026-09-02T06:47:11.695" v="1211" actId="6549"/>
          <ac:spMkLst>
            <pc:docMk/>
            <pc:sldMk cId="3589617842" sldId="517"/>
            <ac:spMk id="6" creationId="{1464B785-CDEE-60AE-A04C-23372494F4BB}"/>
          </ac:spMkLst>
        </pc:spChg>
      </pc:sldChg>
      <pc:sldChg chg="modSp add mod">
        <pc:chgData name="Michael Bloomfield" userId="f70212b848e07b29" providerId="LiveId" clId="{E14D179C-A0F8-4829-B1A5-4AE6318F8A61}" dt="2026-09-02T06:47:07.607" v="1209" actId="6549"/>
        <pc:sldMkLst>
          <pc:docMk/>
          <pc:sldMk cId="1075253619" sldId="518"/>
        </pc:sldMkLst>
        <pc:spChg chg="mod">
          <ac:chgData name="Michael Bloomfield" userId="f70212b848e07b29" providerId="LiveId" clId="{E14D179C-A0F8-4829-B1A5-4AE6318F8A61}" dt="2026-09-02T06:22:00.719" v="753" actId="20577"/>
          <ac:spMkLst>
            <pc:docMk/>
            <pc:sldMk cId="1075253619" sldId="518"/>
            <ac:spMk id="2" creationId="{13056F09-E8F6-FD4D-6C9B-4C76E3104359}"/>
          </ac:spMkLst>
        </pc:spChg>
        <pc:spChg chg="mod">
          <ac:chgData name="Michael Bloomfield" userId="f70212b848e07b29" providerId="LiveId" clId="{E14D179C-A0F8-4829-B1A5-4AE6318F8A61}" dt="2026-09-02T06:47:07.607" v="1209" actId="6549"/>
          <ac:spMkLst>
            <pc:docMk/>
            <pc:sldMk cId="1075253619" sldId="518"/>
            <ac:spMk id="6" creationId="{12E83E9D-F877-599A-A0EF-5F4DEF340095}"/>
          </ac:spMkLst>
        </pc:spChg>
      </pc:sldChg>
      <pc:sldChg chg="modSp add mod">
        <pc:chgData name="Michael Bloomfield" userId="f70212b848e07b29" providerId="LiveId" clId="{E14D179C-A0F8-4829-B1A5-4AE6318F8A61}" dt="2026-09-02T06:47:02.414" v="1207" actId="6549"/>
        <pc:sldMkLst>
          <pc:docMk/>
          <pc:sldMk cId="134257687" sldId="519"/>
        </pc:sldMkLst>
        <pc:spChg chg="mod">
          <ac:chgData name="Michael Bloomfield" userId="f70212b848e07b29" providerId="LiveId" clId="{E14D179C-A0F8-4829-B1A5-4AE6318F8A61}" dt="2026-09-02T06:22:08.199" v="757" actId="20577"/>
          <ac:spMkLst>
            <pc:docMk/>
            <pc:sldMk cId="134257687" sldId="519"/>
            <ac:spMk id="2" creationId="{B4B29212-83D5-82E7-F6FD-E2CE4F02F448}"/>
          </ac:spMkLst>
        </pc:spChg>
        <pc:spChg chg="mod">
          <ac:chgData name="Michael Bloomfield" userId="f70212b848e07b29" providerId="LiveId" clId="{E14D179C-A0F8-4829-B1A5-4AE6318F8A61}" dt="2026-09-02T06:47:02.414" v="1207" actId="6549"/>
          <ac:spMkLst>
            <pc:docMk/>
            <pc:sldMk cId="134257687" sldId="519"/>
            <ac:spMk id="6" creationId="{E4F929B0-DC3A-981E-F363-C33818E87D80}"/>
          </ac:spMkLst>
        </pc:spChg>
      </pc:sldChg>
      <pc:sldChg chg="modSp add mod">
        <pc:chgData name="Michael Bloomfield" userId="f70212b848e07b29" providerId="LiveId" clId="{E14D179C-A0F8-4829-B1A5-4AE6318F8A61}" dt="2026-09-02T06:46:57.407" v="1205" actId="6549"/>
        <pc:sldMkLst>
          <pc:docMk/>
          <pc:sldMk cId="3654313145" sldId="520"/>
        </pc:sldMkLst>
        <pc:spChg chg="mod">
          <ac:chgData name="Michael Bloomfield" userId="f70212b848e07b29" providerId="LiveId" clId="{E14D179C-A0F8-4829-B1A5-4AE6318F8A61}" dt="2026-09-02T06:22:17.135" v="761" actId="20577"/>
          <ac:spMkLst>
            <pc:docMk/>
            <pc:sldMk cId="3654313145" sldId="520"/>
            <ac:spMk id="2" creationId="{025FD8E8-03C7-BF25-2D6E-000B5600B18D}"/>
          </ac:spMkLst>
        </pc:spChg>
        <pc:spChg chg="mod">
          <ac:chgData name="Michael Bloomfield" userId="f70212b848e07b29" providerId="LiveId" clId="{E14D179C-A0F8-4829-B1A5-4AE6318F8A61}" dt="2026-09-02T06:46:57.407" v="1205" actId="6549"/>
          <ac:spMkLst>
            <pc:docMk/>
            <pc:sldMk cId="3654313145" sldId="520"/>
            <ac:spMk id="6" creationId="{3B86847B-6525-1680-7BD8-E4120749AE0D}"/>
          </ac:spMkLst>
        </pc:spChg>
      </pc:sldChg>
      <pc:sldChg chg="modSp add mod">
        <pc:chgData name="Michael Bloomfield" userId="f70212b848e07b29" providerId="LiveId" clId="{E14D179C-A0F8-4829-B1A5-4AE6318F8A61}" dt="2026-09-02T06:46:53.247" v="1203" actId="6549"/>
        <pc:sldMkLst>
          <pc:docMk/>
          <pc:sldMk cId="1432485669" sldId="521"/>
        </pc:sldMkLst>
        <pc:spChg chg="mod">
          <ac:chgData name="Michael Bloomfield" userId="f70212b848e07b29" providerId="LiveId" clId="{E14D179C-A0F8-4829-B1A5-4AE6318F8A61}" dt="2026-09-02T06:46:53.247" v="1203" actId="6549"/>
          <ac:spMkLst>
            <pc:docMk/>
            <pc:sldMk cId="1432485669" sldId="521"/>
            <ac:spMk id="6" creationId="{911BE42F-B285-5331-D1AE-DA652998AFCB}"/>
          </ac:spMkLst>
        </pc:spChg>
      </pc:sldChg>
      <pc:sldChg chg="modSp add mod">
        <pc:chgData name="Michael Bloomfield" userId="f70212b848e07b29" providerId="LiveId" clId="{E14D179C-A0F8-4829-B1A5-4AE6318F8A61}" dt="2026-09-02T06:46:48.095" v="1201" actId="6549"/>
        <pc:sldMkLst>
          <pc:docMk/>
          <pc:sldMk cId="801722976" sldId="522"/>
        </pc:sldMkLst>
        <pc:spChg chg="mod">
          <ac:chgData name="Michael Bloomfield" userId="f70212b848e07b29" providerId="LiveId" clId="{E14D179C-A0F8-4829-B1A5-4AE6318F8A61}" dt="2026-09-02T06:22:33.967" v="767" actId="20577"/>
          <ac:spMkLst>
            <pc:docMk/>
            <pc:sldMk cId="801722976" sldId="522"/>
            <ac:spMk id="2" creationId="{DA4FCA47-8123-288C-7243-C4E8917A47F1}"/>
          </ac:spMkLst>
        </pc:spChg>
        <pc:spChg chg="mod">
          <ac:chgData name="Michael Bloomfield" userId="f70212b848e07b29" providerId="LiveId" clId="{E14D179C-A0F8-4829-B1A5-4AE6318F8A61}" dt="2026-09-02T06:46:48.095" v="1201" actId="6549"/>
          <ac:spMkLst>
            <pc:docMk/>
            <pc:sldMk cId="801722976" sldId="522"/>
            <ac:spMk id="6" creationId="{E6C0F92A-E58A-D830-269F-54F97131561F}"/>
          </ac:spMkLst>
        </pc:spChg>
      </pc:sldChg>
      <pc:sldChg chg="modSp add mod">
        <pc:chgData name="Michael Bloomfield" userId="f70212b848e07b29" providerId="LiveId" clId="{E14D179C-A0F8-4829-B1A5-4AE6318F8A61}" dt="2026-09-02T06:46:43.983" v="1199" actId="6549"/>
        <pc:sldMkLst>
          <pc:docMk/>
          <pc:sldMk cId="1618033279" sldId="523"/>
        </pc:sldMkLst>
        <pc:spChg chg="mod">
          <ac:chgData name="Michael Bloomfield" userId="f70212b848e07b29" providerId="LiveId" clId="{E14D179C-A0F8-4829-B1A5-4AE6318F8A61}" dt="2026-09-02T06:22:41.703" v="771" actId="20577"/>
          <ac:spMkLst>
            <pc:docMk/>
            <pc:sldMk cId="1618033279" sldId="523"/>
            <ac:spMk id="2" creationId="{B2039570-6579-289E-6852-BABF5CF3B299}"/>
          </ac:spMkLst>
        </pc:spChg>
        <pc:spChg chg="mod">
          <ac:chgData name="Michael Bloomfield" userId="f70212b848e07b29" providerId="LiveId" clId="{E14D179C-A0F8-4829-B1A5-4AE6318F8A61}" dt="2026-09-02T06:46:43.983" v="1199" actId="6549"/>
          <ac:spMkLst>
            <pc:docMk/>
            <pc:sldMk cId="1618033279" sldId="523"/>
            <ac:spMk id="6" creationId="{F811A251-7E46-AEB7-77AB-24888EB61CBD}"/>
          </ac:spMkLst>
        </pc:spChg>
      </pc:sldChg>
      <pc:sldChg chg="modSp add mod">
        <pc:chgData name="Michael Bloomfield" userId="f70212b848e07b29" providerId="LiveId" clId="{E14D179C-A0F8-4829-B1A5-4AE6318F8A61}" dt="2026-09-02T06:46:39.358" v="1197" actId="6549"/>
        <pc:sldMkLst>
          <pc:docMk/>
          <pc:sldMk cId="2791374699" sldId="524"/>
        </pc:sldMkLst>
        <pc:spChg chg="mod">
          <ac:chgData name="Michael Bloomfield" userId="f70212b848e07b29" providerId="LiveId" clId="{E14D179C-A0F8-4829-B1A5-4AE6318F8A61}" dt="2026-09-02T06:22:50.231" v="775" actId="20577"/>
          <ac:spMkLst>
            <pc:docMk/>
            <pc:sldMk cId="2791374699" sldId="524"/>
            <ac:spMk id="2" creationId="{9BDB4FEB-D0BB-B86B-967F-A479E743FC1F}"/>
          </ac:spMkLst>
        </pc:spChg>
        <pc:spChg chg="mod">
          <ac:chgData name="Michael Bloomfield" userId="f70212b848e07b29" providerId="LiveId" clId="{E14D179C-A0F8-4829-B1A5-4AE6318F8A61}" dt="2026-09-02T06:46:39.358" v="1197" actId="6549"/>
          <ac:spMkLst>
            <pc:docMk/>
            <pc:sldMk cId="2791374699" sldId="524"/>
            <ac:spMk id="6" creationId="{B7545676-9B91-2352-E47C-D4A3ADD55632}"/>
          </ac:spMkLst>
        </pc:spChg>
      </pc:sldChg>
      <pc:sldChg chg="modSp add mod">
        <pc:chgData name="Michael Bloomfield" userId="f70212b848e07b29" providerId="LiveId" clId="{E14D179C-A0F8-4829-B1A5-4AE6318F8A61}" dt="2026-09-02T06:46:34.457" v="1195" actId="27636"/>
        <pc:sldMkLst>
          <pc:docMk/>
          <pc:sldMk cId="373417278" sldId="525"/>
        </pc:sldMkLst>
        <pc:spChg chg="mod">
          <ac:chgData name="Michael Bloomfield" userId="f70212b848e07b29" providerId="LiveId" clId="{E14D179C-A0F8-4829-B1A5-4AE6318F8A61}" dt="2026-09-02T06:22:58.552" v="780" actId="20577"/>
          <ac:spMkLst>
            <pc:docMk/>
            <pc:sldMk cId="373417278" sldId="525"/>
            <ac:spMk id="2" creationId="{0211A88F-DE85-ABE4-D46C-F0339C0CF5CA}"/>
          </ac:spMkLst>
        </pc:spChg>
        <pc:spChg chg="mod">
          <ac:chgData name="Michael Bloomfield" userId="f70212b848e07b29" providerId="LiveId" clId="{E14D179C-A0F8-4829-B1A5-4AE6318F8A61}" dt="2026-09-02T06:46:34.457" v="1195" actId="27636"/>
          <ac:spMkLst>
            <pc:docMk/>
            <pc:sldMk cId="373417278" sldId="525"/>
            <ac:spMk id="6" creationId="{99BECF8B-2098-B248-3271-8BEB20322E62}"/>
          </ac:spMkLst>
        </pc:spChg>
      </pc:sldChg>
      <pc:sldChg chg="modSp add mod">
        <pc:chgData name="Michael Bloomfield" userId="f70212b848e07b29" providerId="LiveId" clId="{E14D179C-A0F8-4829-B1A5-4AE6318F8A61}" dt="2026-09-02T06:46:29.911" v="1192" actId="6549"/>
        <pc:sldMkLst>
          <pc:docMk/>
          <pc:sldMk cId="3858454981" sldId="526"/>
        </pc:sldMkLst>
        <pc:spChg chg="mod">
          <ac:chgData name="Michael Bloomfield" userId="f70212b848e07b29" providerId="LiveId" clId="{E14D179C-A0F8-4829-B1A5-4AE6318F8A61}" dt="2026-09-02T06:23:07.223" v="785" actId="20577"/>
          <ac:spMkLst>
            <pc:docMk/>
            <pc:sldMk cId="3858454981" sldId="526"/>
            <ac:spMk id="2" creationId="{3FD7F71E-4AA0-A826-D063-E8B12A38F227}"/>
          </ac:spMkLst>
        </pc:spChg>
        <pc:spChg chg="mod">
          <ac:chgData name="Michael Bloomfield" userId="f70212b848e07b29" providerId="LiveId" clId="{E14D179C-A0F8-4829-B1A5-4AE6318F8A61}" dt="2026-09-02T06:46:29.911" v="1192" actId="6549"/>
          <ac:spMkLst>
            <pc:docMk/>
            <pc:sldMk cId="3858454981" sldId="526"/>
            <ac:spMk id="6" creationId="{0182A553-87A7-1D9B-B772-339FAE56B16E}"/>
          </ac:spMkLst>
        </pc:spChg>
      </pc:sldChg>
      <pc:sldChg chg="modSp add mod">
        <pc:chgData name="Michael Bloomfield" userId="f70212b848e07b29" providerId="LiveId" clId="{E14D179C-A0F8-4829-B1A5-4AE6318F8A61}" dt="2026-09-02T06:46:25.448" v="1190" actId="6549"/>
        <pc:sldMkLst>
          <pc:docMk/>
          <pc:sldMk cId="3397426121" sldId="527"/>
        </pc:sldMkLst>
        <pc:spChg chg="mod">
          <ac:chgData name="Michael Bloomfield" userId="f70212b848e07b29" providerId="LiveId" clId="{E14D179C-A0F8-4829-B1A5-4AE6318F8A61}" dt="2026-09-02T06:23:22.368" v="789" actId="20577"/>
          <ac:spMkLst>
            <pc:docMk/>
            <pc:sldMk cId="3397426121" sldId="527"/>
            <ac:spMk id="2" creationId="{15729029-D25A-E5F7-E2E6-9F5749001213}"/>
          </ac:spMkLst>
        </pc:spChg>
        <pc:spChg chg="mod">
          <ac:chgData name="Michael Bloomfield" userId="f70212b848e07b29" providerId="LiveId" clId="{E14D179C-A0F8-4829-B1A5-4AE6318F8A61}" dt="2026-09-02T06:46:25.448" v="1190" actId="6549"/>
          <ac:spMkLst>
            <pc:docMk/>
            <pc:sldMk cId="3397426121" sldId="527"/>
            <ac:spMk id="6" creationId="{B0D22B5D-9520-3854-D86B-32C7255237DA}"/>
          </ac:spMkLst>
        </pc:spChg>
      </pc:sldChg>
      <pc:sldChg chg="modSp add mod">
        <pc:chgData name="Michael Bloomfield" userId="f70212b848e07b29" providerId="LiveId" clId="{E14D179C-A0F8-4829-B1A5-4AE6318F8A61}" dt="2026-09-02T06:46:20.609" v="1188" actId="27636"/>
        <pc:sldMkLst>
          <pc:docMk/>
          <pc:sldMk cId="1370294253" sldId="528"/>
        </pc:sldMkLst>
        <pc:spChg chg="mod">
          <ac:chgData name="Michael Bloomfield" userId="f70212b848e07b29" providerId="LiveId" clId="{E14D179C-A0F8-4829-B1A5-4AE6318F8A61}" dt="2026-09-02T06:23:29.807" v="794" actId="20577"/>
          <ac:spMkLst>
            <pc:docMk/>
            <pc:sldMk cId="1370294253" sldId="528"/>
            <ac:spMk id="2" creationId="{EC7A4E5C-EFE8-4FD0-C35B-FC38F3F525A7}"/>
          </ac:spMkLst>
        </pc:spChg>
        <pc:spChg chg="mod">
          <ac:chgData name="Michael Bloomfield" userId="f70212b848e07b29" providerId="LiveId" clId="{E14D179C-A0F8-4829-B1A5-4AE6318F8A61}" dt="2026-09-02T06:46:20.609" v="1188" actId="27636"/>
          <ac:spMkLst>
            <pc:docMk/>
            <pc:sldMk cId="1370294253" sldId="528"/>
            <ac:spMk id="6" creationId="{B75AD8E4-9165-1B37-52A3-12B9D32A1D3B}"/>
          </ac:spMkLst>
        </pc:spChg>
      </pc:sldChg>
      <pc:sldChg chg="addSp delSp modSp add mod">
        <pc:chgData name="Michael Bloomfield" userId="f70212b848e07b29" providerId="LiveId" clId="{E14D179C-A0F8-4829-B1A5-4AE6318F8A61}" dt="2026-09-02T06:46:16.407" v="1185" actId="6549"/>
        <pc:sldMkLst>
          <pc:docMk/>
          <pc:sldMk cId="3016768648" sldId="529"/>
        </pc:sldMkLst>
        <pc:spChg chg="mod">
          <ac:chgData name="Michael Bloomfield" userId="f70212b848e07b29" providerId="LiveId" clId="{E14D179C-A0F8-4829-B1A5-4AE6318F8A61}" dt="2026-09-02T06:23:46.863" v="801" actId="20577"/>
          <ac:spMkLst>
            <pc:docMk/>
            <pc:sldMk cId="3016768648" sldId="529"/>
            <ac:spMk id="2" creationId="{AB1AE3BA-14EF-BD61-CFE5-5756A625EE17}"/>
          </ac:spMkLst>
        </pc:spChg>
        <pc:spChg chg="add del">
          <ac:chgData name="Michael Bloomfield" userId="f70212b848e07b29" providerId="LiveId" clId="{E14D179C-A0F8-4829-B1A5-4AE6318F8A61}" dt="2026-09-02T06:23:38.022" v="797" actId="22"/>
          <ac:spMkLst>
            <pc:docMk/>
            <pc:sldMk cId="3016768648" sldId="529"/>
            <ac:spMk id="4" creationId="{E3113135-301F-D879-4EB9-F2FDBCC04582}"/>
          </ac:spMkLst>
        </pc:spChg>
        <pc:spChg chg="mod">
          <ac:chgData name="Michael Bloomfield" userId="f70212b848e07b29" providerId="LiveId" clId="{E14D179C-A0F8-4829-B1A5-4AE6318F8A61}" dt="2026-09-02T06:46:16.407" v="1185" actId="6549"/>
          <ac:spMkLst>
            <pc:docMk/>
            <pc:sldMk cId="3016768648" sldId="529"/>
            <ac:spMk id="6" creationId="{645A4F22-A4C6-B03B-2A77-D765EFA1653D}"/>
          </ac:spMkLst>
        </pc:spChg>
      </pc:sldChg>
      <pc:sldChg chg="modSp add mod">
        <pc:chgData name="Michael Bloomfield" userId="f70212b848e07b29" providerId="LiveId" clId="{E14D179C-A0F8-4829-B1A5-4AE6318F8A61}" dt="2026-09-02T06:46:12.607" v="1183" actId="6549"/>
        <pc:sldMkLst>
          <pc:docMk/>
          <pc:sldMk cId="3188749095" sldId="530"/>
        </pc:sldMkLst>
        <pc:spChg chg="mod">
          <ac:chgData name="Michael Bloomfield" userId="f70212b848e07b29" providerId="LiveId" clId="{E14D179C-A0F8-4829-B1A5-4AE6318F8A61}" dt="2026-09-02T06:23:55.360" v="805" actId="20577"/>
          <ac:spMkLst>
            <pc:docMk/>
            <pc:sldMk cId="3188749095" sldId="530"/>
            <ac:spMk id="2" creationId="{91EBA9C5-DBBD-D46E-3E50-A2498FD27E0E}"/>
          </ac:spMkLst>
        </pc:spChg>
        <pc:spChg chg="mod">
          <ac:chgData name="Michael Bloomfield" userId="f70212b848e07b29" providerId="LiveId" clId="{E14D179C-A0F8-4829-B1A5-4AE6318F8A61}" dt="2026-09-02T06:46:12.607" v="1183" actId="6549"/>
          <ac:spMkLst>
            <pc:docMk/>
            <pc:sldMk cId="3188749095" sldId="530"/>
            <ac:spMk id="6" creationId="{DCE6281F-98F9-D35D-41FF-1AD8565B710B}"/>
          </ac:spMkLst>
        </pc:spChg>
      </pc:sldChg>
      <pc:sldChg chg="modSp add mod">
        <pc:chgData name="Michael Bloomfield" userId="f70212b848e07b29" providerId="LiveId" clId="{E14D179C-A0F8-4829-B1A5-4AE6318F8A61}" dt="2026-09-02T06:46:07.647" v="1181" actId="6549"/>
        <pc:sldMkLst>
          <pc:docMk/>
          <pc:sldMk cId="2720867711" sldId="531"/>
        </pc:sldMkLst>
        <pc:spChg chg="mod">
          <ac:chgData name="Michael Bloomfield" userId="f70212b848e07b29" providerId="LiveId" clId="{E14D179C-A0F8-4829-B1A5-4AE6318F8A61}" dt="2026-09-02T06:24:02.415" v="809" actId="20577"/>
          <ac:spMkLst>
            <pc:docMk/>
            <pc:sldMk cId="2720867711" sldId="531"/>
            <ac:spMk id="2" creationId="{F9000E33-56B5-8F10-D87A-E5ED20204747}"/>
          </ac:spMkLst>
        </pc:spChg>
        <pc:spChg chg="mod">
          <ac:chgData name="Michael Bloomfield" userId="f70212b848e07b29" providerId="LiveId" clId="{E14D179C-A0F8-4829-B1A5-4AE6318F8A61}" dt="2026-09-02T06:46:07.647" v="1181" actId="6549"/>
          <ac:spMkLst>
            <pc:docMk/>
            <pc:sldMk cId="2720867711" sldId="531"/>
            <ac:spMk id="6" creationId="{F166D237-DD2A-B2B9-0A32-EBA6D0C46D21}"/>
          </ac:spMkLst>
        </pc:spChg>
      </pc:sldChg>
      <pc:sldChg chg="modSp add mod">
        <pc:chgData name="Michael Bloomfield" userId="f70212b848e07b29" providerId="LiveId" clId="{E14D179C-A0F8-4829-B1A5-4AE6318F8A61}" dt="2026-09-02T06:46:03.863" v="1179" actId="6549"/>
        <pc:sldMkLst>
          <pc:docMk/>
          <pc:sldMk cId="3267569527" sldId="532"/>
        </pc:sldMkLst>
        <pc:spChg chg="mod">
          <ac:chgData name="Michael Bloomfield" userId="f70212b848e07b29" providerId="LiveId" clId="{E14D179C-A0F8-4829-B1A5-4AE6318F8A61}" dt="2026-09-02T06:24:09.623" v="813" actId="20577"/>
          <ac:spMkLst>
            <pc:docMk/>
            <pc:sldMk cId="3267569527" sldId="532"/>
            <ac:spMk id="2" creationId="{39C73B29-F2E2-C475-1D89-F6991A281E1B}"/>
          </ac:spMkLst>
        </pc:spChg>
        <pc:spChg chg="mod">
          <ac:chgData name="Michael Bloomfield" userId="f70212b848e07b29" providerId="LiveId" clId="{E14D179C-A0F8-4829-B1A5-4AE6318F8A61}" dt="2026-09-02T06:46:03.863" v="1179" actId="6549"/>
          <ac:spMkLst>
            <pc:docMk/>
            <pc:sldMk cId="3267569527" sldId="532"/>
            <ac:spMk id="6" creationId="{CEC27819-4D0D-AE54-05A0-746342FAB564}"/>
          </ac:spMkLst>
        </pc:spChg>
      </pc:sldChg>
      <pc:sldChg chg="modSp add mod">
        <pc:chgData name="Michael Bloomfield" userId="f70212b848e07b29" providerId="LiveId" clId="{E14D179C-A0F8-4829-B1A5-4AE6318F8A61}" dt="2026-09-02T06:45:59.447" v="1177" actId="6549"/>
        <pc:sldMkLst>
          <pc:docMk/>
          <pc:sldMk cId="1418069418" sldId="533"/>
        </pc:sldMkLst>
        <pc:spChg chg="mod">
          <ac:chgData name="Michael Bloomfield" userId="f70212b848e07b29" providerId="LiveId" clId="{E14D179C-A0F8-4829-B1A5-4AE6318F8A61}" dt="2026-09-02T06:24:16.711" v="817" actId="20577"/>
          <ac:spMkLst>
            <pc:docMk/>
            <pc:sldMk cId="1418069418" sldId="533"/>
            <ac:spMk id="2" creationId="{4224E324-6200-71D7-B270-A220EE316C6D}"/>
          </ac:spMkLst>
        </pc:spChg>
        <pc:spChg chg="mod">
          <ac:chgData name="Michael Bloomfield" userId="f70212b848e07b29" providerId="LiveId" clId="{E14D179C-A0F8-4829-B1A5-4AE6318F8A61}" dt="2026-09-02T06:45:59.447" v="1177" actId="6549"/>
          <ac:spMkLst>
            <pc:docMk/>
            <pc:sldMk cId="1418069418" sldId="533"/>
            <ac:spMk id="6" creationId="{9926EC7D-88B5-FD35-C444-5242F629FE05}"/>
          </ac:spMkLst>
        </pc:spChg>
      </pc:sldChg>
      <pc:sldChg chg="modSp add mod">
        <pc:chgData name="Michael Bloomfield" userId="f70212b848e07b29" providerId="LiveId" clId="{E14D179C-A0F8-4829-B1A5-4AE6318F8A61}" dt="2026-09-02T06:45:55.135" v="1175" actId="6549"/>
        <pc:sldMkLst>
          <pc:docMk/>
          <pc:sldMk cId="2462895748" sldId="534"/>
        </pc:sldMkLst>
        <pc:spChg chg="mod">
          <ac:chgData name="Michael Bloomfield" userId="f70212b848e07b29" providerId="LiveId" clId="{E14D179C-A0F8-4829-B1A5-4AE6318F8A61}" dt="2026-09-02T06:24:25.279" v="821" actId="20577"/>
          <ac:spMkLst>
            <pc:docMk/>
            <pc:sldMk cId="2462895748" sldId="534"/>
            <ac:spMk id="2" creationId="{DEE306D0-BE0E-B81B-2426-F51875388334}"/>
          </ac:spMkLst>
        </pc:spChg>
        <pc:spChg chg="mod">
          <ac:chgData name="Michael Bloomfield" userId="f70212b848e07b29" providerId="LiveId" clId="{E14D179C-A0F8-4829-B1A5-4AE6318F8A61}" dt="2026-09-02T06:45:55.135" v="1175" actId="6549"/>
          <ac:spMkLst>
            <pc:docMk/>
            <pc:sldMk cId="2462895748" sldId="534"/>
            <ac:spMk id="6" creationId="{71F27EFD-488A-5FB7-4992-42158F22D03A}"/>
          </ac:spMkLst>
        </pc:spChg>
      </pc:sldChg>
      <pc:sldChg chg="modSp add mod">
        <pc:chgData name="Michael Bloomfield" userId="f70212b848e07b29" providerId="LiveId" clId="{E14D179C-A0F8-4829-B1A5-4AE6318F8A61}" dt="2026-09-02T06:45:49.871" v="1173" actId="6549"/>
        <pc:sldMkLst>
          <pc:docMk/>
          <pc:sldMk cId="1660725506" sldId="535"/>
        </pc:sldMkLst>
        <pc:spChg chg="mod">
          <ac:chgData name="Michael Bloomfield" userId="f70212b848e07b29" providerId="LiveId" clId="{E14D179C-A0F8-4829-B1A5-4AE6318F8A61}" dt="2026-09-02T06:24:32.344" v="825" actId="20577"/>
          <ac:spMkLst>
            <pc:docMk/>
            <pc:sldMk cId="1660725506" sldId="535"/>
            <ac:spMk id="2" creationId="{8CE99AAF-05C3-D1B2-CC1B-D3ADE98D4E7F}"/>
          </ac:spMkLst>
        </pc:spChg>
        <pc:spChg chg="mod">
          <ac:chgData name="Michael Bloomfield" userId="f70212b848e07b29" providerId="LiveId" clId="{E14D179C-A0F8-4829-B1A5-4AE6318F8A61}" dt="2026-09-02T06:45:49.871" v="1173" actId="6549"/>
          <ac:spMkLst>
            <pc:docMk/>
            <pc:sldMk cId="1660725506" sldId="535"/>
            <ac:spMk id="6" creationId="{C756ED17-5A00-C456-285F-3AE6F0B1E71B}"/>
          </ac:spMkLst>
        </pc:spChg>
      </pc:sldChg>
      <pc:sldChg chg="modSp add mod">
        <pc:chgData name="Michael Bloomfield" userId="f70212b848e07b29" providerId="LiveId" clId="{E14D179C-A0F8-4829-B1A5-4AE6318F8A61}" dt="2026-09-02T06:45:45.559" v="1171" actId="6549"/>
        <pc:sldMkLst>
          <pc:docMk/>
          <pc:sldMk cId="3354762442" sldId="536"/>
        </pc:sldMkLst>
        <pc:spChg chg="mod">
          <ac:chgData name="Michael Bloomfield" userId="f70212b848e07b29" providerId="LiveId" clId="{E14D179C-A0F8-4829-B1A5-4AE6318F8A61}" dt="2026-09-02T06:24:39.831" v="829" actId="20577"/>
          <ac:spMkLst>
            <pc:docMk/>
            <pc:sldMk cId="3354762442" sldId="536"/>
            <ac:spMk id="2" creationId="{2F3AFED4-8E80-7C47-669F-CEEB6219E38C}"/>
          </ac:spMkLst>
        </pc:spChg>
        <pc:spChg chg="mod">
          <ac:chgData name="Michael Bloomfield" userId="f70212b848e07b29" providerId="LiveId" clId="{E14D179C-A0F8-4829-B1A5-4AE6318F8A61}" dt="2026-09-02T06:45:45.559" v="1171" actId="6549"/>
          <ac:spMkLst>
            <pc:docMk/>
            <pc:sldMk cId="3354762442" sldId="536"/>
            <ac:spMk id="6" creationId="{3163CB21-986A-C8A8-6D70-28F9CE3D0F5A}"/>
          </ac:spMkLst>
        </pc:spChg>
      </pc:sldChg>
      <pc:sldChg chg="modSp add mod">
        <pc:chgData name="Michael Bloomfield" userId="f70212b848e07b29" providerId="LiveId" clId="{E14D179C-A0F8-4829-B1A5-4AE6318F8A61}" dt="2026-09-02T06:45:41.367" v="1169" actId="6549"/>
        <pc:sldMkLst>
          <pc:docMk/>
          <pc:sldMk cId="264324048" sldId="537"/>
        </pc:sldMkLst>
        <pc:spChg chg="mod">
          <ac:chgData name="Michael Bloomfield" userId="f70212b848e07b29" providerId="LiveId" clId="{E14D179C-A0F8-4829-B1A5-4AE6318F8A61}" dt="2026-09-02T06:24:49.095" v="833" actId="20577"/>
          <ac:spMkLst>
            <pc:docMk/>
            <pc:sldMk cId="264324048" sldId="537"/>
            <ac:spMk id="2" creationId="{E7084E29-6A97-F478-DD87-E2E764676B07}"/>
          </ac:spMkLst>
        </pc:spChg>
        <pc:spChg chg="mod">
          <ac:chgData name="Michael Bloomfield" userId="f70212b848e07b29" providerId="LiveId" clId="{E14D179C-A0F8-4829-B1A5-4AE6318F8A61}" dt="2026-09-02T06:45:41.367" v="1169" actId="6549"/>
          <ac:spMkLst>
            <pc:docMk/>
            <pc:sldMk cId="264324048" sldId="537"/>
            <ac:spMk id="6" creationId="{92FED7B0-093F-0357-652D-B97F757742F6}"/>
          </ac:spMkLst>
        </pc:spChg>
      </pc:sldChg>
      <pc:sldChg chg="modSp add mod">
        <pc:chgData name="Michael Bloomfield" userId="f70212b848e07b29" providerId="LiveId" clId="{E14D179C-A0F8-4829-B1A5-4AE6318F8A61}" dt="2026-09-02T06:45:36.351" v="1167" actId="6549"/>
        <pc:sldMkLst>
          <pc:docMk/>
          <pc:sldMk cId="4048039644" sldId="538"/>
        </pc:sldMkLst>
        <pc:spChg chg="mod">
          <ac:chgData name="Michael Bloomfield" userId="f70212b848e07b29" providerId="LiveId" clId="{E14D179C-A0F8-4829-B1A5-4AE6318F8A61}" dt="2026-09-02T06:24:57.839" v="837" actId="20577"/>
          <ac:spMkLst>
            <pc:docMk/>
            <pc:sldMk cId="4048039644" sldId="538"/>
            <ac:spMk id="2" creationId="{7919E9E1-C063-ECB5-F586-822E1F3A40C4}"/>
          </ac:spMkLst>
        </pc:spChg>
        <pc:spChg chg="mod">
          <ac:chgData name="Michael Bloomfield" userId="f70212b848e07b29" providerId="LiveId" clId="{E14D179C-A0F8-4829-B1A5-4AE6318F8A61}" dt="2026-09-02T06:45:36.351" v="1167" actId="6549"/>
          <ac:spMkLst>
            <pc:docMk/>
            <pc:sldMk cId="4048039644" sldId="538"/>
            <ac:spMk id="6" creationId="{30114BD2-54FD-A49F-87B8-34D00055FD5C}"/>
          </ac:spMkLst>
        </pc:spChg>
      </pc:sldChg>
      <pc:sldChg chg="modSp add mod">
        <pc:chgData name="Michael Bloomfield" userId="f70212b848e07b29" providerId="LiveId" clId="{E14D179C-A0F8-4829-B1A5-4AE6318F8A61}" dt="2026-09-02T06:45:32.159" v="1165" actId="6549"/>
        <pc:sldMkLst>
          <pc:docMk/>
          <pc:sldMk cId="637595814" sldId="539"/>
        </pc:sldMkLst>
        <pc:spChg chg="mod">
          <ac:chgData name="Michael Bloomfield" userId="f70212b848e07b29" providerId="LiveId" clId="{E14D179C-A0F8-4829-B1A5-4AE6318F8A61}" dt="2026-09-02T06:25:06.951" v="841" actId="20577"/>
          <ac:spMkLst>
            <pc:docMk/>
            <pc:sldMk cId="637595814" sldId="539"/>
            <ac:spMk id="2" creationId="{50918433-701D-69A0-354C-1B1F04672C9F}"/>
          </ac:spMkLst>
        </pc:spChg>
        <pc:spChg chg="mod">
          <ac:chgData name="Michael Bloomfield" userId="f70212b848e07b29" providerId="LiveId" clId="{E14D179C-A0F8-4829-B1A5-4AE6318F8A61}" dt="2026-09-02T06:45:32.159" v="1165" actId="6549"/>
          <ac:spMkLst>
            <pc:docMk/>
            <pc:sldMk cId="637595814" sldId="539"/>
            <ac:spMk id="6" creationId="{DB56DA10-8D9F-06D1-557B-B9CF1B2354AB}"/>
          </ac:spMkLst>
        </pc:spChg>
      </pc:sldChg>
      <pc:sldChg chg="modSp add mod">
        <pc:chgData name="Michael Bloomfield" userId="f70212b848e07b29" providerId="LiveId" clId="{E14D179C-A0F8-4829-B1A5-4AE6318F8A61}" dt="2026-09-02T06:45:27.551" v="1163" actId="6549"/>
        <pc:sldMkLst>
          <pc:docMk/>
          <pc:sldMk cId="3625229167" sldId="540"/>
        </pc:sldMkLst>
        <pc:spChg chg="mod">
          <ac:chgData name="Michael Bloomfield" userId="f70212b848e07b29" providerId="LiveId" clId="{E14D179C-A0F8-4829-B1A5-4AE6318F8A61}" dt="2026-09-02T06:25:26.711" v="845" actId="20577"/>
          <ac:spMkLst>
            <pc:docMk/>
            <pc:sldMk cId="3625229167" sldId="540"/>
            <ac:spMk id="2" creationId="{2F5E3157-2F0C-01E8-0912-165D985B7429}"/>
          </ac:spMkLst>
        </pc:spChg>
        <pc:spChg chg="mod">
          <ac:chgData name="Michael Bloomfield" userId="f70212b848e07b29" providerId="LiveId" clId="{E14D179C-A0F8-4829-B1A5-4AE6318F8A61}" dt="2026-09-02T06:45:27.551" v="1163" actId="6549"/>
          <ac:spMkLst>
            <pc:docMk/>
            <pc:sldMk cId="3625229167" sldId="540"/>
            <ac:spMk id="6" creationId="{0351FF26-1466-62FF-C266-ABFC87A0F848}"/>
          </ac:spMkLst>
        </pc:spChg>
      </pc:sldChg>
      <pc:sldChg chg="modSp add mod">
        <pc:chgData name="Michael Bloomfield" userId="f70212b848e07b29" providerId="LiveId" clId="{E14D179C-A0F8-4829-B1A5-4AE6318F8A61}" dt="2026-09-02T06:45:22.350" v="1161" actId="6549"/>
        <pc:sldMkLst>
          <pc:docMk/>
          <pc:sldMk cId="2307555051" sldId="541"/>
        </pc:sldMkLst>
        <pc:spChg chg="mod">
          <ac:chgData name="Michael Bloomfield" userId="f70212b848e07b29" providerId="LiveId" clId="{E14D179C-A0F8-4829-B1A5-4AE6318F8A61}" dt="2026-09-02T06:25:38.752" v="849" actId="20577"/>
          <ac:spMkLst>
            <pc:docMk/>
            <pc:sldMk cId="2307555051" sldId="541"/>
            <ac:spMk id="2" creationId="{A7FBA30A-FF45-BDA4-6D88-44FA9B3B3D6C}"/>
          </ac:spMkLst>
        </pc:spChg>
        <pc:spChg chg="mod">
          <ac:chgData name="Michael Bloomfield" userId="f70212b848e07b29" providerId="LiveId" clId="{E14D179C-A0F8-4829-B1A5-4AE6318F8A61}" dt="2026-09-02T06:45:22.350" v="1161" actId="6549"/>
          <ac:spMkLst>
            <pc:docMk/>
            <pc:sldMk cId="2307555051" sldId="541"/>
            <ac:spMk id="6" creationId="{AB3BE6CA-08B4-FD7A-CDF7-F32C27AAEC4D}"/>
          </ac:spMkLst>
        </pc:spChg>
      </pc:sldChg>
      <pc:sldChg chg="modSp add mod">
        <pc:chgData name="Michael Bloomfield" userId="f70212b848e07b29" providerId="LiveId" clId="{E14D179C-A0F8-4829-B1A5-4AE6318F8A61}" dt="2026-09-02T06:45:18.303" v="1159" actId="6549"/>
        <pc:sldMkLst>
          <pc:docMk/>
          <pc:sldMk cId="3618072298" sldId="542"/>
        </pc:sldMkLst>
        <pc:spChg chg="mod">
          <ac:chgData name="Michael Bloomfield" userId="f70212b848e07b29" providerId="LiveId" clId="{E14D179C-A0F8-4829-B1A5-4AE6318F8A61}" dt="2026-09-02T06:25:46.015" v="853" actId="20577"/>
          <ac:spMkLst>
            <pc:docMk/>
            <pc:sldMk cId="3618072298" sldId="542"/>
            <ac:spMk id="2" creationId="{AD782362-CA46-2CBF-02A3-EFBF2273C3BC}"/>
          </ac:spMkLst>
        </pc:spChg>
        <pc:spChg chg="mod">
          <ac:chgData name="Michael Bloomfield" userId="f70212b848e07b29" providerId="LiveId" clId="{E14D179C-A0F8-4829-B1A5-4AE6318F8A61}" dt="2026-09-02T06:45:18.303" v="1159" actId="6549"/>
          <ac:spMkLst>
            <pc:docMk/>
            <pc:sldMk cId="3618072298" sldId="542"/>
            <ac:spMk id="6" creationId="{FFE12991-A5E2-EC4C-8A61-2FB58DF8E0DE}"/>
          </ac:spMkLst>
        </pc:spChg>
      </pc:sldChg>
      <pc:sldChg chg="modSp add mod">
        <pc:chgData name="Michael Bloomfield" userId="f70212b848e07b29" providerId="LiveId" clId="{E14D179C-A0F8-4829-B1A5-4AE6318F8A61}" dt="2026-09-02T06:45:13.964" v="1157" actId="6549"/>
        <pc:sldMkLst>
          <pc:docMk/>
          <pc:sldMk cId="1796096085" sldId="543"/>
        </pc:sldMkLst>
        <pc:spChg chg="mod">
          <ac:chgData name="Michael Bloomfield" userId="f70212b848e07b29" providerId="LiveId" clId="{E14D179C-A0F8-4829-B1A5-4AE6318F8A61}" dt="2026-09-02T06:25:53.447" v="857" actId="20577"/>
          <ac:spMkLst>
            <pc:docMk/>
            <pc:sldMk cId="1796096085" sldId="543"/>
            <ac:spMk id="2" creationId="{FCBC202E-6615-CA83-5E08-7A8ECF942D12}"/>
          </ac:spMkLst>
        </pc:spChg>
        <pc:spChg chg="mod">
          <ac:chgData name="Michael Bloomfield" userId="f70212b848e07b29" providerId="LiveId" clId="{E14D179C-A0F8-4829-B1A5-4AE6318F8A61}" dt="2026-09-02T06:45:13.964" v="1157" actId="6549"/>
          <ac:spMkLst>
            <pc:docMk/>
            <pc:sldMk cId="1796096085" sldId="543"/>
            <ac:spMk id="6" creationId="{9E4287A2-FD3F-109F-5211-CC68CE292DD7}"/>
          </ac:spMkLst>
        </pc:spChg>
      </pc:sldChg>
      <pc:sldChg chg="modSp add mod">
        <pc:chgData name="Michael Bloomfield" userId="f70212b848e07b29" providerId="LiveId" clId="{E14D179C-A0F8-4829-B1A5-4AE6318F8A61}" dt="2026-09-02T06:45:08.127" v="1155" actId="6549"/>
        <pc:sldMkLst>
          <pc:docMk/>
          <pc:sldMk cId="1508355191" sldId="544"/>
        </pc:sldMkLst>
        <pc:spChg chg="mod">
          <ac:chgData name="Michael Bloomfield" userId="f70212b848e07b29" providerId="LiveId" clId="{E14D179C-A0F8-4829-B1A5-4AE6318F8A61}" dt="2026-09-02T06:26:03.535" v="861" actId="20577"/>
          <ac:spMkLst>
            <pc:docMk/>
            <pc:sldMk cId="1508355191" sldId="544"/>
            <ac:spMk id="2" creationId="{518F5207-51AA-9C40-C44B-7B7C3BB7F876}"/>
          </ac:spMkLst>
        </pc:spChg>
        <pc:spChg chg="mod">
          <ac:chgData name="Michael Bloomfield" userId="f70212b848e07b29" providerId="LiveId" clId="{E14D179C-A0F8-4829-B1A5-4AE6318F8A61}" dt="2026-09-02T06:45:08.127" v="1155" actId="6549"/>
          <ac:spMkLst>
            <pc:docMk/>
            <pc:sldMk cId="1508355191" sldId="544"/>
            <ac:spMk id="6" creationId="{96417B02-AD55-C3E5-42AA-128B04A5DA04}"/>
          </ac:spMkLst>
        </pc:spChg>
      </pc:sldChg>
      <pc:sldChg chg="modSp add mod">
        <pc:chgData name="Michael Bloomfield" userId="f70212b848e07b29" providerId="LiveId" clId="{E14D179C-A0F8-4829-B1A5-4AE6318F8A61}" dt="2026-09-02T06:45:02.599" v="1153" actId="6549"/>
        <pc:sldMkLst>
          <pc:docMk/>
          <pc:sldMk cId="2481509850" sldId="545"/>
        </pc:sldMkLst>
        <pc:spChg chg="mod">
          <ac:chgData name="Michael Bloomfield" userId="f70212b848e07b29" providerId="LiveId" clId="{E14D179C-A0F8-4829-B1A5-4AE6318F8A61}" dt="2026-09-02T06:26:38.551" v="865" actId="20577"/>
          <ac:spMkLst>
            <pc:docMk/>
            <pc:sldMk cId="2481509850" sldId="545"/>
            <ac:spMk id="2" creationId="{8F89783A-C625-85D6-4C56-1CC1412D6EF8}"/>
          </ac:spMkLst>
        </pc:spChg>
        <pc:spChg chg="mod">
          <ac:chgData name="Michael Bloomfield" userId="f70212b848e07b29" providerId="LiveId" clId="{E14D179C-A0F8-4829-B1A5-4AE6318F8A61}" dt="2026-09-02T06:45:02.599" v="1153" actId="6549"/>
          <ac:spMkLst>
            <pc:docMk/>
            <pc:sldMk cId="2481509850" sldId="545"/>
            <ac:spMk id="6" creationId="{D8F7393B-4B5D-BCA2-0000-AD648BE0611D}"/>
          </ac:spMkLst>
        </pc:spChg>
      </pc:sldChg>
      <pc:sldChg chg="modSp add mod">
        <pc:chgData name="Michael Bloomfield" userId="f70212b848e07b29" providerId="LiveId" clId="{E14D179C-A0F8-4829-B1A5-4AE6318F8A61}" dt="2026-09-02T06:44:58.479" v="1151" actId="6549"/>
        <pc:sldMkLst>
          <pc:docMk/>
          <pc:sldMk cId="304626013" sldId="546"/>
        </pc:sldMkLst>
        <pc:spChg chg="mod">
          <ac:chgData name="Michael Bloomfield" userId="f70212b848e07b29" providerId="LiveId" clId="{E14D179C-A0F8-4829-B1A5-4AE6318F8A61}" dt="2026-09-02T06:26:45.703" v="869" actId="20577"/>
          <ac:spMkLst>
            <pc:docMk/>
            <pc:sldMk cId="304626013" sldId="546"/>
            <ac:spMk id="2" creationId="{B79A2570-0B0D-4069-04EB-4CA27BD7199D}"/>
          </ac:spMkLst>
        </pc:spChg>
        <pc:spChg chg="mod">
          <ac:chgData name="Michael Bloomfield" userId="f70212b848e07b29" providerId="LiveId" clId="{E14D179C-A0F8-4829-B1A5-4AE6318F8A61}" dt="2026-09-02T06:44:58.479" v="1151" actId="6549"/>
          <ac:spMkLst>
            <pc:docMk/>
            <pc:sldMk cId="304626013" sldId="546"/>
            <ac:spMk id="6" creationId="{C44DB7CE-E679-888C-F96E-5612801D92AE}"/>
          </ac:spMkLst>
        </pc:spChg>
      </pc:sldChg>
      <pc:sldChg chg="modSp add mod">
        <pc:chgData name="Michael Bloomfield" userId="f70212b848e07b29" providerId="LiveId" clId="{E14D179C-A0F8-4829-B1A5-4AE6318F8A61}" dt="2026-09-02T06:44:54.238" v="1149" actId="6549"/>
        <pc:sldMkLst>
          <pc:docMk/>
          <pc:sldMk cId="2241616730" sldId="547"/>
        </pc:sldMkLst>
        <pc:spChg chg="mod">
          <ac:chgData name="Michael Bloomfield" userId="f70212b848e07b29" providerId="LiveId" clId="{E14D179C-A0F8-4829-B1A5-4AE6318F8A61}" dt="2026-09-02T06:27:09.191" v="878" actId="20577"/>
          <ac:spMkLst>
            <pc:docMk/>
            <pc:sldMk cId="2241616730" sldId="547"/>
            <ac:spMk id="2" creationId="{7FC80F71-A381-563D-87C1-677FFBF975BD}"/>
          </ac:spMkLst>
        </pc:spChg>
        <pc:spChg chg="mod">
          <ac:chgData name="Michael Bloomfield" userId="f70212b848e07b29" providerId="LiveId" clId="{E14D179C-A0F8-4829-B1A5-4AE6318F8A61}" dt="2026-09-02T06:44:54.238" v="1149" actId="6549"/>
          <ac:spMkLst>
            <pc:docMk/>
            <pc:sldMk cId="2241616730" sldId="547"/>
            <ac:spMk id="6" creationId="{5C463A59-2150-38F0-7ED0-0EEB5EC52CBB}"/>
          </ac:spMkLst>
        </pc:spChg>
      </pc:sldChg>
      <pc:sldChg chg="modSp add del">
        <pc:chgData name="Michael Bloomfield" userId="f70212b848e07b29" providerId="LiveId" clId="{E14D179C-A0F8-4829-B1A5-4AE6318F8A61}" dt="2026-09-02T06:26:54.715" v="874" actId="2696"/>
        <pc:sldMkLst>
          <pc:docMk/>
          <pc:sldMk cId="4191403264" sldId="547"/>
        </pc:sldMkLst>
        <pc:spChg chg="mod">
          <ac:chgData name="Michael Bloomfield" userId="f70212b848e07b29" providerId="LiveId" clId="{E14D179C-A0F8-4829-B1A5-4AE6318F8A61}" dt="2026-09-02T06:26:53.399" v="873" actId="20577"/>
          <ac:spMkLst>
            <pc:docMk/>
            <pc:sldMk cId="4191403264" sldId="547"/>
            <ac:spMk id="2" creationId="{AB89A9AB-C6B0-501F-AF24-17E7532253EA}"/>
          </ac:spMkLst>
        </pc:spChg>
        <pc:spChg chg="mod">
          <ac:chgData name="Michael Bloomfield" userId="f70212b848e07b29" providerId="LiveId" clId="{E14D179C-A0F8-4829-B1A5-4AE6318F8A61}" dt="2026-09-02T06:26:51.415" v="871"/>
          <ac:spMkLst>
            <pc:docMk/>
            <pc:sldMk cId="4191403264" sldId="547"/>
            <ac:spMk id="6" creationId="{EA866849-A0AB-D177-43D3-6BFDD6350C85}"/>
          </ac:spMkLst>
        </pc:spChg>
      </pc:sldChg>
      <pc:sldChg chg="modSp add mod">
        <pc:chgData name="Michael Bloomfield" userId="f70212b848e07b29" providerId="LiveId" clId="{E14D179C-A0F8-4829-B1A5-4AE6318F8A61}" dt="2026-09-02T06:44:47.831" v="1147" actId="6549"/>
        <pc:sldMkLst>
          <pc:docMk/>
          <pc:sldMk cId="4184042265" sldId="548"/>
        </pc:sldMkLst>
        <pc:spChg chg="mod">
          <ac:chgData name="Michael Bloomfield" userId="f70212b848e07b29" providerId="LiveId" clId="{E14D179C-A0F8-4829-B1A5-4AE6318F8A61}" dt="2026-09-02T06:27:18.831" v="882" actId="20577"/>
          <ac:spMkLst>
            <pc:docMk/>
            <pc:sldMk cId="4184042265" sldId="548"/>
            <ac:spMk id="2" creationId="{16EA3EA6-5242-957F-9838-49588977CAC6}"/>
          </ac:spMkLst>
        </pc:spChg>
        <pc:spChg chg="mod">
          <ac:chgData name="Michael Bloomfield" userId="f70212b848e07b29" providerId="LiveId" clId="{E14D179C-A0F8-4829-B1A5-4AE6318F8A61}" dt="2026-09-02T06:44:47.831" v="1147" actId="6549"/>
          <ac:spMkLst>
            <pc:docMk/>
            <pc:sldMk cId="4184042265" sldId="548"/>
            <ac:spMk id="6" creationId="{6DCCA92D-2CBE-D5D6-6C77-33EFCAB2FCE2}"/>
          </ac:spMkLst>
        </pc:spChg>
      </pc:sldChg>
      <pc:sldChg chg="modSp add mod">
        <pc:chgData name="Michael Bloomfield" userId="f70212b848e07b29" providerId="LiveId" clId="{E14D179C-A0F8-4829-B1A5-4AE6318F8A61}" dt="2026-09-02T06:43:32.088" v="1145" actId="6549"/>
        <pc:sldMkLst>
          <pc:docMk/>
          <pc:sldMk cId="2729226702" sldId="549"/>
        </pc:sldMkLst>
        <pc:spChg chg="mod">
          <ac:chgData name="Michael Bloomfield" userId="f70212b848e07b29" providerId="LiveId" clId="{E14D179C-A0F8-4829-B1A5-4AE6318F8A61}" dt="2026-09-02T06:27:26.023" v="886" actId="20577"/>
          <ac:spMkLst>
            <pc:docMk/>
            <pc:sldMk cId="2729226702" sldId="549"/>
            <ac:spMk id="2" creationId="{ECE3B376-641D-E0D3-A63D-9FAB6041DB20}"/>
          </ac:spMkLst>
        </pc:spChg>
        <pc:spChg chg="mod">
          <ac:chgData name="Michael Bloomfield" userId="f70212b848e07b29" providerId="LiveId" clId="{E14D179C-A0F8-4829-B1A5-4AE6318F8A61}" dt="2026-09-02T06:43:32.088" v="1145" actId="6549"/>
          <ac:spMkLst>
            <pc:docMk/>
            <pc:sldMk cId="2729226702" sldId="549"/>
            <ac:spMk id="6" creationId="{B544CD3B-20C2-6D7E-C547-BEEC86849122}"/>
          </ac:spMkLst>
        </pc:spChg>
      </pc:sldChg>
      <pc:sldChg chg="modSp add mod">
        <pc:chgData name="Michael Bloomfield" userId="f70212b848e07b29" providerId="LiveId" clId="{E14D179C-A0F8-4829-B1A5-4AE6318F8A61}" dt="2026-09-02T06:43:25.920" v="1143" actId="6549"/>
        <pc:sldMkLst>
          <pc:docMk/>
          <pc:sldMk cId="3273565012" sldId="550"/>
        </pc:sldMkLst>
        <pc:spChg chg="mod">
          <ac:chgData name="Michael Bloomfield" userId="f70212b848e07b29" providerId="LiveId" clId="{E14D179C-A0F8-4829-B1A5-4AE6318F8A61}" dt="2026-09-02T06:27:33.503" v="890" actId="20577"/>
          <ac:spMkLst>
            <pc:docMk/>
            <pc:sldMk cId="3273565012" sldId="550"/>
            <ac:spMk id="2" creationId="{23F63488-3F17-7B55-1730-2B9E0B069452}"/>
          </ac:spMkLst>
        </pc:spChg>
        <pc:spChg chg="mod">
          <ac:chgData name="Michael Bloomfield" userId="f70212b848e07b29" providerId="LiveId" clId="{E14D179C-A0F8-4829-B1A5-4AE6318F8A61}" dt="2026-09-02T06:43:25.920" v="1143" actId="6549"/>
          <ac:spMkLst>
            <pc:docMk/>
            <pc:sldMk cId="3273565012" sldId="550"/>
            <ac:spMk id="6" creationId="{3F884026-470F-1FB1-7EB0-E3260FA762A8}"/>
          </ac:spMkLst>
        </pc:spChg>
      </pc:sldChg>
      <pc:sldChg chg="modSp add mod">
        <pc:chgData name="Michael Bloomfield" userId="f70212b848e07b29" providerId="LiveId" clId="{E14D179C-A0F8-4829-B1A5-4AE6318F8A61}" dt="2026-09-02T06:43:19.735" v="1141" actId="6549"/>
        <pc:sldMkLst>
          <pc:docMk/>
          <pc:sldMk cId="2918711578" sldId="551"/>
        </pc:sldMkLst>
        <pc:spChg chg="mod">
          <ac:chgData name="Michael Bloomfield" userId="f70212b848e07b29" providerId="LiveId" clId="{E14D179C-A0F8-4829-B1A5-4AE6318F8A61}" dt="2026-09-02T06:27:41.183" v="894" actId="20577"/>
          <ac:spMkLst>
            <pc:docMk/>
            <pc:sldMk cId="2918711578" sldId="551"/>
            <ac:spMk id="2" creationId="{EB26B502-6F60-C9E2-07E4-9262ECB05537}"/>
          </ac:spMkLst>
        </pc:spChg>
        <pc:spChg chg="mod">
          <ac:chgData name="Michael Bloomfield" userId="f70212b848e07b29" providerId="LiveId" clId="{E14D179C-A0F8-4829-B1A5-4AE6318F8A61}" dt="2026-09-02T06:43:19.735" v="1141" actId="6549"/>
          <ac:spMkLst>
            <pc:docMk/>
            <pc:sldMk cId="2918711578" sldId="551"/>
            <ac:spMk id="6" creationId="{705A2A60-2298-2D8A-9E15-8D4CAA07A10B}"/>
          </ac:spMkLst>
        </pc:spChg>
      </pc:sldChg>
      <pc:sldChg chg="modSp add del">
        <pc:chgData name="Michael Bloomfield" userId="f70212b848e07b29" providerId="LiveId" clId="{E14D179C-A0F8-4829-B1A5-4AE6318F8A61}" dt="2026-09-02T06:28:04.414" v="899" actId="2696"/>
        <pc:sldMkLst>
          <pc:docMk/>
          <pc:sldMk cId="1329829384" sldId="552"/>
        </pc:sldMkLst>
        <pc:spChg chg="mod">
          <ac:chgData name="Michael Bloomfield" userId="f70212b848e07b29" providerId="LiveId" clId="{E14D179C-A0F8-4829-B1A5-4AE6318F8A61}" dt="2026-09-02T06:28:00.615" v="898" actId="20577"/>
          <ac:spMkLst>
            <pc:docMk/>
            <pc:sldMk cId="1329829384" sldId="552"/>
            <ac:spMk id="2" creationId="{7621BAE0-5A30-5CE7-41FF-C6C20E0B78C1}"/>
          </ac:spMkLst>
        </pc:spChg>
        <pc:spChg chg="mod">
          <ac:chgData name="Michael Bloomfield" userId="f70212b848e07b29" providerId="LiveId" clId="{E14D179C-A0F8-4829-B1A5-4AE6318F8A61}" dt="2026-09-02T06:27:58.544" v="896"/>
          <ac:spMkLst>
            <pc:docMk/>
            <pc:sldMk cId="1329829384" sldId="552"/>
            <ac:spMk id="6" creationId="{67ED6DBF-722D-1422-6E02-09250D5D17E6}"/>
          </ac:spMkLst>
        </pc:spChg>
      </pc:sldChg>
      <pc:sldChg chg="modSp add mod">
        <pc:chgData name="Michael Bloomfield" userId="f70212b848e07b29" providerId="LiveId" clId="{E14D179C-A0F8-4829-B1A5-4AE6318F8A61}" dt="2026-09-02T06:43:15.751" v="1139" actId="6549"/>
        <pc:sldMkLst>
          <pc:docMk/>
          <pc:sldMk cId="3832851075" sldId="552"/>
        </pc:sldMkLst>
        <pc:spChg chg="mod">
          <ac:chgData name="Michael Bloomfield" userId="f70212b848e07b29" providerId="LiveId" clId="{E14D179C-A0F8-4829-B1A5-4AE6318F8A61}" dt="2026-09-02T06:28:22.334" v="903" actId="20577"/>
          <ac:spMkLst>
            <pc:docMk/>
            <pc:sldMk cId="3832851075" sldId="552"/>
            <ac:spMk id="2" creationId="{5405189A-26E7-C31C-403C-118913A986FE}"/>
          </ac:spMkLst>
        </pc:spChg>
        <pc:spChg chg="mod">
          <ac:chgData name="Michael Bloomfield" userId="f70212b848e07b29" providerId="LiveId" clId="{E14D179C-A0F8-4829-B1A5-4AE6318F8A61}" dt="2026-09-02T06:43:15.751" v="1139" actId="6549"/>
          <ac:spMkLst>
            <pc:docMk/>
            <pc:sldMk cId="3832851075" sldId="552"/>
            <ac:spMk id="6" creationId="{1F11A679-990C-77BD-B020-B5F0BCCCEBAA}"/>
          </ac:spMkLst>
        </pc:spChg>
      </pc:sldChg>
      <pc:sldChg chg="modSp add mod">
        <pc:chgData name="Michael Bloomfield" userId="f70212b848e07b29" providerId="LiveId" clId="{E14D179C-A0F8-4829-B1A5-4AE6318F8A61}" dt="2026-09-02T06:43:11.647" v="1137" actId="6549"/>
        <pc:sldMkLst>
          <pc:docMk/>
          <pc:sldMk cId="2811819456" sldId="553"/>
        </pc:sldMkLst>
        <pc:spChg chg="mod">
          <ac:chgData name="Michael Bloomfield" userId="f70212b848e07b29" providerId="LiveId" clId="{E14D179C-A0F8-4829-B1A5-4AE6318F8A61}" dt="2026-09-02T06:28:30.231" v="907" actId="20577"/>
          <ac:spMkLst>
            <pc:docMk/>
            <pc:sldMk cId="2811819456" sldId="553"/>
            <ac:spMk id="2" creationId="{1DB26E8B-2A3A-FF79-F1EC-F6664A243CEE}"/>
          </ac:spMkLst>
        </pc:spChg>
        <pc:spChg chg="mod">
          <ac:chgData name="Michael Bloomfield" userId="f70212b848e07b29" providerId="LiveId" clId="{E14D179C-A0F8-4829-B1A5-4AE6318F8A61}" dt="2026-09-02T06:43:11.647" v="1137" actId="6549"/>
          <ac:spMkLst>
            <pc:docMk/>
            <pc:sldMk cId="2811819456" sldId="553"/>
            <ac:spMk id="6" creationId="{08AC77D5-24BA-C66F-414F-7E0D20FACB5B}"/>
          </ac:spMkLst>
        </pc:spChg>
      </pc:sldChg>
      <pc:sldChg chg="modSp add mod">
        <pc:chgData name="Michael Bloomfield" userId="f70212b848e07b29" providerId="LiveId" clId="{E14D179C-A0F8-4829-B1A5-4AE6318F8A61}" dt="2026-09-02T06:43:05.871" v="1135" actId="6549"/>
        <pc:sldMkLst>
          <pc:docMk/>
          <pc:sldMk cId="3277981462" sldId="554"/>
        </pc:sldMkLst>
        <pc:spChg chg="mod">
          <ac:chgData name="Michael Bloomfield" userId="f70212b848e07b29" providerId="LiveId" clId="{E14D179C-A0F8-4829-B1A5-4AE6318F8A61}" dt="2026-09-02T06:28:37.319" v="911" actId="20577"/>
          <ac:spMkLst>
            <pc:docMk/>
            <pc:sldMk cId="3277981462" sldId="554"/>
            <ac:spMk id="2" creationId="{8537D0EF-FBE9-4654-259E-D17EA8124D2E}"/>
          </ac:spMkLst>
        </pc:spChg>
        <pc:spChg chg="mod">
          <ac:chgData name="Michael Bloomfield" userId="f70212b848e07b29" providerId="LiveId" clId="{E14D179C-A0F8-4829-B1A5-4AE6318F8A61}" dt="2026-09-02T06:43:05.871" v="1135" actId="6549"/>
          <ac:spMkLst>
            <pc:docMk/>
            <pc:sldMk cId="3277981462" sldId="554"/>
            <ac:spMk id="6" creationId="{5E342253-B1B4-A2D0-EADC-24059098CB97}"/>
          </ac:spMkLst>
        </pc:spChg>
      </pc:sldChg>
      <pc:sldChg chg="modSp add mod">
        <pc:chgData name="Michael Bloomfield" userId="f70212b848e07b29" providerId="LiveId" clId="{E14D179C-A0F8-4829-B1A5-4AE6318F8A61}" dt="2026-09-02T06:43:01.510" v="1133" actId="6549"/>
        <pc:sldMkLst>
          <pc:docMk/>
          <pc:sldMk cId="1206740590" sldId="555"/>
        </pc:sldMkLst>
        <pc:spChg chg="mod">
          <ac:chgData name="Michael Bloomfield" userId="f70212b848e07b29" providerId="LiveId" clId="{E14D179C-A0F8-4829-B1A5-4AE6318F8A61}" dt="2026-09-02T06:28:47.935" v="915" actId="20577"/>
          <ac:spMkLst>
            <pc:docMk/>
            <pc:sldMk cId="1206740590" sldId="555"/>
            <ac:spMk id="2" creationId="{571D31AF-0354-C4F8-12FF-3B38CC6D7CBE}"/>
          </ac:spMkLst>
        </pc:spChg>
        <pc:spChg chg="mod">
          <ac:chgData name="Michael Bloomfield" userId="f70212b848e07b29" providerId="LiveId" clId="{E14D179C-A0F8-4829-B1A5-4AE6318F8A61}" dt="2026-09-02T06:43:01.510" v="1133" actId="6549"/>
          <ac:spMkLst>
            <pc:docMk/>
            <pc:sldMk cId="1206740590" sldId="555"/>
            <ac:spMk id="6" creationId="{D574DA87-70E0-6577-5999-E721F08399A7}"/>
          </ac:spMkLst>
        </pc:spChg>
      </pc:sldChg>
      <pc:sldChg chg="modSp add mod">
        <pc:chgData name="Michael Bloomfield" userId="f70212b848e07b29" providerId="LiveId" clId="{E14D179C-A0F8-4829-B1A5-4AE6318F8A61}" dt="2026-09-02T06:42:57.350" v="1131" actId="6549"/>
        <pc:sldMkLst>
          <pc:docMk/>
          <pc:sldMk cId="370556724" sldId="556"/>
        </pc:sldMkLst>
        <pc:spChg chg="mod">
          <ac:chgData name="Michael Bloomfield" userId="f70212b848e07b29" providerId="LiveId" clId="{E14D179C-A0F8-4829-B1A5-4AE6318F8A61}" dt="2026-09-02T06:28:56.175" v="919" actId="20577"/>
          <ac:spMkLst>
            <pc:docMk/>
            <pc:sldMk cId="370556724" sldId="556"/>
            <ac:spMk id="2" creationId="{604E6CB7-A0E5-02D9-3FAC-5B7EE05D75CD}"/>
          </ac:spMkLst>
        </pc:spChg>
        <pc:spChg chg="mod">
          <ac:chgData name="Michael Bloomfield" userId="f70212b848e07b29" providerId="LiveId" clId="{E14D179C-A0F8-4829-B1A5-4AE6318F8A61}" dt="2026-09-02T06:42:57.350" v="1131" actId="6549"/>
          <ac:spMkLst>
            <pc:docMk/>
            <pc:sldMk cId="370556724" sldId="556"/>
            <ac:spMk id="6" creationId="{8964599D-7087-FBD6-5D3C-A860761940E7}"/>
          </ac:spMkLst>
        </pc:spChg>
      </pc:sldChg>
      <pc:sldChg chg="modSp add mod">
        <pc:chgData name="Michael Bloomfield" userId="f70212b848e07b29" providerId="LiveId" clId="{E14D179C-A0F8-4829-B1A5-4AE6318F8A61}" dt="2026-09-02T06:42:51.719" v="1129" actId="6549"/>
        <pc:sldMkLst>
          <pc:docMk/>
          <pc:sldMk cId="2525081671" sldId="557"/>
        </pc:sldMkLst>
        <pc:spChg chg="mod">
          <ac:chgData name="Michael Bloomfield" userId="f70212b848e07b29" providerId="LiveId" clId="{E14D179C-A0F8-4829-B1A5-4AE6318F8A61}" dt="2026-09-02T06:33:04.759" v="924" actId="20577"/>
          <ac:spMkLst>
            <pc:docMk/>
            <pc:sldMk cId="2525081671" sldId="557"/>
            <ac:spMk id="2" creationId="{21C8EE66-8767-F6C5-BDC6-10DE66F84B32}"/>
          </ac:spMkLst>
        </pc:spChg>
        <pc:spChg chg="mod">
          <ac:chgData name="Michael Bloomfield" userId="f70212b848e07b29" providerId="LiveId" clId="{E14D179C-A0F8-4829-B1A5-4AE6318F8A61}" dt="2026-09-02T06:42:51.719" v="1129" actId="6549"/>
          <ac:spMkLst>
            <pc:docMk/>
            <pc:sldMk cId="2525081671" sldId="557"/>
            <ac:spMk id="6" creationId="{E96275B0-692C-3C57-A8B7-BD9BC55ACE83}"/>
          </ac:spMkLst>
        </pc:spChg>
      </pc:sldChg>
      <pc:sldChg chg="modSp add mod">
        <pc:chgData name="Michael Bloomfield" userId="f70212b848e07b29" providerId="LiveId" clId="{E14D179C-A0F8-4829-B1A5-4AE6318F8A61}" dt="2026-09-02T06:42:45.327" v="1127" actId="6549"/>
        <pc:sldMkLst>
          <pc:docMk/>
          <pc:sldMk cId="2291788548" sldId="558"/>
        </pc:sldMkLst>
        <pc:spChg chg="mod">
          <ac:chgData name="Michael Bloomfield" userId="f70212b848e07b29" providerId="LiveId" clId="{E14D179C-A0F8-4829-B1A5-4AE6318F8A61}" dt="2026-09-02T06:33:12.863" v="928" actId="20577"/>
          <ac:spMkLst>
            <pc:docMk/>
            <pc:sldMk cId="2291788548" sldId="558"/>
            <ac:spMk id="2" creationId="{DB485245-45F9-7E1C-ECBA-C0AFD871FA5F}"/>
          </ac:spMkLst>
        </pc:spChg>
        <pc:spChg chg="mod">
          <ac:chgData name="Michael Bloomfield" userId="f70212b848e07b29" providerId="LiveId" clId="{E14D179C-A0F8-4829-B1A5-4AE6318F8A61}" dt="2026-09-02T06:42:45.327" v="1127" actId="6549"/>
          <ac:spMkLst>
            <pc:docMk/>
            <pc:sldMk cId="2291788548" sldId="558"/>
            <ac:spMk id="6" creationId="{A1E7D915-0C73-CB4F-31DC-CB62F47DF301}"/>
          </ac:spMkLst>
        </pc:spChg>
      </pc:sldChg>
      <pc:sldChg chg="modSp add mod">
        <pc:chgData name="Michael Bloomfield" userId="f70212b848e07b29" providerId="LiveId" clId="{E14D179C-A0F8-4829-B1A5-4AE6318F8A61}" dt="2026-09-02T06:42:39.543" v="1125" actId="6549"/>
        <pc:sldMkLst>
          <pc:docMk/>
          <pc:sldMk cId="1614830874" sldId="559"/>
        </pc:sldMkLst>
        <pc:spChg chg="mod">
          <ac:chgData name="Michael Bloomfield" userId="f70212b848e07b29" providerId="LiveId" clId="{E14D179C-A0F8-4829-B1A5-4AE6318F8A61}" dt="2026-09-02T06:33:20.191" v="932" actId="20577"/>
          <ac:spMkLst>
            <pc:docMk/>
            <pc:sldMk cId="1614830874" sldId="559"/>
            <ac:spMk id="2" creationId="{66D77F24-C53C-BEAD-85A1-E2243E703757}"/>
          </ac:spMkLst>
        </pc:spChg>
        <pc:spChg chg="mod">
          <ac:chgData name="Michael Bloomfield" userId="f70212b848e07b29" providerId="LiveId" clId="{E14D179C-A0F8-4829-B1A5-4AE6318F8A61}" dt="2026-09-02T06:42:39.543" v="1125" actId="6549"/>
          <ac:spMkLst>
            <pc:docMk/>
            <pc:sldMk cId="1614830874" sldId="559"/>
            <ac:spMk id="6" creationId="{4D587C53-A187-7985-CEAD-DBA5B0ECFA16}"/>
          </ac:spMkLst>
        </pc:spChg>
      </pc:sldChg>
      <pc:sldChg chg="modSp add mod">
        <pc:chgData name="Michael Bloomfield" userId="f70212b848e07b29" providerId="LiveId" clId="{E14D179C-A0F8-4829-B1A5-4AE6318F8A61}" dt="2026-09-02T06:42:32.560" v="1123" actId="207"/>
        <pc:sldMkLst>
          <pc:docMk/>
          <pc:sldMk cId="3815963716" sldId="560"/>
        </pc:sldMkLst>
        <pc:spChg chg="mod">
          <ac:chgData name="Michael Bloomfield" userId="f70212b848e07b29" providerId="LiveId" clId="{E14D179C-A0F8-4829-B1A5-4AE6318F8A61}" dt="2026-09-02T06:33:27.287" v="936" actId="20577"/>
          <ac:spMkLst>
            <pc:docMk/>
            <pc:sldMk cId="3815963716" sldId="560"/>
            <ac:spMk id="2" creationId="{58A2C6DB-5589-9E38-9DFE-56F59488D2F6}"/>
          </ac:spMkLst>
        </pc:spChg>
        <pc:spChg chg="mod">
          <ac:chgData name="Michael Bloomfield" userId="f70212b848e07b29" providerId="LiveId" clId="{E14D179C-A0F8-4829-B1A5-4AE6318F8A61}" dt="2026-09-02T06:42:32.560" v="1123" actId="207"/>
          <ac:spMkLst>
            <pc:docMk/>
            <pc:sldMk cId="3815963716" sldId="560"/>
            <ac:spMk id="6" creationId="{BAF22D39-B7B9-6011-70F3-BF34F4827123}"/>
          </ac:spMkLst>
        </pc:spChg>
      </pc:sldChg>
      <pc:sldChg chg="modSp add mod">
        <pc:chgData name="Michael Bloomfield" userId="f70212b848e07b29" providerId="LiveId" clId="{E14D179C-A0F8-4829-B1A5-4AE6318F8A61}" dt="2026-09-02T06:42:25.057" v="1121" actId="27636"/>
        <pc:sldMkLst>
          <pc:docMk/>
          <pc:sldMk cId="548776696" sldId="561"/>
        </pc:sldMkLst>
        <pc:spChg chg="mod">
          <ac:chgData name="Michael Bloomfield" userId="f70212b848e07b29" providerId="LiveId" clId="{E14D179C-A0F8-4829-B1A5-4AE6318F8A61}" dt="2026-09-02T06:33:37.031" v="941" actId="20577"/>
          <ac:spMkLst>
            <pc:docMk/>
            <pc:sldMk cId="548776696" sldId="561"/>
            <ac:spMk id="2" creationId="{8AAFC531-13F5-4D07-84CE-315178377AB9}"/>
          </ac:spMkLst>
        </pc:spChg>
        <pc:spChg chg="mod">
          <ac:chgData name="Michael Bloomfield" userId="f70212b848e07b29" providerId="LiveId" clId="{E14D179C-A0F8-4829-B1A5-4AE6318F8A61}" dt="2026-09-02T06:42:25.057" v="1121" actId="27636"/>
          <ac:spMkLst>
            <pc:docMk/>
            <pc:sldMk cId="548776696" sldId="561"/>
            <ac:spMk id="6" creationId="{424C97D6-46C7-A8DE-77A7-E431F79D7F5F}"/>
          </ac:spMkLst>
        </pc:spChg>
      </pc:sldChg>
      <pc:sldChg chg="modSp add mod">
        <pc:chgData name="Michael Bloomfield" userId="f70212b848e07b29" providerId="LiveId" clId="{E14D179C-A0F8-4829-B1A5-4AE6318F8A61}" dt="2026-09-02T06:42:20.263" v="1118" actId="6549"/>
        <pc:sldMkLst>
          <pc:docMk/>
          <pc:sldMk cId="3389524669" sldId="562"/>
        </pc:sldMkLst>
        <pc:spChg chg="mod">
          <ac:chgData name="Michael Bloomfield" userId="f70212b848e07b29" providerId="LiveId" clId="{E14D179C-A0F8-4829-B1A5-4AE6318F8A61}" dt="2026-09-02T06:33:45.231" v="946" actId="20577"/>
          <ac:spMkLst>
            <pc:docMk/>
            <pc:sldMk cId="3389524669" sldId="562"/>
            <ac:spMk id="2" creationId="{D98D584A-4434-E1DD-31DD-8B60721F3071}"/>
          </ac:spMkLst>
        </pc:spChg>
        <pc:spChg chg="mod">
          <ac:chgData name="Michael Bloomfield" userId="f70212b848e07b29" providerId="LiveId" clId="{E14D179C-A0F8-4829-B1A5-4AE6318F8A61}" dt="2026-09-02T06:42:20.263" v="1118" actId="6549"/>
          <ac:spMkLst>
            <pc:docMk/>
            <pc:sldMk cId="3389524669" sldId="562"/>
            <ac:spMk id="6" creationId="{E3AEBBE3-525A-7414-F8F6-8B3677F278D5}"/>
          </ac:spMkLst>
        </pc:spChg>
      </pc:sldChg>
      <pc:sldChg chg="modSp add mod">
        <pc:chgData name="Michael Bloomfield" userId="f70212b848e07b29" providerId="LiveId" clId="{E14D179C-A0F8-4829-B1A5-4AE6318F8A61}" dt="2026-09-02T06:42:15.503" v="1116" actId="6549"/>
        <pc:sldMkLst>
          <pc:docMk/>
          <pc:sldMk cId="860395131" sldId="563"/>
        </pc:sldMkLst>
        <pc:spChg chg="mod">
          <ac:chgData name="Michael Bloomfield" userId="f70212b848e07b29" providerId="LiveId" clId="{E14D179C-A0F8-4829-B1A5-4AE6318F8A61}" dt="2026-09-02T06:33:52.407" v="950" actId="20577"/>
          <ac:spMkLst>
            <pc:docMk/>
            <pc:sldMk cId="860395131" sldId="563"/>
            <ac:spMk id="2" creationId="{E959DF91-F0F1-29A4-894E-EC76004838CF}"/>
          </ac:spMkLst>
        </pc:spChg>
        <pc:spChg chg="mod">
          <ac:chgData name="Michael Bloomfield" userId="f70212b848e07b29" providerId="LiveId" clId="{E14D179C-A0F8-4829-B1A5-4AE6318F8A61}" dt="2026-09-02T06:42:15.503" v="1116" actId="6549"/>
          <ac:spMkLst>
            <pc:docMk/>
            <pc:sldMk cId="860395131" sldId="563"/>
            <ac:spMk id="6" creationId="{361F559E-BE31-74A8-1F89-66D431028364}"/>
          </ac:spMkLst>
        </pc:spChg>
      </pc:sldChg>
      <pc:sldChg chg="modSp add mod">
        <pc:chgData name="Michael Bloomfield" userId="f70212b848e07b29" providerId="LiveId" clId="{E14D179C-A0F8-4829-B1A5-4AE6318F8A61}" dt="2026-09-02T06:42:08.991" v="1114" actId="6549"/>
        <pc:sldMkLst>
          <pc:docMk/>
          <pc:sldMk cId="1678015428" sldId="564"/>
        </pc:sldMkLst>
        <pc:spChg chg="mod">
          <ac:chgData name="Michael Bloomfield" userId="f70212b848e07b29" providerId="LiveId" clId="{E14D179C-A0F8-4829-B1A5-4AE6318F8A61}" dt="2026-09-02T06:34:00.111" v="954" actId="20577"/>
          <ac:spMkLst>
            <pc:docMk/>
            <pc:sldMk cId="1678015428" sldId="564"/>
            <ac:spMk id="2" creationId="{72DAC5E2-C1C7-47E1-75D8-7DB1D922343A}"/>
          </ac:spMkLst>
        </pc:spChg>
        <pc:spChg chg="mod">
          <ac:chgData name="Michael Bloomfield" userId="f70212b848e07b29" providerId="LiveId" clId="{E14D179C-A0F8-4829-B1A5-4AE6318F8A61}" dt="2026-09-02T06:42:08.991" v="1114" actId="6549"/>
          <ac:spMkLst>
            <pc:docMk/>
            <pc:sldMk cId="1678015428" sldId="564"/>
            <ac:spMk id="6" creationId="{FF1332E6-2023-B7B4-6665-5BE28CECD2B8}"/>
          </ac:spMkLst>
        </pc:spChg>
      </pc:sldChg>
      <pc:sldChg chg="modSp add mod">
        <pc:chgData name="Michael Bloomfield" userId="f70212b848e07b29" providerId="LiveId" clId="{E14D179C-A0F8-4829-B1A5-4AE6318F8A61}" dt="2026-09-02T06:42:01.583" v="1112" actId="6549"/>
        <pc:sldMkLst>
          <pc:docMk/>
          <pc:sldMk cId="3193613929" sldId="565"/>
        </pc:sldMkLst>
        <pc:spChg chg="mod">
          <ac:chgData name="Michael Bloomfield" userId="f70212b848e07b29" providerId="LiveId" clId="{E14D179C-A0F8-4829-B1A5-4AE6318F8A61}" dt="2026-09-02T06:42:01.583" v="1112" actId="6549"/>
          <ac:spMkLst>
            <pc:docMk/>
            <pc:sldMk cId="3193613929" sldId="565"/>
            <ac:spMk id="6" creationId="{C9626E0C-8554-2692-7F77-D966D648E911}"/>
          </ac:spMkLst>
        </pc:spChg>
      </pc:sldChg>
      <pc:sldChg chg="modSp add mod">
        <pc:chgData name="Michael Bloomfield" userId="f70212b848e07b29" providerId="LiveId" clId="{E14D179C-A0F8-4829-B1A5-4AE6318F8A61}" dt="2026-09-02T06:41:57.407" v="1110" actId="6549"/>
        <pc:sldMkLst>
          <pc:docMk/>
          <pc:sldMk cId="1250175471" sldId="566"/>
        </pc:sldMkLst>
        <pc:spChg chg="mod">
          <ac:chgData name="Michael Bloomfield" userId="f70212b848e07b29" providerId="LiveId" clId="{E14D179C-A0F8-4829-B1A5-4AE6318F8A61}" dt="2026-09-02T06:34:17.311" v="960" actId="20577"/>
          <ac:spMkLst>
            <pc:docMk/>
            <pc:sldMk cId="1250175471" sldId="566"/>
            <ac:spMk id="2" creationId="{8D4B1733-DD6C-BD3D-B95D-3681AA6870A5}"/>
          </ac:spMkLst>
        </pc:spChg>
        <pc:spChg chg="mod">
          <ac:chgData name="Michael Bloomfield" userId="f70212b848e07b29" providerId="LiveId" clId="{E14D179C-A0F8-4829-B1A5-4AE6318F8A61}" dt="2026-09-02T06:41:57.407" v="1110" actId="6549"/>
          <ac:spMkLst>
            <pc:docMk/>
            <pc:sldMk cId="1250175471" sldId="566"/>
            <ac:spMk id="6" creationId="{6004D071-5C80-518D-A026-C2362455CFF3}"/>
          </ac:spMkLst>
        </pc:spChg>
      </pc:sldChg>
      <pc:sldChg chg="modSp add mod">
        <pc:chgData name="Michael Bloomfield" userId="f70212b848e07b29" providerId="LiveId" clId="{E14D179C-A0F8-4829-B1A5-4AE6318F8A61}" dt="2026-09-02T06:41:51.399" v="1108" actId="6549"/>
        <pc:sldMkLst>
          <pc:docMk/>
          <pc:sldMk cId="4091054696" sldId="567"/>
        </pc:sldMkLst>
        <pc:spChg chg="mod">
          <ac:chgData name="Michael Bloomfield" userId="f70212b848e07b29" providerId="LiveId" clId="{E14D179C-A0F8-4829-B1A5-4AE6318F8A61}" dt="2026-09-02T06:34:25.351" v="964" actId="20577"/>
          <ac:spMkLst>
            <pc:docMk/>
            <pc:sldMk cId="4091054696" sldId="567"/>
            <ac:spMk id="2" creationId="{A2D83B5E-77A2-2B92-8268-C3FFEF98A0F0}"/>
          </ac:spMkLst>
        </pc:spChg>
        <pc:spChg chg="mod">
          <ac:chgData name="Michael Bloomfield" userId="f70212b848e07b29" providerId="LiveId" clId="{E14D179C-A0F8-4829-B1A5-4AE6318F8A61}" dt="2026-09-02T06:41:51.399" v="1108" actId="6549"/>
          <ac:spMkLst>
            <pc:docMk/>
            <pc:sldMk cId="4091054696" sldId="567"/>
            <ac:spMk id="6" creationId="{0267431C-58EE-8D23-5D7F-D24D0B6388BF}"/>
          </ac:spMkLst>
        </pc:spChg>
      </pc:sldChg>
      <pc:sldChg chg="modSp add mod">
        <pc:chgData name="Michael Bloomfield" userId="f70212b848e07b29" providerId="LiveId" clId="{E14D179C-A0F8-4829-B1A5-4AE6318F8A61}" dt="2026-09-02T06:41:46.639" v="1106" actId="6549"/>
        <pc:sldMkLst>
          <pc:docMk/>
          <pc:sldMk cId="2353517795" sldId="568"/>
        </pc:sldMkLst>
        <pc:spChg chg="mod">
          <ac:chgData name="Michael Bloomfield" userId="f70212b848e07b29" providerId="LiveId" clId="{E14D179C-A0F8-4829-B1A5-4AE6318F8A61}" dt="2026-09-02T06:34:34.047" v="968" actId="20577"/>
          <ac:spMkLst>
            <pc:docMk/>
            <pc:sldMk cId="2353517795" sldId="568"/>
            <ac:spMk id="2" creationId="{24C65338-D4B8-17E1-9B5F-D339EA8C426F}"/>
          </ac:spMkLst>
        </pc:spChg>
        <pc:spChg chg="mod">
          <ac:chgData name="Michael Bloomfield" userId="f70212b848e07b29" providerId="LiveId" clId="{E14D179C-A0F8-4829-B1A5-4AE6318F8A61}" dt="2026-09-02T06:41:46.639" v="1106" actId="6549"/>
          <ac:spMkLst>
            <pc:docMk/>
            <pc:sldMk cId="2353517795" sldId="568"/>
            <ac:spMk id="6" creationId="{2852180B-2BBF-7FC4-C587-DC4B29552AE8}"/>
          </ac:spMkLst>
        </pc:spChg>
      </pc:sldChg>
      <pc:sldChg chg="modSp add mod">
        <pc:chgData name="Michael Bloomfield" userId="f70212b848e07b29" providerId="LiveId" clId="{E14D179C-A0F8-4829-B1A5-4AE6318F8A61}" dt="2026-09-02T06:41:40.944" v="1104" actId="6549"/>
        <pc:sldMkLst>
          <pc:docMk/>
          <pc:sldMk cId="366466311" sldId="569"/>
        </pc:sldMkLst>
        <pc:spChg chg="mod">
          <ac:chgData name="Michael Bloomfield" userId="f70212b848e07b29" providerId="LiveId" clId="{E14D179C-A0F8-4829-B1A5-4AE6318F8A61}" dt="2026-09-02T06:34:41.318" v="972" actId="20577"/>
          <ac:spMkLst>
            <pc:docMk/>
            <pc:sldMk cId="366466311" sldId="569"/>
            <ac:spMk id="2" creationId="{F1991B74-3067-175C-23A3-8D62A46CC107}"/>
          </ac:spMkLst>
        </pc:spChg>
        <pc:spChg chg="mod">
          <ac:chgData name="Michael Bloomfield" userId="f70212b848e07b29" providerId="LiveId" clId="{E14D179C-A0F8-4829-B1A5-4AE6318F8A61}" dt="2026-09-02T06:41:40.944" v="1104" actId="6549"/>
          <ac:spMkLst>
            <pc:docMk/>
            <pc:sldMk cId="366466311" sldId="569"/>
            <ac:spMk id="6" creationId="{E9B24BFD-D0CC-6CE5-3C2D-7A6D89157852}"/>
          </ac:spMkLst>
        </pc:spChg>
      </pc:sldChg>
      <pc:sldChg chg="modSp add mod">
        <pc:chgData name="Michael Bloomfield" userId="f70212b848e07b29" providerId="LiveId" clId="{E14D179C-A0F8-4829-B1A5-4AE6318F8A61}" dt="2026-09-02T06:41:34.567" v="1102" actId="6549"/>
        <pc:sldMkLst>
          <pc:docMk/>
          <pc:sldMk cId="717824474" sldId="570"/>
        </pc:sldMkLst>
        <pc:spChg chg="mod">
          <ac:chgData name="Michael Bloomfield" userId="f70212b848e07b29" providerId="LiveId" clId="{E14D179C-A0F8-4829-B1A5-4AE6318F8A61}" dt="2026-09-02T06:34:49.007" v="976" actId="20577"/>
          <ac:spMkLst>
            <pc:docMk/>
            <pc:sldMk cId="717824474" sldId="570"/>
            <ac:spMk id="2" creationId="{FC2E8D5D-C7B7-EBAE-E522-8DA1E57C0B7F}"/>
          </ac:spMkLst>
        </pc:spChg>
        <pc:spChg chg="mod">
          <ac:chgData name="Michael Bloomfield" userId="f70212b848e07b29" providerId="LiveId" clId="{E14D179C-A0F8-4829-B1A5-4AE6318F8A61}" dt="2026-09-02T06:41:34.567" v="1102" actId="6549"/>
          <ac:spMkLst>
            <pc:docMk/>
            <pc:sldMk cId="717824474" sldId="570"/>
            <ac:spMk id="6" creationId="{85163573-FF9B-4FB1-D652-C3A2F0ECA1EC}"/>
          </ac:spMkLst>
        </pc:spChg>
      </pc:sldChg>
      <pc:sldChg chg="modSp add mod">
        <pc:chgData name="Michael Bloomfield" userId="f70212b848e07b29" providerId="LiveId" clId="{E14D179C-A0F8-4829-B1A5-4AE6318F8A61}" dt="2026-09-02T06:41:26.895" v="1100" actId="6549"/>
        <pc:sldMkLst>
          <pc:docMk/>
          <pc:sldMk cId="1773362054" sldId="571"/>
        </pc:sldMkLst>
        <pc:spChg chg="mod">
          <ac:chgData name="Michael Bloomfield" userId="f70212b848e07b29" providerId="LiveId" clId="{E14D179C-A0F8-4829-B1A5-4AE6318F8A61}" dt="2026-09-02T06:41:26.895" v="1100" actId="6549"/>
          <ac:spMkLst>
            <pc:docMk/>
            <pc:sldMk cId="1773362054" sldId="571"/>
            <ac:spMk id="6" creationId="{81DBD47A-E5CB-EEF0-1E20-9A0C1243BAD2}"/>
          </ac:spMkLst>
        </pc:spChg>
      </pc:sldChg>
      <pc:sldChg chg="modSp add mod">
        <pc:chgData name="Michael Bloomfield" userId="f70212b848e07b29" providerId="LiveId" clId="{E14D179C-A0F8-4829-B1A5-4AE6318F8A61}" dt="2026-09-02T06:41:13.519" v="1098" actId="6549"/>
        <pc:sldMkLst>
          <pc:docMk/>
          <pc:sldMk cId="1876554365" sldId="572"/>
        </pc:sldMkLst>
        <pc:spChg chg="mod">
          <ac:chgData name="Michael Bloomfield" userId="f70212b848e07b29" providerId="LiveId" clId="{E14D179C-A0F8-4829-B1A5-4AE6318F8A61}" dt="2026-09-02T06:35:04.463" v="982" actId="20577"/>
          <ac:spMkLst>
            <pc:docMk/>
            <pc:sldMk cId="1876554365" sldId="572"/>
            <ac:spMk id="2" creationId="{38C1A99F-CA50-ED7D-FFD2-09F50C5CDEC8}"/>
          </ac:spMkLst>
        </pc:spChg>
        <pc:spChg chg="mod">
          <ac:chgData name="Michael Bloomfield" userId="f70212b848e07b29" providerId="LiveId" clId="{E14D179C-A0F8-4829-B1A5-4AE6318F8A61}" dt="2026-09-02T06:41:13.519" v="1098" actId="6549"/>
          <ac:spMkLst>
            <pc:docMk/>
            <pc:sldMk cId="1876554365" sldId="572"/>
            <ac:spMk id="6" creationId="{1A34803B-B826-CE2A-0D53-223FAF4FB722}"/>
          </ac:spMkLst>
        </pc:spChg>
      </pc:sldChg>
      <pc:sldChg chg="modSp add mod">
        <pc:chgData name="Michael Bloomfield" userId="f70212b848e07b29" providerId="LiveId" clId="{E14D179C-A0F8-4829-B1A5-4AE6318F8A61}" dt="2026-09-02T06:41:07.575" v="1096" actId="6549"/>
        <pc:sldMkLst>
          <pc:docMk/>
          <pc:sldMk cId="3863371347" sldId="573"/>
        </pc:sldMkLst>
        <pc:spChg chg="mod">
          <ac:chgData name="Michael Bloomfield" userId="f70212b848e07b29" providerId="LiveId" clId="{E14D179C-A0F8-4829-B1A5-4AE6318F8A61}" dt="2026-09-02T06:35:11.311" v="986" actId="20577"/>
          <ac:spMkLst>
            <pc:docMk/>
            <pc:sldMk cId="3863371347" sldId="573"/>
            <ac:spMk id="2" creationId="{70ACCD82-8C39-9BD3-C6DD-6ACA46335733}"/>
          </ac:spMkLst>
        </pc:spChg>
        <pc:spChg chg="mod">
          <ac:chgData name="Michael Bloomfield" userId="f70212b848e07b29" providerId="LiveId" clId="{E14D179C-A0F8-4829-B1A5-4AE6318F8A61}" dt="2026-09-02T06:41:07.575" v="1096" actId="6549"/>
          <ac:spMkLst>
            <pc:docMk/>
            <pc:sldMk cId="3863371347" sldId="573"/>
            <ac:spMk id="6" creationId="{56D23D12-E3A7-7D8A-B500-079F8EF22388}"/>
          </ac:spMkLst>
        </pc:spChg>
      </pc:sldChg>
      <pc:sldChg chg="modSp add mod">
        <pc:chgData name="Michael Bloomfield" userId="f70212b848e07b29" providerId="LiveId" clId="{E14D179C-A0F8-4829-B1A5-4AE6318F8A61}" dt="2026-09-02T06:41:02.551" v="1094" actId="6549"/>
        <pc:sldMkLst>
          <pc:docMk/>
          <pc:sldMk cId="965865902" sldId="574"/>
        </pc:sldMkLst>
        <pc:spChg chg="mod">
          <ac:chgData name="Michael Bloomfield" userId="f70212b848e07b29" providerId="LiveId" clId="{E14D179C-A0F8-4829-B1A5-4AE6318F8A61}" dt="2026-09-02T06:35:19.143" v="990" actId="20577"/>
          <ac:spMkLst>
            <pc:docMk/>
            <pc:sldMk cId="965865902" sldId="574"/>
            <ac:spMk id="2" creationId="{252AB831-6DB5-10EF-F260-936AA6AEBCBE}"/>
          </ac:spMkLst>
        </pc:spChg>
        <pc:spChg chg="mod">
          <ac:chgData name="Michael Bloomfield" userId="f70212b848e07b29" providerId="LiveId" clId="{E14D179C-A0F8-4829-B1A5-4AE6318F8A61}" dt="2026-09-02T06:41:02.551" v="1094" actId="6549"/>
          <ac:spMkLst>
            <pc:docMk/>
            <pc:sldMk cId="965865902" sldId="574"/>
            <ac:spMk id="6" creationId="{C7BF2CF2-6346-9B95-E2F1-84C1696DD061}"/>
          </ac:spMkLst>
        </pc:spChg>
      </pc:sldChg>
      <pc:sldChg chg="modSp add mod">
        <pc:chgData name="Michael Bloomfield" userId="f70212b848e07b29" providerId="LiveId" clId="{E14D179C-A0F8-4829-B1A5-4AE6318F8A61}" dt="2026-09-02T06:40:57.303" v="1092" actId="6549"/>
        <pc:sldMkLst>
          <pc:docMk/>
          <pc:sldMk cId="1024228501" sldId="575"/>
        </pc:sldMkLst>
        <pc:spChg chg="mod">
          <ac:chgData name="Michael Bloomfield" userId="f70212b848e07b29" providerId="LiveId" clId="{E14D179C-A0F8-4829-B1A5-4AE6318F8A61}" dt="2026-09-02T06:35:26.910" v="994" actId="20577"/>
          <ac:spMkLst>
            <pc:docMk/>
            <pc:sldMk cId="1024228501" sldId="575"/>
            <ac:spMk id="2" creationId="{FAAEA606-8B4B-41E2-5757-C83F927D8FC9}"/>
          </ac:spMkLst>
        </pc:spChg>
        <pc:spChg chg="mod">
          <ac:chgData name="Michael Bloomfield" userId="f70212b848e07b29" providerId="LiveId" clId="{E14D179C-A0F8-4829-B1A5-4AE6318F8A61}" dt="2026-09-02T06:40:57.303" v="1092" actId="6549"/>
          <ac:spMkLst>
            <pc:docMk/>
            <pc:sldMk cId="1024228501" sldId="575"/>
            <ac:spMk id="6" creationId="{353A8AEB-115F-5F62-E590-448377266279}"/>
          </ac:spMkLst>
        </pc:spChg>
      </pc:sldChg>
      <pc:sldChg chg="modSp add mod">
        <pc:chgData name="Michael Bloomfield" userId="f70212b848e07b29" providerId="LiveId" clId="{E14D179C-A0F8-4829-B1A5-4AE6318F8A61}" dt="2026-09-02T06:40:47.791" v="1090" actId="6549"/>
        <pc:sldMkLst>
          <pc:docMk/>
          <pc:sldMk cId="2459823434" sldId="576"/>
        </pc:sldMkLst>
        <pc:spChg chg="mod">
          <ac:chgData name="Michael Bloomfield" userId="f70212b848e07b29" providerId="LiveId" clId="{E14D179C-A0F8-4829-B1A5-4AE6318F8A61}" dt="2026-09-02T06:40:47.791" v="1090" actId="6549"/>
          <ac:spMkLst>
            <pc:docMk/>
            <pc:sldMk cId="2459823434" sldId="576"/>
            <ac:spMk id="6" creationId="{508C1252-D5FE-6A3E-E887-EC65C213BD62}"/>
          </ac:spMkLst>
        </pc:spChg>
      </pc:sldChg>
      <pc:sldChg chg="modSp add mod">
        <pc:chgData name="Michael Bloomfield" userId="f70212b848e07b29" providerId="LiveId" clId="{E14D179C-A0F8-4829-B1A5-4AE6318F8A61}" dt="2026-09-02T06:40:43.423" v="1088" actId="6549"/>
        <pc:sldMkLst>
          <pc:docMk/>
          <pc:sldMk cId="3335076335" sldId="577"/>
        </pc:sldMkLst>
        <pc:spChg chg="mod">
          <ac:chgData name="Michael Bloomfield" userId="f70212b848e07b29" providerId="LiveId" clId="{E14D179C-A0F8-4829-B1A5-4AE6318F8A61}" dt="2026-09-02T06:35:42.183" v="1000" actId="20577"/>
          <ac:spMkLst>
            <pc:docMk/>
            <pc:sldMk cId="3335076335" sldId="577"/>
            <ac:spMk id="2" creationId="{2CFB29D3-7E28-0730-A561-EF03C470CBDA}"/>
          </ac:spMkLst>
        </pc:spChg>
        <pc:spChg chg="mod">
          <ac:chgData name="Michael Bloomfield" userId="f70212b848e07b29" providerId="LiveId" clId="{E14D179C-A0F8-4829-B1A5-4AE6318F8A61}" dt="2026-09-02T06:40:43.423" v="1088" actId="6549"/>
          <ac:spMkLst>
            <pc:docMk/>
            <pc:sldMk cId="3335076335" sldId="577"/>
            <ac:spMk id="6" creationId="{199DE69B-A967-6A65-26FD-629003C268E8}"/>
          </ac:spMkLst>
        </pc:spChg>
      </pc:sldChg>
      <pc:sldChg chg="modSp add mod">
        <pc:chgData name="Michael Bloomfield" userId="f70212b848e07b29" providerId="LiveId" clId="{E14D179C-A0F8-4829-B1A5-4AE6318F8A61}" dt="2026-09-02T06:40:38.215" v="1086" actId="6549"/>
        <pc:sldMkLst>
          <pc:docMk/>
          <pc:sldMk cId="3657454651" sldId="578"/>
        </pc:sldMkLst>
        <pc:spChg chg="mod">
          <ac:chgData name="Michael Bloomfield" userId="f70212b848e07b29" providerId="LiveId" clId="{E14D179C-A0F8-4829-B1A5-4AE6318F8A61}" dt="2026-09-02T06:35:49.103" v="1004" actId="20577"/>
          <ac:spMkLst>
            <pc:docMk/>
            <pc:sldMk cId="3657454651" sldId="578"/>
            <ac:spMk id="2" creationId="{BD73DE1E-0CC6-A6EE-9208-5C18989740E8}"/>
          </ac:spMkLst>
        </pc:spChg>
        <pc:spChg chg="mod">
          <ac:chgData name="Michael Bloomfield" userId="f70212b848e07b29" providerId="LiveId" clId="{E14D179C-A0F8-4829-B1A5-4AE6318F8A61}" dt="2026-09-02T06:40:38.215" v="1086" actId="6549"/>
          <ac:spMkLst>
            <pc:docMk/>
            <pc:sldMk cId="3657454651" sldId="578"/>
            <ac:spMk id="6" creationId="{20D47502-4EE6-6AB2-78DE-5EE9F96F361E}"/>
          </ac:spMkLst>
        </pc:spChg>
      </pc:sldChg>
      <pc:sldChg chg="modSp add mod">
        <pc:chgData name="Michael Bloomfield" userId="f70212b848e07b29" providerId="LiveId" clId="{E14D179C-A0F8-4829-B1A5-4AE6318F8A61}" dt="2026-09-02T06:40:29.991" v="1084" actId="6549"/>
        <pc:sldMkLst>
          <pc:docMk/>
          <pc:sldMk cId="1086639664" sldId="579"/>
        </pc:sldMkLst>
        <pc:spChg chg="mod">
          <ac:chgData name="Michael Bloomfield" userId="f70212b848e07b29" providerId="LiveId" clId="{E14D179C-A0F8-4829-B1A5-4AE6318F8A61}" dt="2026-09-02T06:35:56.439" v="1008" actId="20577"/>
          <ac:spMkLst>
            <pc:docMk/>
            <pc:sldMk cId="1086639664" sldId="579"/>
            <ac:spMk id="2" creationId="{3EF03A25-3F7E-0A10-9EA7-56D0C772021F}"/>
          </ac:spMkLst>
        </pc:spChg>
        <pc:spChg chg="mod">
          <ac:chgData name="Michael Bloomfield" userId="f70212b848e07b29" providerId="LiveId" clId="{E14D179C-A0F8-4829-B1A5-4AE6318F8A61}" dt="2026-09-02T06:40:29.991" v="1084" actId="6549"/>
          <ac:spMkLst>
            <pc:docMk/>
            <pc:sldMk cId="1086639664" sldId="579"/>
            <ac:spMk id="6" creationId="{DA749302-DAB3-8619-5A13-0F83C24CEFD3}"/>
          </ac:spMkLst>
        </pc:spChg>
      </pc:sldChg>
      <pc:sldChg chg="modSp add mod">
        <pc:chgData name="Michael Bloomfield" userId="f70212b848e07b29" providerId="LiveId" clId="{E14D179C-A0F8-4829-B1A5-4AE6318F8A61}" dt="2026-09-02T06:40:24.511" v="1082" actId="6549"/>
        <pc:sldMkLst>
          <pc:docMk/>
          <pc:sldMk cId="69947233" sldId="580"/>
        </pc:sldMkLst>
        <pc:spChg chg="mod">
          <ac:chgData name="Michael Bloomfield" userId="f70212b848e07b29" providerId="LiveId" clId="{E14D179C-A0F8-4829-B1A5-4AE6318F8A61}" dt="2026-09-02T06:40:24.511" v="1082" actId="6549"/>
          <ac:spMkLst>
            <pc:docMk/>
            <pc:sldMk cId="69947233" sldId="580"/>
            <ac:spMk id="6" creationId="{27705286-6DE9-EC22-D9B4-8A7B7E27B476}"/>
          </ac:spMkLst>
        </pc:spChg>
      </pc:sldChg>
      <pc:sldChg chg="modSp add mod">
        <pc:chgData name="Michael Bloomfield" userId="f70212b848e07b29" providerId="LiveId" clId="{E14D179C-A0F8-4829-B1A5-4AE6318F8A61}" dt="2026-09-02T06:40:19.639" v="1080" actId="6549"/>
        <pc:sldMkLst>
          <pc:docMk/>
          <pc:sldMk cId="1032797826" sldId="581"/>
        </pc:sldMkLst>
        <pc:spChg chg="mod">
          <ac:chgData name="Michael Bloomfield" userId="f70212b848e07b29" providerId="LiveId" clId="{E14D179C-A0F8-4829-B1A5-4AE6318F8A61}" dt="2026-09-02T06:36:10.687" v="1014" actId="20577"/>
          <ac:spMkLst>
            <pc:docMk/>
            <pc:sldMk cId="1032797826" sldId="581"/>
            <ac:spMk id="2" creationId="{968F4D50-3FCD-C061-9692-86AAAB3851BA}"/>
          </ac:spMkLst>
        </pc:spChg>
        <pc:spChg chg="mod">
          <ac:chgData name="Michael Bloomfield" userId="f70212b848e07b29" providerId="LiveId" clId="{E14D179C-A0F8-4829-B1A5-4AE6318F8A61}" dt="2026-09-02T06:40:19.639" v="1080" actId="6549"/>
          <ac:spMkLst>
            <pc:docMk/>
            <pc:sldMk cId="1032797826" sldId="581"/>
            <ac:spMk id="6" creationId="{84095AD7-A7DB-57AF-460A-D78B02806741}"/>
          </ac:spMkLst>
        </pc:spChg>
      </pc:sldChg>
      <pc:sldChg chg="modSp add mod">
        <pc:chgData name="Michael Bloomfield" userId="f70212b848e07b29" providerId="LiveId" clId="{E14D179C-A0F8-4829-B1A5-4AE6318F8A61}" dt="2026-09-02T06:40:12.784" v="1078" actId="6549"/>
        <pc:sldMkLst>
          <pc:docMk/>
          <pc:sldMk cId="4162487742" sldId="582"/>
        </pc:sldMkLst>
        <pc:spChg chg="mod">
          <ac:chgData name="Michael Bloomfield" userId="f70212b848e07b29" providerId="LiveId" clId="{E14D179C-A0F8-4829-B1A5-4AE6318F8A61}" dt="2026-09-02T06:40:12.784" v="1078" actId="6549"/>
          <ac:spMkLst>
            <pc:docMk/>
            <pc:sldMk cId="4162487742" sldId="582"/>
            <ac:spMk id="6" creationId="{6B3D2FB0-EE2A-4BAF-0E02-B4CD1ED6052D}"/>
          </ac:spMkLst>
        </pc:spChg>
      </pc:sldChg>
      <pc:sldChg chg="modSp add mod">
        <pc:chgData name="Michael Bloomfield" userId="f70212b848e07b29" providerId="LiveId" clId="{E14D179C-A0F8-4829-B1A5-4AE6318F8A61}" dt="2026-09-02T06:40:06.351" v="1076" actId="6549"/>
        <pc:sldMkLst>
          <pc:docMk/>
          <pc:sldMk cId="1240583172" sldId="583"/>
        </pc:sldMkLst>
        <pc:spChg chg="mod">
          <ac:chgData name="Michael Bloomfield" userId="f70212b848e07b29" providerId="LiveId" clId="{E14D179C-A0F8-4829-B1A5-4AE6318F8A61}" dt="2026-09-02T06:36:25.263" v="1020" actId="20577"/>
          <ac:spMkLst>
            <pc:docMk/>
            <pc:sldMk cId="1240583172" sldId="583"/>
            <ac:spMk id="2" creationId="{B02260DE-0BD4-5032-20B5-F48101090B30}"/>
          </ac:spMkLst>
        </pc:spChg>
        <pc:spChg chg="mod">
          <ac:chgData name="Michael Bloomfield" userId="f70212b848e07b29" providerId="LiveId" clId="{E14D179C-A0F8-4829-B1A5-4AE6318F8A61}" dt="2026-09-02T06:40:06.351" v="1076" actId="6549"/>
          <ac:spMkLst>
            <pc:docMk/>
            <pc:sldMk cId="1240583172" sldId="583"/>
            <ac:spMk id="6" creationId="{2907604E-193B-861C-055D-DE3CDFE28099}"/>
          </ac:spMkLst>
        </pc:spChg>
      </pc:sldChg>
      <pc:sldChg chg="modSp add mod">
        <pc:chgData name="Michael Bloomfield" userId="f70212b848e07b29" providerId="LiveId" clId="{E14D179C-A0F8-4829-B1A5-4AE6318F8A61}" dt="2026-09-02T06:40:00.695" v="1074" actId="6549"/>
        <pc:sldMkLst>
          <pc:docMk/>
          <pc:sldMk cId="3938925779" sldId="584"/>
        </pc:sldMkLst>
        <pc:spChg chg="mod">
          <ac:chgData name="Michael Bloomfield" userId="f70212b848e07b29" providerId="LiveId" clId="{E14D179C-A0F8-4829-B1A5-4AE6318F8A61}" dt="2026-09-02T06:36:34.263" v="1024" actId="20577"/>
          <ac:spMkLst>
            <pc:docMk/>
            <pc:sldMk cId="3938925779" sldId="584"/>
            <ac:spMk id="2" creationId="{DE827E9F-12F6-851A-70E4-657ED3DB528D}"/>
          </ac:spMkLst>
        </pc:spChg>
        <pc:spChg chg="mod">
          <ac:chgData name="Michael Bloomfield" userId="f70212b848e07b29" providerId="LiveId" clId="{E14D179C-A0F8-4829-B1A5-4AE6318F8A61}" dt="2026-09-02T06:40:00.695" v="1074" actId="6549"/>
          <ac:spMkLst>
            <pc:docMk/>
            <pc:sldMk cId="3938925779" sldId="584"/>
            <ac:spMk id="6" creationId="{C8BBC16A-C405-9BEB-BB0A-0EB79F9FBABE}"/>
          </ac:spMkLst>
        </pc:spChg>
      </pc:sldChg>
      <pc:sldChg chg="modSp add mod">
        <pc:chgData name="Michael Bloomfield" userId="f70212b848e07b29" providerId="LiveId" clId="{E14D179C-A0F8-4829-B1A5-4AE6318F8A61}" dt="2026-09-02T06:39:56.185" v="1072" actId="6549"/>
        <pc:sldMkLst>
          <pc:docMk/>
          <pc:sldMk cId="1374191047" sldId="585"/>
        </pc:sldMkLst>
        <pc:spChg chg="mod">
          <ac:chgData name="Michael Bloomfield" userId="f70212b848e07b29" providerId="LiveId" clId="{E14D179C-A0F8-4829-B1A5-4AE6318F8A61}" dt="2026-09-02T06:39:56.185" v="1072" actId="6549"/>
          <ac:spMkLst>
            <pc:docMk/>
            <pc:sldMk cId="1374191047" sldId="585"/>
            <ac:spMk id="6" creationId="{9C76D3D6-2C05-0212-0A39-84D9960D7232}"/>
          </ac:spMkLst>
        </pc:spChg>
      </pc:sldChg>
      <pc:sldChg chg="modSp add mod">
        <pc:chgData name="Michael Bloomfield" userId="f70212b848e07b29" providerId="LiveId" clId="{E14D179C-A0F8-4829-B1A5-4AE6318F8A61}" dt="2026-09-02T06:39:50.831" v="1070" actId="6549"/>
        <pc:sldMkLst>
          <pc:docMk/>
          <pc:sldMk cId="3754007344" sldId="586"/>
        </pc:sldMkLst>
        <pc:spChg chg="mod">
          <ac:chgData name="Michael Bloomfield" userId="f70212b848e07b29" providerId="LiveId" clId="{E14D179C-A0F8-4829-B1A5-4AE6318F8A61}" dt="2026-09-02T06:36:49.295" v="1030" actId="20577"/>
          <ac:spMkLst>
            <pc:docMk/>
            <pc:sldMk cId="3754007344" sldId="586"/>
            <ac:spMk id="2" creationId="{E252B7FA-E6B5-5369-08FB-9FA61921F4D9}"/>
          </ac:spMkLst>
        </pc:spChg>
        <pc:spChg chg="mod">
          <ac:chgData name="Michael Bloomfield" userId="f70212b848e07b29" providerId="LiveId" clId="{E14D179C-A0F8-4829-B1A5-4AE6318F8A61}" dt="2026-09-02T06:39:50.831" v="1070" actId="6549"/>
          <ac:spMkLst>
            <pc:docMk/>
            <pc:sldMk cId="3754007344" sldId="586"/>
            <ac:spMk id="6" creationId="{F1370603-BB43-B750-218B-137A5DC2C8E5}"/>
          </ac:spMkLst>
        </pc:spChg>
      </pc:sldChg>
      <pc:sldChg chg="modSp add mod">
        <pc:chgData name="Michael Bloomfield" userId="f70212b848e07b29" providerId="LiveId" clId="{E14D179C-A0F8-4829-B1A5-4AE6318F8A61}" dt="2026-09-02T06:39:45.623" v="1068" actId="6549"/>
        <pc:sldMkLst>
          <pc:docMk/>
          <pc:sldMk cId="3202818482" sldId="587"/>
        </pc:sldMkLst>
        <pc:spChg chg="mod">
          <ac:chgData name="Michael Bloomfield" userId="f70212b848e07b29" providerId="LiveId" clId="{E14D179C-A0F8-4829-B1A5-4AE6318F8A61}" dt="2026-09-02T06:36:57.710" v="1034" actId="20577"/>
          <ac:spMkLst>
            <pc:docMk/>
            <pc:sldMk cId="3202818482" sldId="587"/>
            <ac:spMk id="2" creationId="{261AFCF8-C24C-D4EF-FC1A-F8435FF78825}"/>
          </ac:spMkLst>
        </pc:spChg>
        <pc:spChg chg="mod">
          <ac:chgData name="Michael Bloomfield" userId="f70212b848e07b29" providerId="LiveId" clId="{E14D179C-A0F8-4829-B1A5-4AE6318F8A61}" dt="2026-09-02T06:39:45.623" v="1068" actId="6549"/>
          <ac:spMkLst>
            <pc:docMk/>
            <pc:sldMk cId="3202818482" sldId="587"/>
            <ac:spMk id="6" creationId="{CDE39109-04C5-BEBC-AC3E-3803D6248294}"/>
          </ac:spMkLst>
        </pc:spChg>
      </pc:sldChg>
      <pc:sldChg chg="modSp add mod">
        <pc:chgData name="Michael Bloomfield" userId="f70212b848e07b29" providerId="LiveId" clId="{E14D179C-A0F8-4829-B1A5-4AE6318F8A61}" dt="2026-09-02T06:39:38.320" v="1066" actId="27636"/>
        <pc:sldMkLst>
          <pc:docMk/>
          <pc:sldMk cId="1673662019" sldId="588"/>
        </pc:sldMkLst>
        <pc:spChg chg="mod">
          <ac:chgData name="Michael Bloomfield" userId="f70212b848e07b29" providerId="LiveId" clId="{E14D179C-A0F8-4829-B1A5-4AE6318F8A61}" dt="2026-09-02T06:37:05.439" v="1039" actId="20577"/>
          <ac:spMkLst>
            <pc:docMk/>
            <pc:sldMk cId="1673662019" sldId="588"/>
            <ac:spMk id="2" creationId="{ADBE0B7D-EBC1-59DF-2AC9-09DF3D4A6EB4}"/>
          </ac:spMkLst>
        </pc:spChg>
        <pc:spChg chg="mod">
          <ac:chgData name="Michael Bloomfield" userId="f70212b848e07b29" providerId="LiveId" clId="{E14D179C-A0F8-4829-B1A5-4AE6318F8A61}" dt="2026-09-02T06:39:38.320" v="1066" actId="27636"/>
          <ac:spMkLst>
            <pc:docMk/>
            <pc:sldMk cId="1673662019" sldId="588"/>
            <ac:spMk id="6" creationId="{1A5AC058-48EC-0E20-86BD-A5D1B9891921}"/>
          </ac:spMkLst>
        </pc:spChg>
      </pc:sldChg>
      <pc:sldChg chg="modSp add mod">
        <pc:chgData name="Michael Bloomfield" userId="f70212b848e07b29" providerId="LiveId" clId="{E14D179C-A0F8-4829-B1A5-4AE6318F8A61}" dt="2026-09-02T06:39:33.119" v="1063" actId="6549"/>
        <pc:sldMkLst>
          <pc:docMk/>
          <pc:sldMk cId="311505068" sldId="589"/>
        </pc:sldMkLst>
        <pc:spChg chg="mod">
          <ac:chgData name="Michael Bloomfield" userId="f70212b848e07b29" providerId="LiveId" clId="{E14D179C-A0F8-4829-B1A5-4AE6318F8A61}" dt="2026-09-02T06:37:12.311" v="1044" actId="20577"/>
          <ac:spMkLst>
            <pc:docMk/>
            <pc:sldMk cId="311505068" sldId="589"/>
            <ac:spMk id="2" creationId="{2FBDFAB0-5327-D461-8E9F-071A15D71C54}"/>
          </ac:spMkLst>
        </pc:spChg>
        <pc:spChg chg="mod">
          <ac:chgData name="Michael Bloomfield" userId="f70212b848e07b29" providerId="LiveId" clId="{E14D179C-A0F8-4829-B1A5-4AE6318F8A61}" dt="2026-09-02T06:39:33.119" v="1063" actId="6549"/>
          <ac:spMkLst>
            <pc:docMk/>
            <pc:sldMk cId="311505068" sldId="589"/>
            <ac:spMk id="6" creationId="{C973EEC1-F6B8-C974-0462-8197D6E632DE}"/>
          </ac:spMkLst>
        </pc:spChg>
      </pc:sldChg>
      <pc:sldChg chg="modSp add mod">
        <pc:chgData name="Michael Bloomfield" userId="f70212b848e07b29" providerId="LiveId" clId="{E14D179C-A0F8-4829-B1A5-4AE6318F8A61}" dt="2026-09-02T06:39:27.487" v="1061" actId="6549"/>
        <pc:sldMkLst>
          <pc:docMk/>
          <pc:sldMk cId="1113316151" sldId="590"/>
        </pc:sldMkLst>
        <pc:spChg chg="mod">
          <ac:chgData name="Michael Bloomfield" userId="f70212b848e07b29" providerId="LiveId" clId="{E14D179C-A0F8-4829-B1A5-4AE6318F8A61}" dt="2026-09-02T06:37:20.142" v="1048" actId="20577"/>
          <ac:spMkLst>
            <pc:docMk/>
            <pc:sldMk cId="1113316151" sldId="590"/>
            <ac:spMk id="2" creationId="{D2152CED-0B61-F2EF-56CA-6D4CAB23874D}"/>
          </ac:spMkLst>
        </pc:spChg>
        <pc:spChg chg="mod">
          <ac:chgData name="Michael Bloomfield" userId="f70212b848e07b29" providerId="LiveId" clId="{E14D179C-A0F8-4829-B1A5-4AE6318F8A61}" dt="2026-09-02T06:39:27.487" v="1061" actId="6549"/>
          <ac:spMkLst>
            <pc:docMk/>
            <pc:sldMk cId="1113316151" sldId="590"/>
            <ac:spMk id="6" creationId="{BA15F674-6A01-9BC6-F07D-07051091D0C7}"/>
          </ac:spMkLst>
        </pc:spChg>
      </pc:sldChg>
      <pc:sldChg chg="modSp add mod">
        <pc:chgData name="Michael Bloomfield" userId="f70212b848e07b29" providerId="LiveId" clId="{E14D179C-A0F8-4829-B1A5-4AE6318F8A61}" dt="2026-09-02T06:39:21.815" v="1059" actId="6549"/>
        <pc:sldMkLst>
          <pc:docMk/>
          <pc:sldMk cId="3941950896" sldId="591"/>
        </pc:sldMkLst>
        <pc:spChg chg="mod">
          <ac:chgData name="Michael Bloomfield" userId="f70212b848e07b29" providerId="LiveId" clId="{E14D179C-A0F8-4829-B1A5-4AE6318F8A61}" dt="2026-09-02T06:37:28.255" v="1052" actId="20577"/>
          <ac:spMkLst>
            <pc:docMk/>
            <pc:sldMk cId="3941950896" sldId="591"/>
            <ac:spMk id="2" creationId="{33BFE4A8-D694-53C9-AF5E-8A2123FE5384}"/>
          </ac:spMkLst>
        </pc:spChg>
        <pc:spChg chg="mod">
          <ac:chgData name="Michael Bloomfield" userId="f70212b848e07b29" providerId="LiveId" clId="{E14D179C-A0F8-4829-B1A5-4AE6318F8A61}" dt="2026-09-02T06:39:21.815" v="1059" actId="6549"/>
          <ac:spMkLst>
            <pc:docMk/>
            <pc:sldMk cId="3941950896" sldId="591"/>
            <ac:spMk id="6" creationId="{968268B9-69FD-F8B0-31F1-3BAA9BC400AB}"/>
          </ac:spMkLst>
        </pc:spChg>
      </pc:sldChg>
      <pc:sldChg chg="modSp add mod ord">
        <pc:chgData name="Michael Bloomfield" userId="f70212b848e07b29" providerId="LiveId" clId="{E14D179C-A0F8-4829-B1A5-4AE6318F8A61}" dt="2026-09-02T06:38:50.399" v="1057"/>
        <pc:sldMkLst>
          <pc:docMk/>
          <pc:sldMk cId="3715794911" sldId="592"/>
        </pc:sldMkLst>
        <pc:spChg chg="mod">
          <ac:chgData name="Michael Bloomfield" userId="f70212b848e07b29" providerId="LiveId" clId="{E14D179C-A0F8-4829-B1A5-4AE6318F8A61}" dt="2026-09-02T06:38:29.391" v="1055" actId="20577"/>
          <ac:spMkLst>
            <pc:docMk/>
            <pc:sldMk cId="3715794911" sldId="592"/>
            <ac:spMk id="2" creationId="{E2A00C6D-79E8-87BE-4338-40BF6831D90C}"/>
          </ac:spMkLst>
        </pc:spChg>
      </pc:sldChg>
      <pc:sldMasterChg chg="add modSldLayout sldLayoutOrd">
        <pc:chgData name="Michael Bloomfield" userId="f70212b848e07b29" providerId="LiveId" clId="{E14D179C-A0F8-4829-B1A5-4AE6318F8A61}" dt="2026-09-02T01:51:11.620" v="472" actId="26606"/>
        <pc:sldMasterMkLst>
          <pc:docMk/>
          <pc:sldMasterMk cId="3891322132" sldId="2147483648"/>
        </pc:sldMasterMkLst>
        <pc:sldLayoutChg chg="modSp mod ord">
          <pc:chgData name="Michael Bloomfield" userId="f70212b848e07b29" providerId="LiveId" clId="{E14D179C-A0F8-4829-B1A5-4AE6318F8A61}" dt="2026-09-02T01:51:11.620" v="472" actId="26606"/>
          <pc:sldLayoutMkLst>
            <pc:docMk/>
            <pc:sldMasterMk cId="3891322132" sldId="2147483648"/>
            <pc:sldLayoutMk cId="1591900793" sldId="2147483649"/>
          </pc:sldLayoutMkLst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591900793" sldId="2147483649"/>
              <ac:spMk id="2" creationId="{2CD59EC0-EF17-2426-8298-75D317CDA9A8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591900793" sldId="2147483649"/>
              <ac:spMk id="3" creationId="{BEA60B64-00AD-07F7-C868-89D2E37F5A08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591900793" sldId="2147483649"/>
              <ac:spMk id="4" creationId="{BD04690D-F7A8-FA09-CB13-F22FE00859AD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591900793" sldId="2147483649"/>
              <ac:spMk id="5" creationId="{4BCE62D6-9268-F8C0-1AF9-3D076C214939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591900793" sldId="2147483649"/>
              <ac:spMk id="6" creationId="{0E5E776C-EA2A-59A4-7BB7-F689A02A6414}"/>
            </ac:spMkLst>
          </pc:spChg>
        </pc:sldLayoutChg>
        <pc:sldLayoutChg chg="modSp mod ord">
          <pc:chgData name="Michael Bloomfield" userId="f70212b848e07b29" providerId="LiveId" clId="{E14D179C-A0F8-4829-B1A5-4AE6318F8A61}" dt="2026-09-02T01:51:11.620" v="472" actId="26606"/>
          <pc:sldLayoutMkLst>
            <pc:docMk/>
            <pc:sldMasterMk cId="3891322132" sldId="2147483648"/>
            <pc:sldLayoutMk cId="152328182" sldId="2147483650"/>
          </pc:sldLayoutMkLst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52328182" sldId="2147483650"/>
              <ac:spMk id="2" creationId="{08D0BAA5-903D-C724-D5E5-7D559E191E09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52328182" sldId="2147483650"/>
              <ac:spMk id="3" creationId="{0E740F5F-78E9-75B7-009F-2B488C122627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52328182" sldId="2147483650"/>
              <ac:spMk id="4" creationId="{D7B50F2C-F8C3-7858-6735-4DB0CA82FB76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52328182" sldId="2147483650"/>
              <ac:spMk id="5" creationId="{1C22371B-21BD-79B9-989E-C51F5E3D0805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52328182" sldId="2147483650"/>
              <ac:spMk id="6" creationId="{4A22C18E-04D8-2AA3-B4DD-996FD2BD23C6}"/>
            </ac:spMkLst>
          </pc:spChg>
        </pc:sldLayoutChg>
        <pc:sldLayoutChg chg="modSp mod ord">
          <pc:chgData name="Michael Bloomfield" userId="f70212b848e07b29" providerId="LiveId" clId="{E14D179C-A0F8-4829-B1A5-4AE6318F8A61}" dt="2026-09-02T01:51:11.620" v="472" actId="26606"/>
          <pc:sldLayoutMkLst>
            <pc:docMk/>
            <pc:sldMasterMk cId="3891322132" sldId="2147483648"/>
            <pc:sldLayoutMk cId="394320623" sldId="2147483651"/>
          </pc:sldLayoutMkLst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394320623" sldId="2147483651"/>
              <ac:spMk id="2" creationId="{CC05C6D0-E0F2-14FC-F7D5-5CAD80F226F3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394320623" sldId="2147483651"/>
              <ac:spMk id="3" creationId="{E6CAC402-353E-BED3-77E5-F6EE870A375F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394320623" sldId="2147483651"/>
              <ac:spMk id="4" creationId="{89E49E9A-3311-2A84-E90B-EBBC165CC709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394320623" sldId="2147483651"/>
              <ac:spMk id="5" creationId="{ABCF4C4E-ED56-01D9-1A5A-23231CF1676B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394320623" sldId="2147483651"/>
              <ac:spMk id="6" creationId="{0F4F8FC3-CDC8-E29F-04CD-481CDEE4A6F4}"/>
            </ac:spMkLst>
          </pc:spChg>
        </pc:sldLayoutChg>
        <pc:sldLayoutChg chg="modSp mod ord">
          <pc:chgData name="Michael Bloomfield" userId="f70212b848e07b29" providerId="LiveId" clId="{E14D179C-A0F8-4829-B1A5-4AE6318F8A61}" dt="2026-09-02T01:51:11.620" v="472" actId="26606"/>
          <pc:sldLayoutMkLst>
            <pc:docMk/>
            <pc:sldMasterMk cId="3891322132" sldId="2147483648"/>
            <pc:sldLayoutMk cId="1371296958" sldId="2147483652"/>
          </pc:sldLayoutMkLst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371296958" sldId="2147483652"/>
              <ac:spMk id="2" creationId="{0A6A496D-07A2-5837-AAB0-95ADE7CDD5BB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371296958" sldId="2147483652"/>
              <ac:spMk id="3" creationId="{FAB2101E-764B-3422-0F4F-622DD4BE08A6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371296958" sldId="2147483652"/>
              <ac:spMk id="4" creationId="{097EE2EA-AB06-AEA2-B21A-6D24E894BE00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371296958" sldId="2147483652"/>
              <ac:spMk id="5" creationId="{8CFBB51A-BA8B-4106-9F7B-0C51F3577805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371296958" sldId="2147483652"/>
              <ac:spMk id="6" creationId="{A10C7AA4-5748-A4BE-E909-20E1C8533C87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371296958" sldId="2147483652"/>
              <ac:spMk id="7" creationId="{12B46648-6E57-9FC8-3871-C4F0E9EF79BA}"/>
            </ac:spMkLst>
          </pc:spChg>
        </pc:sldLayoutChg>
        <pc:sldLayoutChg chg="modSp mod ord">
          <pc:chgData name="Michael Bloomfield" userId="f70212b848e07b29" providerId="LiveId" clId="{E14D179C-A0F8-4829-B1A5-4AE6318F8A61}" dt="2026-09-02T01:51:11.620" v="472" actId="26606"/>
          <pc:sldLayoutMkLst>
            <pc:docMk/>
            <pc:sldMasterMk cId="3891322132" sldId="2147483648"/>
            <pc:sldLayoutMk cId="735140999" sldId="2147483653"/>
          </pc:sldLayoutMkLst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735140999" sldId="2147483653"/>
              <ac:spMk id="2" creationId="{880F0723-85B1-9D17-4836-2200D1C69ED8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735140999" sldId="2147483653"/>
              <ac:spMk id="3" creationId="{5CEA51BE-8EE9-6C3C-49B6-9564233F898D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735140999" sldId="2147483653"/>
              <ac:spMk id="4" creationId="{A2EE74A1-E59B-61EB-7C4C-3E281F1FBCD2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735140999" sldId="2147483653"/>
              <ac:spMk id="5" creationId="{61BF1313-A7E8-9250-D709-C7A3374B201F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735140999" sldId="2147483653"/>
              <ac:spMk id="6" creationId="{2DDA422E-AEC3-FD1E-29AD-CEFDA53DB610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735140999" sldId="2147483653"/>
              <ac:spMk id="7" creationId="{47863EB9-D9DE-E1C6-2D73-21C9DA5949BD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735140999" sldId="2147483653"/>
              <ac:spMk id="8" creationId="{01B9BFA1-74B3-60F9-E0A4-9066E85BDABC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735140999" sldId="2147483653"/>
              <ac:spMk id="9" creationId="{AF2E2FF3-13CD-6E4D-E690-C2B9AA1955B9}"/>
            </ac:spMkLst>
          </pc:spChg>
        </pc:sldLayoutChg>
        <pc:sldLayoutChg chg="modSp mod ord">
          <pc:chgData name="Michael Bloomfield" userId="f70212b848e07b29" providerId="LiveId" clId="{E14D179C-A0F8-4829-B1A5-4AE6318F8A61}" dt="2026-09-02T01:51:11.620" v="472" actId="26606"/>
          <pc:sldLayoutMkLst>
            <pc:docMk/>
            <pc:sldMasterMk cId="3891322132" sldId="2147483648"/>
            <pc:sldLayoutMk cId="1784448556" sldId="2147483654"/>
          </pc:sldLayoutMkLst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784448556" sldId="2147483654"/>
              <ac:spMk id="2" creationId="{485574F1-9142-1FC1-9447-B0BEB9783118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784448556" sldId="2147483654"/>
              <ac:spMk id="3" creationId="{7831D5EB-CD86-C3B8-BE35-EB47EF3D8AB7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784448556" sldId="2147483654"/>
              <ac:spMk id="4" creationId="{A8704BE3-A0DC-0CCD-B6B7-5389BB45732F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784448556" sldId="2147483654"/>
              <ac:spMk id="5" creationId="{E40297DB-568F-A8C9-DBF4-6B924637C197}"/>
            </ac:spMkLst>
          </pc:spChg>
        </pc:sldLayoutChg>
        <pc:sldLayoutChg chg="modSp mod ord">
          <pc:chgData name="Michael Bloomfield" userId="f70212b848e07b29" providerId="LiveId" clId="{E14D179C-A0F8-4829-B1A5-4AE6318F8A61}" dt="2026-09-02T01:51:11.620" v="472" actId="26606"/>
          <pc:sldLayoutMkLst>
            <pc:docMk/>
            <pc:sldMasterMk cId="3891322132" sldId="2147483648"/>
            <pc:sldLayoutMk cId="1866230842" sldId="2147483655"/>
          </pc:sldLayoutMkLst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866230842" sldId="2147483655"/>
              <ac:spMk id="2" creationId="{CB4F2636-5705-FC99-977C-D3AB47D4434A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866230842" sldId="2147483655"/>
              <ac:spMk id="3" creationId="{ADA64B1F-EA15-F6C9-C1B5-51F914112BD2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866230842" sldId="2147483655"/>
              <ac:spMk id="4" creationId="{15963160-05F3-8B04-B730-64046F7F6490}"/>
            </ac:spMkLst>
          </pc:spChg>
        </pc:sldLayoutChg>
        <pc:sldLayoutChg chg="modSp mod ord">
          <pc:chgData name="Michael Bloomfield" userId="f70212b848e07b29" providerId="LiveId" clId="{E14D179C-A0F8-4829-B1A5-4AE6318F8A61}" dt="2026-09-02T01:51:11.620" v="472" actId="26606"/>
          <pc:sldLayoutMkLst>
            <pc:docMk/>
            <pc:sldMasterMk cId="3891322132" sldId="2147483648"/>
            <pc:sldLayoutMk cId="280446614" sldId="2147483656"/>
          </pc:sldLayoutMkLst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280446614" sldId="2147483656"/>
              <ac:spMk id="2" creationId="{343C7792-CC57-C64E-3FBF-415011732372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280446614" sldId="2147483656"/>
              <ac:spMk id="3" creationId="{E4716B0A-44EC-5E0F-6F20-224C467504E6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280446614" sldId="2147483656"/>
              <ac:spMk id="4" creationId="{9177C39D-DAD5-6EE3-B47A-88C969A6D4F3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280446614" sldId="2147483656"/>
              <ac:spMk id="5" creationId="{56B6A826-F328-79FD-4540-B3A98A630ABB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280446614" sldId="2147483656"/>
              <ac:spMk id="6" creationId="{7DECAE5F-0926-487A-BE40-7693AB18F1EB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280446614" sldId="2147483656"/>
              <ac:spMk id="7" creationId="{D3E2DBF6-B863-B69F-2D4F-9D1ABC83A464}"/>
            </ac:spMkLst>
          </pc:spChg>
        </pc:sldLayoutChg>
        <pc:sldLayoutChg chg="modSp mod ord">
          <pc:chgData name="Michael Bloomfield" userId="f70212b848e07b29" providerId="LiveId" clId="{E14D179C-A0F8-4829-B1A5-4AE6318F8A61}" dt="2026-09-02T01:51:11.620" v="472" actId="26606"/>
          <pc:sldLayoutMkLst>
            <pc:docMk/>
            <pc:sldMasterMk cId="3891322132" sldId="2147483648"/>
            <pc:sldLayoutMk cId="3959331847" sldId="2147483657"/>
          </pc:sldLayoutMkLst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3959331847" sldId="2147483657"/>
              <ac:spMk id="2" creationId="{5F4E2ECF-FF81-D2F2-A8B1-4A9748C45FCF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3959331847" sldId="2147483657"/>
              <ac:spMk id="3" creationId="{208BB0C0-9C34-378C-0E3E-43BDA1C3A2AA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3959331847" sldId="2147483657"/>
              <ac:spMk id="4" creationId="{B2D1C064-2B75-4C6C-7704-5D3151F85A05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3959331847" sldId="2147483657"/>
              <ac:spMk id="5" creationId="{4F9A49B8-60A9-869B-8C6F-7CC21AA8669F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3959331847" sldId="2147483657"/>
              <ac:spMk id="6" creationId="{724908B9-371E-E55D-813C-710BCA762057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3959331847" sldId="2147483657"/>
              <ac:spMk id="7" creationId="{D804B6A0-24E7-C4A3-B679-A158C81EA60E}"/>
            </ac:spMkLst>
          </pc:spChg>
        </pc:sldLayoutChg>
        <pc:sldLayoutChg chg="modSp mod ord">
          <pc:chgData name="Michael Bloomfield" userId="f70212b848e07b29" providerId="LiveId" clId="{E14D179C-A0F8-4829-B1A5-4AE6318F8A61}" dt="2026-09-02T01:51:11.620" v="472" actId="26606"/>
          <pc:sldLayoutMkLst>
            <pc:docMk/>
            <pc:sldMasterMk cId="3891322132" sldId="2147483648"/>
            <pc:sldLayoutMk cId="1129989802" sldId="2147483658"/>
          </pc:sldLayoutMkLst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129989802" sldId="2147483658"/>
              <ac:spMk id="2" creationId="{FC9EBBEB-9617-A247-657D-F2252682C0F2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129989802" sldId="2147483658"/>
              <ac:spMk id="3" creationId="{5013B852-4F62-0470-8A64-E7D57664BC5C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129989802" sldId="2147483658"/>
              <ac:spMk id="4" creationId="{3FEAF0EC-82EB-AB32-E22D-3699D90D012D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129989802" sldId="2147483658"/>
              <ac:spMk id="5" creationId="{F4AE55A2-4590-D8B4-A1F8-8DC363D6726B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1129989802" sldId="2147483658"/>
              <ac:spMk id="6" creationId="{B37DA742-C323-5229-6F2C-FD1DD24418FC}"/>
            </ac:spMkLst>
          </pc:spChg>
        </pc:sldLayoutChg>
        <pc:sldLayoutChg chg="modSp mod ord">
          <pc:chgData name="Michael Bloomfield" userId="f70212b848e07b29" providerId="LiveId" clId="{E14D179C-A0F8-4829-B1A5-4AE6318F8A61}" dt="2026-09-02T01:51:11.620" v="472" actId="26606"/>
          <pc:sldLayoutMkLst>
            <pc:docMk/>
            <pc:sldMasterMk cId="3891322132" sldId="2147483648"/>
            <pc:sldLayoutMk cId="2815108157" sldId="2147483659"/>
          </pc:sldLayoutMkLst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2815108157" sldId="2147483659"/>
              <ac:spMk id="2" creationId="{D7957FD1-8363-1C1A-8A3C-5240A0E9808A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2815108157" sldId="2147483659"/>
              <ac:spMk id="3" creationId="{83FC1BAA-C317-0CC3-08BF-1E8170B07049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2815108157" sldId="2147483659"/>
              <ac:spMk id="4" creationId="{3A22AEFF-2F4D-D38B-A44D-2C2AFC05C4E2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2815108157" sldId="2147483659"/>
              <ac:spMk id="5" creationId="{932C5270-8A09-CEE8-63EB-A660C27BE9F9}"/>
            </ac:spMkLst>
          </pc:spChg>
          <pc:spChg chg="mod">
            <ac:chgData name="Michael Bloomfield" userId="f70212b848e07b29" providerId="LiveId" clId="{E14D179C-A0F8-4829-B1A5-4AE6318F8A61}" dt="2026-09-02T01:51:11.620" v="472" actId="26606"/>
            <ac:spMkLst>
              <pc:docMk/>
              <pc:sldMasterMk cId="3891322132" sldId="2147483648"/>
              <pc:sldLayoutMk cId="2815108157" sldId="2147483659"/>
              <ac:spMk id="6" creationId="{01BB3E2A-91EE-9089-CD25-D893F4C8DCB7}"/>
            </ac:spMkLst>
          </pc:spChg>
        </pc:sldLayoutChg>
      </pc:sldMasterChg>
      <pc:sldMasterChg chg="del replId sldLayoutOrd">
        <pc:chgData name="Michael Bloomfield" userId="f70212b848e07b29" providerId="LiveId" clId="{E14D179C-A0F8-4829-B1A5-4AE6318F8A61}" dt="2026-09-02T01:51:11.620" v="472" actId="26606"/>
        <pc:sldMasterMkLst>
          <pc:docMk/>
          <pc:sldMasterMk cId="3891322132" sldId="2147483660"/>
        </pc:sldMasterMkLst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59EC0-EF17-2426-8298-75D317CDA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A60B64-00AD-07F7-C868-89D2E37F5A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04690D-F7A8-FA09-CB13-F22FE0085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E62D6-9268-F8C0-1AF9-3D076C214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E776C-EA2A-59A4-7BB7-F689A02A6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900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EBBEB-9617-A247-657D-F2252682C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13B852-4F62-0470-8A64-E7D57664BC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EAF0EC-82EB-AB32-E22D-3699D90D0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E55A2-4590-D8B4-A1F8-8DC363D67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7DA742-C323-5229-6F2C-FD1DD2441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989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957FD1-8363-1C1A-8A3C-5240A0E980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FC1BAA-C317-0CC3-08BF-1E8170B070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2AEFF-2F4D-D38B-A44D-2C2AFC05C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C5270-8A09-CEE8-63EB-A660C27BE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B3E2A-91EE-9089-CD25-D893F4C8D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108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0BAA5-903D-C724-D5E5-7D559E19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40F5F-78E9-75B7-009F-2B488C122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B50F2C-F8C3-7858-6735-4DB0CA82F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2371B-21BD-79B9-989E-C51F5E3D0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2C18E-04D8-2AA3-B4DD-996FD2BD2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8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5C6D0-E0F2-14FC-F7D5-5CAD80F22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CAC402-353E-BED3-77E5-F6EE870A3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49E9A-3311-2A84-E90B-EBBC165CC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CF4C4E-ED56-01D9-1A5A-23231CF16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4F8FC3-CDC8-E29F-04CD-481CDEE4A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20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A496D-07A2-5837-AAB0-95ADE7CDD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2101E-764B-3422-0F4F-622DD4BE08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7EE2EA-AB06-AEA2-B21A-6D24E894BE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FBB51A-BA8B-4106-9F7B-0C51F3577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0C7AA4-5748-A4BE-E909-20E1C8533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B46648-6E57-9FC8-3871-C4F0E9EF7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296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F0723-85B1-9D17-4836-2200D1C69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EA51BE-8EE9-6C3C-49B6-9564233F8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EE74A1-E59B-61EB-7C4C-3E281F1FBC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BF1313-A7E8-9250-D709-C7A3374B20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DA422E-AEC3-FD1E-29AD-CEFDA53DB6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863EB9-D9DE-E1C6-2D73-21C9DA594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B9BFA1-74B3-60F9-E0A4-9066E85B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2E2FF3-13CD-6E4D-E690-C2B9AA195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140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574F1-9142-1FC1-9447-B0BEB9783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31D5EB-CD86-C3B8-BE35-EB47EF3D8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704BE3-A0DC-0CCD-B6B7-5389BB457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0297DB-568F-A8C9-DBF4-6B924637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448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4F2636-5705-FC99-977C-D3AB47D44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A64B1F-EA15-F6C9-C1B5-51F914112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963160-05F3-8B04-B730-64046F7F6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230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C7792-CC57-C64E-3FBF-41501173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16B0A-44EC-5E0F-6F20-224C46750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77C39D-DAD5-6EE3-B47A-88C969A6D4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B6A826-F328-79FD-4540-B3A98A630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ECAE5F-0926-487A-BE40-7693AB18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E2DBF6-B863-B69F-2D4F-9D1ABC83A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46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E2ECF-FF81-D2F2-A8B1-4A9748C45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8BB0C0-9C34-378C-0E3E-43BDA1C3A2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D1C064-2B75-4C6C-7704-5D3151F85A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9A49B8-60A9-869B-8C6F-7CC21AA86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CB6B-DCD8-4C5C-8F86-1CA4387DAD3E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4908B9-371E-E55D-813C-710BCA762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04B6A0-24E7-C4A3-B679-A158C81EA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331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3F6BC3-D5D7-0AE7-4128-E24AF4483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3BF72C-1C46-47CF-D813-12F58CCAC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E88F7-E93F-5740-96EE-2CE2D4A15D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C0CB6B-DCD8-4C5C-8F86-1CA4387DAD3E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49C904-C36A-A69A-637A-0239B50E81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E11144-C2CA-70FE-1B26-DB91577D69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E87548-89AF-4BE9-8E14-A97B39369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322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A5298-E502-8EFE-2E31-5708C9FD7B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</p:spPr>
        <p:txBody>
          <a:bodyPr anchor="ctr"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TO THEOLOGY:</a:t>
            </a:r>
            <a:b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PENTECOSTAL PERSPECTIVE</a:t>
            </a:r>
            <a:b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211</a:t>
            </a:r>
            <a:b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GUIDE</a:t>
            </a:r>
          </a:p>
        </p:txBody>
      </p:sp>
    </p:spTree>
    <p:extLst>
      <p:ext uri="{BB962C8B-B14F-4D97-AF65-F5344CB8AC3E}">
        <p14:creationId xmlns:p14="http://schemas.microsoft.com/office/powerpoint/2010/main" val="3481197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14840-B1E6-E33D-64FF-ADBB903BC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E0DC0-20E5-E1BE-CA1D-C5AD4303E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97167E8-D2BD-731D-4AF0-75BCEC75A64F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When the Holy Spirit helps a believer understand Scripture, this is called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illumination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inspiration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revelation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application</a:t>
            </a:r>
          </a:p>
        </p:txBody>
      </p:sp>
    </p:spTree>
    <p:extLst>
      <p:ext uri="{BB962C8B-B14F-4D97-AF65-F5344CB8AC3E}">
        <p14:creationId xmlns:p14="http://schemas.microsoft.com/office/powerpoint/2010/main" val="35607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AB05F-C3A4-76ED-1189-48E08F59D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EDC18-E104-C905-B7A7-99CF04309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04D07B6-3DEA-D394-D1E8-2624E95203DB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literal meaning of saint is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righteous one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justified one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holy one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anointed one</a:t>
            </a:r>
          </a:p>
        </p:txBody>
      </p:sp>
    </p:spTree>
    <p:extLst>
      <p:ext uri="{BB962C8B-B14F-4D97-AF65-F5344CB8AC3E}">
        <p14:creationId xmlns:p14="http://schemas.microsoft.com/office/powerpoint/2010/main" val="195019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C27CD-C335-1444-78BD-B9E511F7B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984E0-EE84-1C7D-5959-3A15FC211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B5FFC93-C396-F6CB-AD95-7F804E172655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Holiness is conformity to the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divine nature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traditions of the church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divine law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moral norms of a culture</a:t>
            </a:r>
          </a:p>
        </p:txBody>
      </p:sp>
    </p:spTree>
    <p:extLst>
      <p:ext uri="{BB962C8B-B14F-4D97-AF65-F5344CB8AC3E}">
        <p14:creationId xmlns:p14="http://schemas.microsoft.com/office/powerpoint/2010/main" val="174408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8C7F3-F152-C802-4E17-F8B7A3498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F7B97-A1ED-3DB5-3B34-687DD3F4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BF4A8DC-807F-F64E-24C9-F97F61A18096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Right character before God is produced by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justification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sanctification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regeneration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redemption</a:t>
            </a:r>
          </a:p>
        </p:txBody>
      </p:sp>
    </p:spTree>
    <p:extLst>
      <p:ext uri="{BB962C8B-B14F-4D97-AF65-F5344CB8AC3E}">
        <p14:creationId xmlns:p14="http://schemas.microsoft.com/office/powerpoint/2010/main" val="370915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0205F-1894-FC92-280D-E57EB32A0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E6F12-1BEA-7B54-AC0F-7596249F8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50A11E2-FD5A-D359-F0F9-FF14DE919D61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Sanctification is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 process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a choice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an instant work at the moment of salvation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both an instant work at the moment of salvation and a process</a:t>
            </a:r>
          </a:p>
        </p:txBody>
      </p:sp>
    </p:spTree>
    <p:extLst>
      <p:ext uri="{BB962C8B-B14F-4D97-AF65-F5344CB8AC3E}">
        <p14:creationId xmlns:p14="http://schemas.microsoft.com/office/powerpoint/2010/main" val="334216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3019A-6340-CE4E-CB01-F3EA76C45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95D80-E32A-6498-7EA2-A01704A22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FA8144-7E7F-38A8-D438-66CD4DE9E907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What verb tense is used in the New Testament to show that sanctification is an ongoing process?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present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future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aorist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imperfect</a:t>
            </a:r>
          </a:p>
        </p:txBody>
      </p:sp>
    </p:spTree>
    <p:extLst>
      <p:ext uri="{BB962C8B-B14F-4D97-AF65-F5344CB8AC3E}">
        <p14:creationId xmlns:p14="http://schemas.microsoft.com/office/powerpoint/2010/main" val="356233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307D0-AB5A-F7A1-822E-12E194F52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392A9-33CC-8466-4C39-72340197E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699377E-15C2-94E9-21C6-3FE1CC22024F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Sanctification is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 work of God in the life of a believer.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something that believers must work out in their own lives.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cooperative effort between God and believers.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the work of the church.</a:t>
            </a:r>
          </a:p>
        </p:txBody>
      </p:sp>
    </p:spTree>
    <p:extLst>
      <p:ext uri="{BB962C8B-B14F-4D97-AF65-F5344CB8AC3E}">
        <p14:creationId xmlns:p14="http://schemas.microsoft.com/office/powerpoint/2010/main" val="222879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FB51D-95D2-6055-C783-206B597D1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A7E08-3A5F-4706-30FD-C1B59B797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ECD1FD9-A396-C013-5B30-DA40CF653909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Concerning progressive sanctification, believers must do their part by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determining to become more like Christ and practicing spiritual disciplines.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sitting back and letting God do His work.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living according to the Law.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modeling the behavior of other believers.</a:t>
            </a:r>
          </a:p>
        </p:txBody>
      </p:sp>
    </p:spTree>
    <p:extLst>
      <p:ext uri="{BB962C8B-B14F-4D97-AF65-F5344CB8AC3E}">
        <p14:creationId xmlns:p14="http://schemas.microsoft.com/office/powerpoint/2010/main" val="401822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ED0DA-E33D-B6E3-D1A7-8C235EF19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D8B77-EAE1-3BF6-536A-078E97431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F53CA3-9193-E542-3541-C4D872DA2F6E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name Immanuel means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anointed one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God with us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the Lord our helper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the Lord saves</a:t>
            </a:r>
          </a:p>
        </p:txBody>
      </p:sp>
    </p:spTree>
    <p:extLst>
      <p:ext uri="{BB962C8B-B14F-4D97-AF65-F5344CB8AC3E}">
        <p14:creationId xmlns:p14="http://schemas.microsoft.com/office/powerpoint/2010/main" val="2600303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DD233-1BC3-1DB9-0192-1004E5091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5658E-713C-7FC5-3F11-C97007119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3AFCE0F-69EA-7782-7CC2-72DD2784C55D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What is the primary reason Jesus came to this world and died on the cross?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To relate to humankind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To save people from their sin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To show people how to be holy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To destroy Satan</a:t>
            </a:r>
          </a:p>
        </p:txBody>
      </p:sp>
    </p:spTree>
    <p:extLst>
      <p:ext uri="{BB962C8B-B14F-4D97-AF65-F5344CB8AC3E}">
        <p14:creationId xmlns:p14="http://schemas.microsoft.com/office/powerpoint/2010/main" val="136031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311EE-75FC-2C3A-9D00-47D7533D1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4F297-A67E-E3C1-E6A3-0EB079640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852BB19-67C4-3659-840B-A76A130DFEFA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believers in the Old Testament were forgiven based upon the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guilt offerings offered daily in the temple.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blood of bulls and goats.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blood Jesus would later shed.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observance of the law.</a:t>
            </a:r>
          </a:p>
        </p:txBody>
      </p:sp>
    </p:spTree>
    <p:extLst>
      <p:ext uri="{BB962C8B-B14F-4D97-AF65-F5344CB8AC3E}">
        <p14:creationId xmlns:p14="http://schemas.microsoft.com/office/powerpoint/2010/main" val="4226973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E2C73-17F7-BB0D-729B-025E17980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9C09F-66A0-FF38-65DE-8461328BF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82B63CF-B754-2D4A-640E-B8893F428100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Bible is inerrant, meaning it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is unlikely to contain mistakes.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does contain minor mistakes.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is incapable of containing mistakes.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does not contain mistakes</a:t>
            </a:r>
          </a:p>
          <a:p>
            <a:pPr>
              <a:lnSpc>
                <a:spcPct val="150000"/>
              </a:lnSpc>
            </a:pPr>
            <a:endParaRPr lang="en-US" sz="30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87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20A31-D082-722A-C77E-3D8B1CD96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E3EAE-E5A3-E97F-A329-5DC838248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35A1C4A-B314-9CCE-9B25-1D1FAE14E369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God is able to offer believers forgiveness because of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the atonement.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their dedication.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His great love.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their repentance.</a:t>
            </a:r>
          </a:p>
        </p:txBody>
      </p:sp>
    </p:spTree>
    <p:extLst>
      <p:ext uri="{BB962C8B-B14F-4D97-AF65-F5344CB8AC3E}">
        <p14:creationId xmlns:p14="http://schemas.microsoft.com/office/powerpoint/2010/main" val="146776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1323D-8665-2FAA-E6CC-861BFFFDA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3003C-9C4D-913C-F72A-1C4E8D9B6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A270195-BAF4-EC75-00CF-DD42966F5A77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What theological term is used to describe the restoration of fellowship with God when one is saved?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reconciliation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redemption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regeneration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justification</a:t>
            </a:r>
          </a:p>
        </p:txBody>
      </p:sp>
    </p:spTree>
    <p:extLst>
      <p:ext uri="{BB962C8B-B14F-4D97-AF65-F5344CB8AC3E}">
        <p14:creationId xmlns:p14="http://schemas.microsoft.com/office/powerpoint/2010/main" val="411790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8CD5A-2D6B-3337-C805-A01C4ADAE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7FA5F-BD05-F7DC-1672-BEBF5111C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2E5E0F8-1F7F-F447-356D-EE38EACBDBE4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Bible says believers are saved by faith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alone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and works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and observance of the sacraments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and water baptism</a:t>
            </a:r>
          </a:p>
        </p:txBody>
      </p:sp>
    </p:spTree>
    <p:extLst>
      <p:ext uri="{BB962C8B-B14F-4D97-AF65-F5344CB8AC3E}">
        <p14:creationId xmlns:p14="http://schemas.microsoft.com/office/powerpoint/2010/main" val="3540554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CD60F-4DC6-2A66-A065-4FD4B230E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43F7A-0EA4-A27E-FB7E-B404A9C02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147596-7229-BE40-E5AD-0E86F0FB3EB9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Who believed that the decision of salvation was based upon individual free will and personal responsibility?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Arminius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Zwingli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Luther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Calvin</a:t>
            </a:r>
          </a:p>
        </p:txBody>
      </p:sp>
    </p:spTree>
    <p:extLst>
      <p:ext uri="{BB962C8B-B14F-4D97-AF65-F5344CB8AC3E}">
        <p14:creationId xmlns:p14="http://schemas.microsoft.com/office/powerpoint/2010/main" val="175679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2609E-A2C4-98F5-5E05-8E480A1F6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0CA88-539D-1B87-1E06-C2080EFF9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E769829-7634-7770-8618-E654A9CF9C2C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official position of the Assemblies of God is that the decision of salvation is based upon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God's sovereignty.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a person's free will and responsibility.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God's sovereignty and a person's free will.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fate.</a:t>
            </a:r>
          </a:p>
        </p:txBody>
      </p:sp>
    </p:spTree>
    <p:extLst>
      <p:ext uri="{BB962C8B-B14F-4D97-AF65-F5344CB8AC3E}">
        <p14:creationId xmlns:p14="http://schemas.microsoft.com/office/powerpoint/2010/main" val="102495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1E25C-57BB-F06C-D4FC-6E510B1CA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845F1-40FD-7B7B-95BA-3446D8C3F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35C9744-56A3-EBDD-9825-A94719B52C6E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An ordinance is a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“visible sign and pledge of invisible grace ordained by God.”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“symbolic practice that has no religious value.”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“symbolic practice draws one closer to God, but is optional.”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“symbolic practice ordained by God, but is not a means of salvation.”</a:t>
            </a:r>
          </a:p>
        </p:txBody>
      </p:sp>
    </p:spTree>
    <p:extLst>
      <p:ext uri="{BB962C8B-B14F-4D97-AF65-F5344CB8AC3E}">
        <p14:creationId xmlns:p14="http://schemas.microsoft.com/office/powerpoint/2010/main" val="305575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CFA8C-14EF-7142-13DE-667B97AF2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00648-22C7-261D-FCF2-823D1F345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1545701-405D-7478-B739-23DF7DDCF312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 sacrament is a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“visible sign and pledge of invisible grace ordained by Christ.”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“symbolic practice that has no religious value.”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“symbolic practice that draws one closer to God, but is optional.”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“symbolic practice ordained by God, but is not a means of salvation.”</a:t>
            </a:r>
          </a:p>
        </p:txBody>
      </p:sp>
    </p:spTree>
    <p:extLst>
      <p:ext uri="{BB962C8B-B14F-4D97-AF65-F5344CB8AC3E}">
        <p14:creationId xmlns:p14="http://schemas.microsoft.com/office/powerpoint/2010/main" val="107739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A942D-CB09-8AE0-ED15-FA95736B2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10B6E-BE20-FD5D-9AFC-64DB5BC11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A98829C-587C-8B25-4F43-9AE7ACF151C3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biblical pattern for water baptism is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sprinkling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pouring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immersion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both sprinkling and immersion</a:t>
            </a:r>
          </a:p>
        </p:txBody>
      </p:sp>
    </p:spTree>
    <p:extLst>
      <p:ext uri="{BB962C8B-B14F-4D97-AF65-F5344CB8AC3E}">
        <p14:creationId xmlns:p14="http://schemas.microsoft.com/office/powerpoint/2010/main" val="258316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36980-E1EA-906E-0039-9B7773D49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DDAC4-B4D3-31F0-D952-697AA43D6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1C377F9-CA88-EFD9-9BFC-7465F03D650B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significance of communion is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past, because it looks back to the death of Jesus.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present, uniting believers to each other.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future, pointing to Christ’s second coming.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past, present, and future.</a:t>
            </a:r>
          </a:p>
        </p:txBody>
      </p:sp>
    </p:spTree>
    <p:extLst>
      <p:ext uri="{BB962C8B-B14F-4D97-AF65-F5344CB8AC3E}">
        <p14:creationId xmlns:p14="http://schemas.microsoft.com/office/powerpoint/2010/main" val="359037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D95F1-8041-00FB-B289-DBB886996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4C5AE-7D8A-0BF9-EC1A-21BE20F94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C7E59B5-ACA8-8714-EFD2-AF2521321BDD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Ways a believer can take communion in an unworthy manner are by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displaying irreverence, being self-centered, and having a divisive attitude.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casual dress and overeating.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having a divisive attitude and casual dress.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observing communion too frequently.</a:t>
            </a:r>
          </a:p>
        </p:txBody>
      </p:sp>
    </p:spTree>
    <p:extLst>
      <p:ext uri="{BB962C8B-B14F-4D97-AF65-F5344CB8AC3E}">
        <p14:creationId xmlns:p14="http://schemas.microsoft.com/office/powerpoint/2010/main" val="2921726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DB850-162B-C8A8-148E-D42EDD18D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BCB1-FB24-403D-B9A8-04E45BAC4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FA718FE-6E86-25F3-E58D-03589FA4DAC1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Common sources of authority concerning morality are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experience, religion, society, and the Bible.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human reason / conscience, religion, culture, and the Bible.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religion, experience, human reason, and a person’s conscience.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human reason / conscience, tradition, culture, and the Bible.</a:t>
            </a:r>
          </a:p>
        </p:txBody>
      </p:sp>
    </p:spTree>
    <p:extLst>
      <p:ext uri="{BB962C8B-B14F-4D97-AF65-F5344CB8AC3E}">
        <p14:creationId xmlns:p14="http://schemas.microsoft.com/office/powerpoint/2010/main" val="88072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A7327-E7DD-300A-C2C2-A6968F298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3D78F-1D3D-3315-222F-37C6ABD6E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C88A9E2-4598-BDEA-B6AB-09E68F60FB15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Because the Holy Spirit is a person,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He is not omnipresent or all-knowing.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believers can have a relationship with Him.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He is not all-powerful.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He has a physical body.</a:t>
            </a:r>
          </a:p>
        </p:txBody>
      </p:sp>
    </p:spTree>
    <p:extLst>
      <p:ext uri="{BB962C8B-B14F-4D97-AF65-F5344CB8AC3E}">
        <p14:creationId xmlns:p14="http://schemas.microsoft.com/office/powerpoint/2010/main" val="281698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C186B-367F-C069-D7EC-04365EDC2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663C6-B9A2-CDB0-8063-9772AB7E8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F084A33-73B6-ED89-166A-22B15A786C80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Joel 2:28 promises that God would pour His Spirit 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all Jews.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all people.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kings and prophets.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godly leaders and prophets.</a:t>
            </a:r>
          </a:p>
        </p:txBody>
      </p:sp>
    </p:spTree>
    <p:extLst>
      <p:ext uri="{BB962C8B-B14F-4D97-AF65-F5344CB8AC3E}">
        <p14:creationId xmlns:p14="http://schemas.microsoft.com/office/powerpoint/2010/main" val="371407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0A990-8A1E-22C2-532E-AF1054E0E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44395-2529-A7E8-799F-3F12A7AD8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C825E07-8FDC-8D91-CECE-399DA1FA1533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baptism of the Holy Spirit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happens at the moment of salvation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happens when one is baptized in water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is necessary to be saved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is a separate experience following salvation</a:t>
            </a:r>
          </a:p>
        </p:txBody>
      </p:sp>
    </p:spTree>
    <p:extLst>
      <p:ext uri="{BB962C8B-B14F-4D97-AF65-F5344CB8AC3E}">
        <p14:creationId xmlns:p14="http://schemas.microsoft.com/office/powerpoint/2010/main" val="178919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C2D91-9AB9-46DF-B4EC-AF16432D2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931D7-4EE3-6C8B-A8B1-B51539BE2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B185355-1AB0-97F9-C795-03CB304C831D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Which verse in the book of Acts affirms that the baptism of the Holy Spirit is to empower believers for ministry?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1:5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1:8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2:4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2:39</a:t>
            </a:r>
          </a:p>
        </p:txBody>
      </p:sp>
    </p:spTree>
    <p:extLst>
      <p:ext uri="{BB962C8B-B14F-4D97-AF65-F5344CB8AC3E}">
        <p14:creationId xmlns:p14="http://schemas.microsoft.com/office/powerpoint/2010/main" val="2512153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37039-C4C0-8D78-C01A-E503C24F9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D6D88-C29D-C17F-06C5-20FF73F41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6CAD5C9-DA72-8AFE-5ABC-365593BF7D50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What evidence of the baptism of the Holy Spirit is repeated three times throughout the book of Acts?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Prophecy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Speaking in other tongues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Fire with a sound of a mighty wind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An inward burning signifying the Spirit's presence</a:t>
            </a:r>
          </a:p>
        </p:txBody>
      </p:sp>
    </p:spTree>
    <p:extLst>
      <p:ext uri="{BB962C8B-B14F-4D97-AF65-F5344CB8AC3E}">
        <p14:creationId xmlns:p14="http://schemas.microsoft.com/office/powerpoint/2010/main" val="7667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81867-D013-3412-73F4-E839B4071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3A72A-4CDF-38E6-54A5-78DF2403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673A8EA-7BD0-F953-E056-C33D1469E1B0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evidence that the Gentile believers at Cornelius’ home had received the baptism of the Holy Spirit was they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heard them prophesying.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began to weep and cry out to God.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all fell prostrate in the presence of God.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heard them speaking in other tongues.</a:t>
            </a:r>
          </a:p>
        </p:txBody>
      </p:sp>
    </p:spTree>
    <p:extLst>
      <p:ext uri="{BB962C8B-B14F-4D97-AF65-F5344CB8AC3E}">
        <p14:creationId xmlns:p14="http://schemas.microsoft.com/office/powerpoint/2010/main" val="2002262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869A2-DA4D-40CA-C189-6667662EB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1835E-ABAB-5A99-B277-3B44E4523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86FF5C5-8E7F-8D35-EF78-2AED4E238303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Speaking in tongues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is meant to happen once, when a believer is baptized in the Holy Spirit.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is not a manifestation of the Spirit.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serves as the initial physical evidence of the baptism of the Holy Spirit, a gift of the Spirit, and is also for praying in private for spiritual growth.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is for praying in public for spiritual growth.</a:t>
            </a:r>
          </a:p>
        </p:txBody>
      </p:sp>
    </p:spTree>
    <p:extLst>
      <p:ext uri="{BB962C8B-B14F-4D97-AF65-F5344CB8AC3E}">
        <p14:creationId xmlns:p14="http://schemas.microsoft.com/office/powerpoint/2010/main" val="7202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93C0C-F7AC-8C04-CBF3-F352C36D5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78F13-5FE1-2E6B-B4E0-4BA617E71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F9D701-F1CC-4665-D9A7-1624529406E4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 benefit of speaking in tongues is that it edifies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the church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other believers who speak in tongues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unbelievers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the person speaking in tongues</a:t>
            </a:r>
          </a:p>
        </p:txBody>
      </p:sp>
    </p:spTree>
    <p:extLst>
      <p:ext uri="{BB962C8B-B14F-4D97-AF65-F5344CB8AC3E}">
        <p14:creationId xmlns:p14="http://schemas.microsoft.com/office/powerpoint/2010/main" val="27284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CB549-B03F-87CB-1C91-1AC4EE347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E5566-30A1-3932-0870-09531465A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9E45040-B4B6-55A7-62B9-EB660B156914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According to Ephesians 5:18 the baptism of the Holy Spirit is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 one time experience that is evidenced by speaking in tongues.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something needed by all believers who should always be filled with the Holy Spirit.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for occasional use, when one has a message in tongues for the church.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for those who are mature in Christ.</a:t>
            </a:r>
          </a:p>
        </p:txBody>
      </p:sp>
    </p:spTree>
    <p:extLst>
      <p:ext uri="{BB962C8B-B14F-4D97-AF65-F5344CB8AC3E}">
        <p14:creationId xmlns:p14="http://schemas.microsoft.com/office/powerpoint/2010/main" val="13416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3BB05-0D7C-688E-9229-324721798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ECDBF-48E9-F4D1-8817-D9D97F981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09282DB-919C-FE3C-1DFA-F275EC242821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Another word that can be used in the place of consecrate is the word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righteous.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pure.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sanctify.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justify.</a:t>
            </a:r>
          </a:p>
        </p:txBody>
      </p:sp>
    </p:spTree>
    <p:extLst>
      <p:ext uri="{BB962C8B-B14F-4D97-AF65-F5344CB8AC3E}">
        <p14:creationId xmlns:p14="http://schemas.microsoft.com/office/powerpoint/2010/main" val="309129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BF502-09C4-737B-45A8-A9BFF4698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CD176-3664-76FF-C372-636F45611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5AEA50-DEF2-D9C7-3744-31FCA3DC1CB7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People who believe God is in everything created, including trees, flowers, and living creatures, are known as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atheists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pantheists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polytheists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theists</a:t>
            </a:r>
          </a:p>
        </p:txBody>
      </p:sp>
    </p:spTree>
    <p:extLst>
      <p:ext uri="{BB962C8B-B14F-4D97-AF65-F5344CB8AC3E}">
        <p14:creationId xmlns:p14="http://schemas.microsoft.com/office/powerpoint/2010/main" val="409292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03633-AD5F-C2E7-E8DC-4863362BA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7719B-6DC5-42AD-E689-1757997D4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AB78B2-99DD-DC49-02DF-9F83E7FD8303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literal meaning of saint is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“righteous one.”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“justified one.”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“holy one.”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“anointed one.”</a:t>
            </a:r>
          </a:p>
        </p:txBody>
      </p:sp>
    </p:spTree>
    <p:extLst>
      <p:ext uri="{BB962C8B-B14F-4D97-AF65-F5344CB8AC3E}">
        <p14:creationId xmlns:p14="http://schemas.microsoft.com/office/powerpoint/2010/main" val="58134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A495E-76FD-D334-731C-97ABD604B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AF7D1-9032-A9AA-83BF-9FE226ED1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5794E6C-1337-9760-7B1D-57828C770E05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Sanctification is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 work of God in the life of a believer.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something that believers must work out in their own lives.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cooperative effort between God and believers.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the work of the church.</a:t>
            </a:r>
          </a:p>
        </p:txBody>
      </p:sp>
    </p:spTree>
    <p:extLst>
      <p:ext uri="{BB962C8B-B14F-4D97-AF65-F5344CB8AC3E}">
        <p14:creationId xmlns:p14="http://schemas.microsoft.com/office/powerpoint/2010/main" val="89186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BEB44-5725-1C54-E623-18C6D28EF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00C6D-79E8-87BE-4338-40BF6831D9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3</a:t>
            </a:r>
          </a:p>
        </p:txBody>
      </p:sp>
    </p:spTree>
    <p:extLst>
      <p:ext uri="{BB962C8B-B14F-4D97-AF65-F5344CB8AC3E}">
        <p14:creationId xmlns:p14="http://schemas.microsoft.com/office/powerpoint/2010/main" val="3715794911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97DC9-2C03-0D1A-537E-740FFE463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5FB44-F716-0C8B-B1E3-6B6B29C0B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64B785-CDEE-60AE-A04C-23372494F4BB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Greek word </a:t>
            </a:r>
            <a:r>
              <a:rPr lang="en-US" sz="3000" dirty="0" err="1">
                <a:solidFill>
                  <a:schemeClr val="accent2"/>
                </a:solidFill>
              </a:rPr>
              <a:t>kuriokosi</a:t>
            </a:r>
            <a:r>
              <a:rPr lang="en-US" sz="3000" dirty="0">
                <a:solidFill>
                  <a:schemeClr val="accent2"/>
                </a:solidFill>
              </a:rPr>
              <a:t> means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“church building.”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“church denomination.”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“called out ones.”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“belonging to the Lord.”</a:t>
            </a:r>
          </a:p>
        </p:txBody>
      </p:sp>
    </p:spTree>
    <p:extLst>
      <p:ext uri="{BB962C8B-B14F-4D97-AF65-F5344CB8AC3E}">
        <p14:creationId xmlns:p14="http://schemas.microsoft.com/office/powerpoint/2010/main" val="358961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5CFB9-5780-F174-9FAB-A8B8A51FF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56F09-E8F6-FD4D-6C9B-4C76E3104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2E83E9D-F877-599A-A0EF-5F4DEF340095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Two ways the Bible uses the word church are for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 denomination and local church members.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the local congregation and as part of the assembly of believers throughout history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the local church building and to describe all that have been born again.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the local church members and the local church building.</a:t>
            </a:r>
          </a:p>
        </p:txBody>
      </p:sp>
    </p:spTree>
    <p:extLst>
      <p:ext uri="{BB962C8B-B14F-4D97-AF65-F5344CB8AC3E}">
        <p14:creationId xmlns:p14="http://schemas.microsoft.com/office/powerpoint/2010/main" val="107525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084A6-CEED-B50A-73B6-D3857439A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29212-83D5-82E7-F6FD-E2CE4F02F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4F929B0-DC3A-981E-F363-C33818E87D80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When was the church established?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Day of Pentecost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With the birth of Isaac to Abraham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The day Jesus ascended into heaven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At the beginning of Christ's ministry</a:t>
            </a:r>
          </a:p>
        </p:txBody>
      </p:sp>
    </p:spTree>
    <p:extLst>
      <p:ext uri="{BB962C8B-B14F-4D97-AF65-F5344CB8AC3E}">
        <p14:creationId xmlns:p14="http://schemas.microsoft.com/office/powerpoint/2010/main" val="13425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F3477-33BB-D611-522C-65BC0703C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FD8E8-03C7-BF25-2D6E-000B5600B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B86847B-6525-1680-7BD8-E4120749AE0D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In the New Testament, true believers are called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members and brothers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saints and members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brothers and saints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members and servants</a:t>
            </a:r>
          </a:p>
        </p:txBody>
      </p:sp>
    </p:spTree>
    <p:extLst>
      <p:ext uri="{BB962C8B-B14F-4D97-AF65-F5344CB8AC3E}">
        <p14:creationId xmlns:p14="http://schemas.microsoft.com/office/powerpoint/2010/main" val="3654313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64190-3A35-685A-8418-B905ADDC5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D39BB-1924-B423-C6C1-3C4E62444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11BE42F-B285-5331-D1AE-DA652998AFCB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In Ephesians 5:25, Paul compares the church to a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body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temple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bride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rock</a:t>
            </a:r>
          </a:p>
        </p:txBody>
      </p:sp>
    </p:spTree>
    <p:extLst>
      <p:ext uri="{BB962C8B-B14F-4D97-AF65-F5344CB8AC3E}">
        <p14:creationId xmlns:p14="http://schemas.microsoft.com/office/powerpoint/2010/main" val="143248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67E88-7BEB-5C24-40BD-CD876B94D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FCA47-8123-288C-7243-C4E8917A4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6C0F92A-E58A-D830-269F-54F97131561F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According to 1 Corinthians 6:19, we are to treat our bodies as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 gift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a temple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with care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a valuable treasure</a:t>
            </a:r>
          </a:p>
        </p:txBody>
      </p:sp>
    </p:spTree>
    <p:extLst>
      <p:ext uri="{BB962C8B-B14F-4D97-AF65-F5344CB8AC3E}">
        <p14:creationId xmlns:p14="http://schemas.microsoft.com/office/powerpoint/2010/main" val="80172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23642-ADB8-1CD6-534A-3D8B18667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39570-6579-289E-6852-BABF5CF3B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811A251-7E46-AEB7-77AB-24888EB61CBD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word evangelism means to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“preach or announce the good news.”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“teach the Bible.”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“draw large crowds.”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“go door-to-door telling people about one’s church.”</a:t>
            </a:r>
          </a:p>
        </p:txBody>
      </p:sp>
    </p:spTree>
    <p:extLst>
      <p:ext uri="{BB962C8B-B14F-4D97-AF65-F5344CB8AC3E}">
        <p14:creationId xmlns:p14="http://schemas.microsoft.com/office/powerpoint/2010/main" val="161803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629E5-1DC9-D671-3930-2B0869438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9E17F-8834-37CC-7D93-8811C84FE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5C45C3-A00F-B2E7-1891-5295B97B2CFC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People who believe that there is a god, but he is distant and detached from the affairs of humankind are known as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atheists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pantheists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polytheists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deists</a:t>
            </a:r>
          </a:p>
        </p:txBody>
      </p:sp>
    </p:spTree>
    <p:extLst>
      <p:ext uri="{BB962C8B-B14F-4D97-AF65-F5344CB8AC3E}">
        <p14:creationId xmlns:p14="http://schemas.microsoft.com/office/powerpoint/2010/main" val="364034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FED4D-CF4E-8808-2DF5-2284A394F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B4FEB-D0BB-B86B-967F-A479E743F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7545676-9B91-2352-E47C-D4A3ADD55632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According to Matthew 28:18–20, the church is to produce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converts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decisions for Christ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disciples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local church members</a:t>
            </a:r>
          </a:p>
        </p:txBody>
      </p:sp>
    </p:spTree>
    <p:extLst>
      <p:ext uri="{BB962C8B-B14F-4D97-AF65-F5344CB8AC3E}">
        <p14:creationId xmlns:p14="http://schemas.microsoft.com/office/powerpoint/2010/main" val="279137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41FE8-DA0A-C77E-E76C-15F0CA66E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1A88F-DE85-ABE4-D46C-F0339C0CF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9BECF8B-2098-B248-3271-8BEB20322E62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four principle tasks of the church are to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make the world a better place, worship God, edify believers, and preserve the Scriptures.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worship God, love people, edify the body of Christ, and defend the weak.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edify believers, help the poor, train ministers, and love people.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fulfill the Great Commission, worship God, edify believers, and demonstrate God’s love and compassion.</a:t>
            </a:r>
          </a:p>
        </p:txBody>
      </p:sp>
    </p:spTree>
    <p:extLst>
      <p:ext uri="{BB962C8B-B14F-4D97-AF65-F5344CB8AC3E}">
        <p14:creationId xmlns:p14="http://schemas.microsoft.com/office/powerpoint/2010/main" val="37341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614BE-F9AA-A3D7-D34D-0D57729F1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7F71E-4AA0-A826-D063-E8B12A38F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82A553-87A7-1D9B-B772-339FAE56B16E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Believers can edify the body of Christ through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the gifts of the spirit, singing, prayer, and teaching.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healing the sick, condemning sin, the fruit of the Spirit, and worshipping God.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helping the poor, singing, the gifts of the spirit, and by condemning sin.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condemning sin, teaching, prayer, and encouraging others.</a:t>
            </a:r>
          </a:p>
        </p:txBody>
      </p:sp>
    </p:spTree>
    <p:extLst>
      <p:ext uri="{BB962C8B-B14F-4D97-AF65-F5344CB8AC3E}">
        <p14:creationId xmlns:p14="http://schemas.microsoft.com/office/powerpoint/2010/main" val="385845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93DC1-6F25-B9F4-EA4E-F131D46FF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29029-D25A-E5F7-E2E6-9F5749001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0D22B5D-9520-3854-D86B-32C7255237DA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Greek </a:t>
            </a:r>
            <a:r>
              <a:rPr lang="en-US" sz="3000" dirty="0" err="1">
                <a:solidFill>
                  <a:schemeClr val="accent2"/>
                </a:solidFill>
              </a:rPr>
              <a:t>diakonos</a:t>
            </a:r>
            <a:r>
              <a:rPr lang="en-US" sz="3000" dirty="0">
                <a:solidFill>
                  <a:schemeClr val="accent2"/>
                </a:solidFill>
              </a:rPr>
              <a:t> means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"to govern."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"to serve."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"to lead."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"to preach."</a:t>
            </a:r>
          </a:p>
        </p:txBody>
      </p:sp>
    </p:spTree>
    <p:extLst>
      <p:ext uri="{BB962C8B-B14F-4D97-AF65-F5344CB8AC3E}">
        <p14:creationId xmlns:p14="http://schemas.microsoft.com/office/powerpoint/2010/main" val="33974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187E9-B5B5-7517-ABBB-70AE6CA8D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4E5C-EFE8-4FD0-C35B-FC38F3F52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75AD8E4-9165-1B37-52A3-12B9D32A1D3B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phrase priesthood of all believers should be understood to mean that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all believers have access to God’s presence and should minister for the Lord.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ministry is reserved for those in full-time ministry.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all believers have access to the presence of God.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all believers have been cleansed and washed by the blood of Jesus.</a:t>
            </a:r>
          </a:p>
        </p:txBody>
      </p:sp>
    </p:spTree>
    <p:extLst>
      <p:ext uri="{BB962C8B-B14F-4D97-AF65-F5344CB8AC3E}">
        <p14:creationId xmlns:p14="http://schemas.microsoft.com/office/powerpoint/2010/main" val="137029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8CE0D-965B-4422-6D8E-4D8431AF6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AE3BA-14EF-BD61-CFE5-5756A625E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5A4F22-A4C6-B03B-2A77-D765EFA1653D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call to minister must come from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within a person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the district leadership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God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the local pastor</a:t>
            </a:r>
          </a:p>
        </p:txBody>
      </p:sp>
    </p:spTree>
    <p:extLst>
      <p:ext uri="{BB962C8B-B14F-4D97-AF65-F5344CB8AC3E}">
        <p14:creationId xmlns:p14="http://schemas.microsoft.com/office/powerpoint/2010/main" val="301676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6896C-F6B6-7796-0669-6FE4206D8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BA9C5-DBBD-D46E-3E50-A2498FD27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E6281F-98F9-D35D-41FF-1AD8565B710B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What is the most important key to success in ministry?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ability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character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charisma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people skills</a:t>
            </a:r>
          </a:p>
        </p:txBody>
      </p:sp>
    </p:spTree>
    <p:extLst>
      <p:ext uri="{BB962C8B-B14F-4D97-AF65-F5344CB8AC3E}">
        <p14:creationId xmlns:p14="http://schemas.microsoft.com/office/powerpoint/2010/main" val="318874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B3A87-992A-EA92-04F0-C16EFD05F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00E33-56B5-8F10-D87A-E5ED20204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66D237-DD2A-B2B9-0A32-EBA6D0C46D21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God measures our success based upon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how large a community in which we minister.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the size of church we pastor.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our ministry accomplishments.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our investment in eternity.</a:t>
            </a:r>
          </a:p>
        </p:txBody>
      </p:sp>
    </p:spTree>
    <p:extLst>
      <p:ext uri="{BB962C8B-B14F-4D97-AF65-F5344CB8AC3E}">
        <p14:creationId xmlns:p14="http://schemas.microsoft.com/office/powerpoint/2010/main" val="272086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9F053-1E26-D3BE-1474-B5FD61D25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73B29-F2E2-C475-1D89-F6991A281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EC27819-4D0D-AE54-05A0-746342FAB564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church is best described as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an organism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an organization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a community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an assembly</a:t>
            </a:r>
          </a:p>
        </p:txBody>
      </p:sp>
    </p:spTree>
    <p:extLst>
      <p:ext uri="{BB962C8B-B14F-4D97-AF65-F5344CB8AC3E}">
        <p14:creationId xmlns:p14="http://schemas.microsoft.com/office/powerpoint/2010/main" val="326756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845FD-0B7A-4EB7-AEFA-D90AC36F4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4E324-6200-71D7-B270-A220EE316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926EC7D-88B5-FD35-C444-5242F629FE05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Whose role is it to place people for service in the body of Christ, according to 1 Corinthians 12?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District leadership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Pastoral leadership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The Holy Spirit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Church board</a:t>
            </a:r>
          </a:p>
        </p:txBody>
      </p:sp>
    </p:spTree>
    <p:extLst>
      <p:ext uri="{BB962C8B-B14F-4D97-AF65-F5344CB8AC3E}">
        <p14:creationId xmlns:p14="http://schemas.microsoft.com/office/powerpoint/2010/main" val="1418069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8B28B-D51E-446E-D53E-9944A9483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993E8-3BB1-9870-6067-D988E160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11930B2-B041-1706-6491-ED490C077557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God is spirit, therefore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He is unable to express emotions, such as anger, joy or love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Our relationship with God must be spiritual in nature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He is unable to reveal himself in physical body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Bible does not mention God having hands, feet or eyes</a:t>
            </a:r>
          </a:p>
        </p:txBody>
      </p:sp>
    </p:spTree>
    <p:extLst>
      <p:ext uri="{BB962C8B-B14F-4D97-AF65-F5344CB8AC3E}">
        <p14:creationId xmlns:p14="http://schemas.microsoft.com/office/powerpoint/2010/main" val="57663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10E7D-6F65-AD07-90B6-DE6BD6A4A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306D0-BE0E-B81B-2426-F51875388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1F27EFD-488A-5FB7-4992-42158F22D03A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primary ministry of prophets in the New Testament is to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proclaim God’s judgment.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foretell future events.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identify sin in the church.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strengthen and encourage the church.</a:t>
            </a:r>
          </a:p>
        </p:txBody>
      </p:sp>
    </p:spTree>
    <p:extLst>
      <p:ext uri="{BB962C8B-B14F-4D97-AF65-F5344CB8AC3E}">
        <p14:creationId xmlns:p14="http://schemas.microsoft.com/office/powerpoint/2010/main" val="246289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88D14-AA41-B76A-69AD-E1A26FE11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99AAF-05C3-D1B2-CC1B-D3ADE98D4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756ED17-5A00-C456-285F-3AE6F0B1E71B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Ministers should lead in the areas of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time management, giving, and worship.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worship, time management, and faith.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physical fitness, time management, and worship.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evangelism, worship, and faith.</a:t>
            </a:r>
          </a:p>
        </p:txBody>
      </p:sp>
    </p:spTree>
    <p:extLst>
      <p:ext uri="{BB962C8B-B14F-4D97-AF65-F5344CB8AC3E}">
        <p14:creationId xmlns:p14="http://schemas.microsoft.com/office/powerpoint/2010/main" val="166072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DA81A-0234-C740-8521-746EF3EA8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AFED4-8E80-7C47-669F-CEEB6219E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163CB21-986A-C8A8-6D70-28F9CE3D0F5A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According to Ephesians 4:11–16, what is the primary work of ministers?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To preach and win people to Christ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To correctly interpret and teach the Word of God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To prepare God’s people for works of service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To lead and love God’s people</a:t>
            </a:r>
          </a:p>
        </p:txBody>
      </p:sp>
    </p:spTree>
    <p:extLst>
      <p:ext uri="{BB962C8B-B14F-4D97-AF65-F5344CB8AC3E}">
        <p14:creationId xmlns:p14="http://schemas.microsoft.com/office/powerpoint/2010/main" val="335476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CFF9F-48DC-685E-D813-A6C734F0D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84E29-6A97-F478-DD87-E2E764676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2FED7B0-093F-0357-652D-B97F757742F6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original cause of sickness is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Satan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God's will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the sin of Adam and Eve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personal sin</a:t>
            </a:r>
          </a:p>
        </p:txBody>
      </p:sp>
    </p:spTree>
    <p:extLst>
      <p:ext uri="{BB962C8B-B14F-4D97-AF65-F5344CB8AC3E}">
        <p14:creationId xmlns:p14="http://schemas.microsoft.com/office/powerpoint/2010/main" val="26432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A77A6-F045-A898-0FBC-06AC035B7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9E9E1-C063-ECB5-F586-822E1F3A4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0114BD2-54FD-A49F-87B8-34D00055FD5C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Bible indicates that sickness can result from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personal sin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demonic attack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living in a sin-cursed world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all of the above</a:t>
            </a:r>
          </a:p>
        </p:txBody>
      </p:sp>
    </p:spTree>
    <p:extLst>
      <p:ext uri="{BB962C8B-B14F-4D97-AF65-F5344CB8AC3E}">
        <p14:creationId xmlns:p14="http://schemas.microsoft.com/office/powerpoint/2010/main" val="404803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5451D-8F2B-F3E6-1166-2B1FCCA0A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18433-701D-69A0-354C-1B1F04672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B56DA10-8D9F-06D1-557B-B9CF1B2354AB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According to Jesus, the blindness of the man in John 9:1–9 occurred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because of his parents’ lack of faith for healing.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because of the blind man’s sin.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so that the glory of God might be demonstrated in his life.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in order to be used as an illustration of the Pharisees’ spiritual blindness.</a:t>
            </a:r>
          </a:p>
        </p:txBody>
      </p:sp>
    </p:spTree>
    <p:extLst>
      <p:ext uri="{BB962C8B-B14F-4D97-AF65-F5344CB8AC3E}">
        <p14:creationId xmlns:p14="http://schemas.microsoft.com/office/powerpoint/2010/main" val="63759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9DC03-4B99-AE2F-D6A0-A4D2A3471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E3157-2F0C-01E8-0912-165D985B7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351FF26-1466-62FF-C266-ABFC87A0F848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God heals people because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it is part of His nature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He has to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of their good works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they live a righteous life</a:t>
            </a:r>
          </a:p>
        </p:txBody>
      </p:sp>
    </p:spTree>
    <p:extLst>
      <p:ext uri="{BB962C8B-B14F-4D97-AF65-F5344CB8AC3E}">
        <p14:creationId xmlns:p14="http://schemas.microsoft.com/office/powerpoint/2010/main" val="3625229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BD24F-85F2-6B6D-9CCF-D14102943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BA30A-FF45-BDA4-6D88-44FA9B3B3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B3BE6CA-08B4-FD7A-CDF7-F32C27AAEC4D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Where does God say “I am the Lord who heals you”?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Isaiah 14:27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Exodus 15:26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Psalm 103:3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James 5:14</a:t>
            </a:r>
          </a:p>
        </p:txBody>
      </p:sp>
    </p:spTree>
    <p:extLst>
      <p:ext uri="{BB962C8B-B14F-4D97-AF65-F5344CB8AC3E}">
        <p14:creationId xmlns:p14="http://schemas.microsoft.com/office/powerpoint/2010/main" val="230755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7726C-FE0A-D207-D8B3-A89F6C847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82362-CA46-2CBF-02A3-EFBF2273C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FE12991-A5E2-EC4C-8A61-2FB58DF8E0DE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Greek word </a:t>
            </a:r>
            <a:r>
              <a:rPr lang="en-US" sz="3000" dirty="0" err="1">
                <a:solidFill>
                  <a:schemeClr val="accent2"/>
                </a:solidFill>
              </a:rPr>
              <a:t>sozo</a:t>
            </a:r>
            <a:r>
              <a:rPr lang="en-US" sz="3000" dirty="0">
                <a:solidFill>
                  <a:schemeClr val="accent2"/>
                </a:solidFill>
              </a:rPr>
              <a:t> means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to save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to deliver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to heal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to save or to heal</a:t>
            </a:r>
          </a:p>
        </p:txBody>
      </p:sp>
    </p:spTree>
    <p:extLst>
      <p:ext uri="{BB962C8B-B14F-4D97-AF65-F5344CB8AC3E}">
        <p14:creationId xmlns:p14="http://schemas.microsoft.com/office/powerpoint/2010/main" val="361807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662A9-B03D-0964-33F2-CB966F72E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C202E-6615-CA83-5E08-7A8ECF942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E4287A2-FD3F-109F-5211-CC68CE292DD7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In the New Testament church, healing should be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occasional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normative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nonexistent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discouraged</a:t>
            </a:r>
          </a:p>
        </p:txBody>
      </p:sp>
    </p:spTree>
    <p:extLst>
      <p:ext uri="{BB962C8B-B14F-4D97-AF65-F5344CB8AC3E}">
        <p14:creationId xmlns:p14="http://schemas.microsoft.com/office/powerpoint/2010/main" val="179609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6F5FA-84A0-436B-2132-FD3490CF3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CD099-48CC-242A-B371-6960E2804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B5C4618-6D7D-8D24-C6ED-74097137DAE4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Concerning God being self-sufficient, which statement is most correct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God needs believers to serve Him.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God needs the worship and praise of believers.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God needs believers to worship and serve Him.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God does not need the worship and service of believers, but He does desire it.</a:t>
            </a:r>
          </a:p>
        </p:txBody>
      </p:sp>
    </p:spTree>
    <p:extLst>
      <p:ext uri="{BB962C8B-B14F-4D97-AF65-F5344CB8AC3E}">
        <p14:creationId xmlns:p14="http://schemas.microsoft.com/office/powerpoint/2010/main" val="448311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B5E15-C5D7-2A2D-19C0-A81F0364B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F5207-51AA-9C40-C44B-7B7C3BB7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6417B02-AD55-C3E5-42AA-128B04A5DA04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provision of healing is made possible through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mankind’s sincerity and humility.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mankind’s works and faithfulness.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the atonement.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a righteous life.</a:t>
            </a:r>
          </a:p>
        </p:txBody>
      </p:sp>
    </p:spTree>
    <p:extLst>
      <p:ext uri="{BB962C8B-B14F-4D97-AF65-F5344CB8AC3E}">
        <p14:creationId xmlns:p14="http://schemas.microsoft.com/office/powerpoint/2010/main" val="150835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7C2D2-E445-7476-82DA-711A7E653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9783A-C625-85D6-4C56-1CC1412D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F7393B-4B5D-BCA2-0000-AD648BE0611D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If God does not heal someone that we have prayed for, we should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assume it is not our spiritual gift and quit praying for others to be healed.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assume we lack the faith needed to be used in the area of healing.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assume the person we are praying for lacks faith.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keep on praying for people to be healed.</a:t>
            </a:r>
          </a:p>
        </p:txBody>
      </p:sp>
    </p:spTree>
    <p:extLst>
      <p:ext uri="{BB962C8B-B14F-4D97-AF65-F5344CB8AC3E}">
        <p14:creationId xmlns:p14="http://schemas.microsoft.com/office/powerpoint/2010/main" val="248150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5065D-0EAE-0575-4FB5-0D71418C9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A2570-0B0D-4069-04EB-4CA27BD71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44DB7CE-E679-888C-F96E-5612801D92AE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In seeking healing from God, people must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be slain in the Spirit.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seek whether it is God’s will for them to be healed.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pray in faith.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earn the right to be healed.</a:t>
            </a:r>
          </a:p>
        </p:txBody>
      </p:sp>
    </p:spTree>
    <p:extLst>
      <p:ext uri="{BB962C8B-B14F-4D97-AF65-F5344CB8AC3E}">
        <p14:creationId xmlns:p14="http://schemas.microsoft.com/office/powerpoint/2010/main" val="30462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EC987-BE1E-C69F-327F-B19CDB45C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80F71-A381-563D-87C1-677FFBF97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C463A59-2150-38F0-7ED0-0EEB5EC52CBB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word rapture is taken from the Latin word meaning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suddenly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caught up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chosen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without notice</a:t>
            </a:r>
          </a:p>
        </p:txBody>
      </p:sp>
    </p:spTree>
    <p:extLst>
      <p:ext uri="{BB962C8B-B14F-4D97-AF65-F5344CB8AC3E}">
        <p14:creationId xmlns:p14="http://schemas.microsoft.com/office/powerpoint/2010/main" val="224161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ECB18-BFF4-43FE-3F39-B203E0DB3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A3EA6-5242-957F-9838-49588977C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DCCA92D-2CBE-D5D6-6C77-33EFCAB2FCE2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According to 1 Thessalonians, who will rise first in the Rapture?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The wicked that are alive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The wicked that are dead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Believers that have already died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Believers that are still living</a:t>
            </a:r>
          </a:p>
        </p:txBody>
      </p:sp>
    </p:spTree>
    <p:extLst>
      <p:ext uri="{BB962C8B-B14F-4D97-AF65-F5344CB8AC3E}">
        <p14:creationId xmlns:p14="http://schemas.microsoft.com/office/powerpoint/2010/main" val="418404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42CCE-6B13-D903-050C-BAC74A265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3B376-641D-E0D3-A63D-9FAB6041D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544CD3B-20C2-6D7E-C547-BEEC86849122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“For the Lord himself will come down from heaven, with a loud command, with the voice of the archangel and with the trumpet call of God” is found in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Ephesians 2:3.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Romans 5:9.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1 Corinthians 15:53.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1 Thessalonians 4:16.</a:t>
            </a:r>
          </a:p>
        </p:txBody>
      </p:sp>
    </p:spTree>
    <p:extLst>
      <p:ext uri="{BB962C8B-B14F-4D97-AF65-F5344CB8AC3E}">
        <p14:creationId xmlns:p14="http://schemas.microsoft.com/office/powerpoint/2010/main" val="272922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3716E-834D-1252-3D48-48DBCC087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63488-3F17-7B55-1730-2B9E0B069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F884026-470F-1FB1-7EB0-E3260FA762A8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According to 1 Corinthians 15:51–53, at the Rapture believers will receive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 golden crown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a mansion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new, immortal bodies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a new robe</a:t>
            </a:r>
          </a:p>
        </p:txBody>
      </p:sp>
    </p:spTree>
    <p:extLst>
      <p:ext uri="{BB962C8B-B14F-4D97-AF65-F5344CB8AC3E}">
        <p14:creationId xmlns:p14="http://schemas.microsoft.com/office/powerpoint/2010/main" val="327356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C98C6-4612-9A31-2040-4B4F1DFC5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6B502-6F60-C9E2-07E4-9262ECB05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05A2A60-2298-2D8A-9E15-8D4CAA07A10B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When Jesus returns to earth a second time, He will return as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Judge and Ruler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Savior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a Servant King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the Lamb of God</a:t>
            </a:r>
          </a:p>
        </p:txBody>
      </p:sp>
    </p:spTree>
    <p:extLst>
      <p:ext uri="{BB962C8B-B14F-4D97-AF65-F5344CB8AC3E}">
        <p14:creationId xmlns:p14="http://schemas.microsoft.com/office/powerpoint/2010/main" val="291871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AE0D4-C5B9-3419-578D-FFF0BB5CC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5189A-26E7-C31C-403C-118913A98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F11A679-990C-77BD-B020-B5F0BCCCEBAA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During the revelation of Christ, Jesus will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meet all believers in the sky.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come to earth along with the saints of God.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meet all believers on earth.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meet all believers in heaven.</a:t>
            </a:r>
          </a:p>
        </p:txBody>
      </p:sp>
    </p:spTree>
    <p:extLst>
      <p:ext uri="{BB962C8B-B14F-4D97-AF65-F5344CB8AC3E}">
        <p14:creationId xmlns:p14="http://schemas.microsoft.com/office/powerpoint/2010/main" val="383285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B6898-4C21-236A-F56A-36E272A8A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26E8B-2A3A-FF79-F1EC-F6664A2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8AC77D5-24BA-C66F-414F-7E0D20FACB5B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What is preventing the revelation of the lawless one?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The church through whom the Holy Spirit works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Satan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The Antichrist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The lack of a one-world government</a:t>
            </a:r>
          </a:p>
        </p:txBody>
      </p:sp>
    </p:spTree>
    <p:extLst>
      <p:ext uri="{BB962C8B-B14F-4D97-AF65-F5344CB8AC3E}">
        <p14:creationId xmlns:p14="http://schemas.microsoft.com/office/powerpoint/2010/main" val="281181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28752-2AFC-D223-287A-8B3BEFA2C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48C71-B0D9-5841-2ECC-3F1293743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3AB47A7-654F-F4C9-0542-6BCADE22DD24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Which argument for the existence of God asserts that the world could not have happened by itself, thus a First Cause brought the universe in existence?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Ontological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Cosmological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Teleological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Moral</a:t>
            </a:r>
          </a:p>
        </p:txBody>
      </p:sp>
    </p:spTree>
    <p:extLst>
      <p:ext uri="{BB962C8B-B14F-4D97-AF65-F5344CB8AC3E}">
        <p14:creationId xmlns:p14="http://schemas.microsoft.com/office/powerpoint/2010/main" val="264037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9AF95-555F-24E4-B9B1-91F167D29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7D0EF-FBE9-4654-259E-D17EA8124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E342253-B1B4-A2D0-EADC-24059098CB97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Anticipation for the Second Coming of Christ should make believers feel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fearful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joyful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sad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worried</a:t>
            </a:r>
          </a:p>
        </p:txBody>
      </p:sp>
    </p:spTree>
    <p:extLst>
      <p:ext uri="{BB962C8B-B14F-4D97-AF65-F5344CB8AC3E}">
        <p14:creationId xmlns:p14="http://schemas.microsoft.com/office/powerpoint/2010/main" val="327798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78D1A-009A-FF5D-AAE0-17061A0D3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D31AF-0354-C4F8-12FF-3B38CC6D7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574DA87-70E0-6577-5999-E721F08399A7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“For God did not appoint us to suffer wrath but to receive salvation through our Lord Jesus Christ” is found in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Ephesians 2:3.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Romans 5:9.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1 Corinthians 15:53.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1 Thessalonians 5:9–10.</a:t>
            </a:r>
          </a:p>
        </p:txBody>
      </p:sp>
    </p:spTree>
    <p:extLst>
      <p:ext uri="{BB962C8B-B14F-4D97-AF65-F5344CB8AC3E}">
        <p14:creationId xmlns:p14="http://schemas.microsoft.com/office/powerpoint/2010/main" val="120674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80155-00B5-1D72-3673-715E8EF7E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E6CB7-A0E5-02D9-3FAC-5B7EE05D7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964599D-7087-FBD6-5D3C-A860761940E7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Believers should understand the imminent return of Christ to mean that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His coming is not near.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His coming could happen at any moment without warning.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certain events must be in place before Christ will return.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Christ’s return is uncertain.</a:t>
            </a:r>
          </a:p>
        </p:txBody>
      </p:sp>
    </p:spTree>
    <p:extLst>
      <p:ext uri="{BB962C8B-B14F-4D97-AF65-F5344CB8AC3E}">
        <p14:creationId xmlns:p14="http://schemas.microsoft.com/office/powerpoint/2010/main" val="37055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5056A-5C28-58D7-6ECA-A36601CFE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8EE66-8767-F6C5-BDC6-10DE66F84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96275B0-692C-3C57-A8B7-BD9BC55ACE83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What view expresses the belief that the millennium began with Christ’s resurrection and will end with His second coming?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</a:t>
            </a:r>
            <a:r>
              <a:rPr lang="en-US" sz="3000" dirty="0" err="1">
                <a:solidFill>
                  <a:schemeClr val="bg1"/>
                </a:solidFill>
              </a:rPr>
              <a:t>Amillennialist</a:t>
            </a:r>
            <a:endParaRPr lang="en-US" sz="30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</a:t>
            </a:r>
            <a:r>
              <a:rPr lang="en-US" sz="3000" dirty="0" err="1">
                <a:solidFill>
                  <a:schemeClr val="bg1"/>
                </a:solidFill>
              </a:rPr>
              <a:t>Midmillennialist</a:t>
            </a:r>
            <a:endParaRPr lang="en-US" sz="30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Postmillennialist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Premillennialist</a:t>
            </a:r>
          </a:p>
        </p:txBody>
      </p:sp>
    </p:spTree>
    <p:extLst>
      <p:ext uri="{BB962C8B-B14F-4D97-AF65-F5344CB8AC3E}">
        <p14:creationId xmlns:p14="http://schemas.microsoft.com/office/powerpoint/2010/main" val="2525081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45525-F318-11B0-A49C-15E5A93C7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85245-45F9-7E1C-ECBA-C0AFD871F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1E7D915-0C73-CB4F-31DC-CB62F47DF301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Which view expresses the belief in a literal thousand-year reign by Christ that begins with the second coming of Christ to earth?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</a:t>
            </a:r>
            <a:r>
              <a:rPr lang="en-US" sz="3000" dirty="0" err="1">
                <a:solidFill>
                  <a:schemeClr val="bg1"/>
                </a:solidFill>
              </a:rPr>
              <a:t>Amillennialist</a:t>
            </a:r>
            <a:endParaRPr lang="en-US" sz="30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</a:t>
            </a:r>
            <a:r>
              <a:rPr lang="en-US" sz="3000" dirty="0" err="1">
                <a:solidFill>
                  <a:schemeClr val="bg1"/>
                </a:solidFill>
              </a:rPr>
              <a:t>Midmillennialist</a:t>
            </a:r>
            <a:endParaRPr lang="en-US" sz="30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Postmillennialist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Premillennialist</a:t>
            </a:r>
          </a:p>
        </p:txBody>
      </p:sp>
    </p:spTree>
    <p:extLst>
      <p:ext uri="{BB962C8B-B14F-4D97-AF65-F5344CB8AC3E}">
        <p14:creationId xmlns:p14="http://schemas.microsoft.com/office/powerpoint/2010/main" val="229178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CBD95-D765-FAE0-C083-AD243E11B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77F24-C53C-BEAD-85A1-E2243E70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D587C53-A187-7985-CEAD-DBA5B0ECFA16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After the tribulation, Satan will be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captured, bound, and locked in an Abyss for one thousand years.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released to gather a final army to fight against God.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cast away into utter darkness for eternity in hell.  d) judged along with his demons.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judged along with his demons.</a:t>
            </a:r>
          </a:p>
        </p:txBody>
      </p:sp>
    </p:spTree>
    <p:extLst>
      <p:ext uri="{BB962C8B-B14F-4D97-AF65-F5344CB8AC3E}">
        <p14:creationId xmlns:p14="http://schemas.microsoft.com/office/powerpoint/2010/main" val="161483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64681-3A70-200D-B435-E9834DA62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2C6DB-5589-9E38-9DFE-56F59488D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AF22D39-B7B9-6011-70F3-BF34F4827123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Who prophesies that a new temple will be built during the millennium?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Micah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Jeremiah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Ezekiel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Joel</a:t>
            </a:r>
          </a:p>
        </p:txBody>
      </p:sp>
    </p:spTree>
    <p:extLst>
      <p:ext uri="{BB962C8B-B14F-4D97-AF65-F5344CB8AC3E}">
        <p14:creationId xmlns:p14="http://schemas.microsoft.com/office/powerpoint/2010/main" val="381596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9DEC4-27D2-595B-4850-EF018B91E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FC531-13F5-4D07-84CE-315178377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4C97D6-46C7-A8DE-77A7-E431F79D7F5F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During the millennial reign of Christ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God will judge all the righteous and wicked.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the curse will be lifted from the earth, and the world will enjoy peace.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there will be no more temptation or sin, because Satan will be bound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there will still be the opportunity to sin, because Satan will be on the loose.</a:t>
            </a:r>
          </a:p>
        </p:txBody>
      </p:sp>
    </p:spTree>
    <p:extLst>
      <p:ext uri="{BB962C8B-B14F-4D97-AF65-F5344CB8AC3E}">
        <p14:creationId xmlns:p14="http://schemas.microsoft.com/office/powerpoint/2010/main" val="54877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CC72A-3F3B-F4F6-68BA-B2D90FE1D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D584A-4434-E1DD-31DD-8B60721F3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3AEBBE3-525A-7414-F8F6-8B3677F278D5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King James Version of the Bible uses what word for both the place of the dead and the eternal destiny of the lost?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Hell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Paradise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Purgatory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Hades</a:t>
            </a:r>
          </a:p>
        </p:txBody>
      </p:sp>
    </p:spTree>
    <p:extLst>
      <p:ext uri="{BB962C8B-B14F-4D97-AF65-F5344CB8AC3E}">
        <p14:creationId xmlns:p14="http://schemas.microsoft.com/office/powerpoint/2010/main" val="338952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B3DA1-9D61-8003-F98D-1B5A1B53D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9DF91-F0F1-29A4-894E-EC7600483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61F559E-BE31-74A8-1F89-66D431028364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After the resurrection of the dead, the souls of the righteous go to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paradise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purgatory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the presence of the Lord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Hades</a:t>
            </a:r>
          </a:p>
        </p:txBody>
      </p:sp>
    </p:spTree>
    <p:extLst>
      <p:ext uri="{BB962C8B-B14F-4D97-AF65-F5344CB8AC3E}">
        <p14:creationId xmlns:p14="http://schemas.microsoft.com/office/powerpoint/2010/main" val="86039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CC7EA-4766-6FA2-0CB7-01B6F0633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764FA-23C1-2314-A709-A9E72BA7B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1CC8CC-CE18-8441-2772-4DBFC34C45EB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Hebrews 7:25 states God is able to serve completely those who come to Him, which supports that God 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omnipotent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omnipresent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omniscient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eternal</a:t>
            </a:r>
          </a:p>
        </p:txBody>
      </p:sp>
    </p:spTree>
    <p:extLst>
      <p:ext uri="{BB962C8B-B14F-4D97-AF65-F5344CB8AC3E}">
        <p14:creationId xmlns:p14="http://schemas.microsoft.com/office/powerpoint/2010/main" val="2737726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904CE-B797-B7BD-8875-3AC2AC8B3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C5E2-C1C7-47E1-75D8-7DB1D9223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F1332E6-2023-B7B4-6665-5BE28CECD2B8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Great White Throne judgment is for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believers and unbelievers after the millennium.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believers before the millennium.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the wicked dead after the second resurrection.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believers and unbelievers before the millennium.</a:t>
            </a:r>
          </a:p>
        </p:txBody>
      </p:sp>
    </p:spTree>
    <p:extLst>
      <p:ext uri="{BB962C8B-B14F-4D97-AF65-F5344CB8AC3E}">
        <p14:creationId xmlns:p14="http://schemas.microsoft.com/office/powerpoint/2010/main" val="167801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39BD6-A979-79FE-8A05-DC01DB4DF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92CB-5B9D-52D1-25D1-D36720953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9626E0C-8554-2692-7F77-D966D648E911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How many miles long will each side of the New Jerusalem be?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128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1200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1380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1540</a:t>
            </a:r>
          </a:p>
        </p:txBody>
      </p:sp>
    </p:spTree>
    <p:extLst>
      <p:ext uri="{BB962C8B-B14F-4D97-AF65-F5344CB8AC3E}">
        <p14:creationId xmlns:p14="http://schemas.microsoft.com/office/powerpoint/2010/main" val="3193613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6C614-C782-E38C-CE24-D6FC70757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B1733-DD6C-BD3D-B95D-3681AA687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04D071-5C80-518D-A026-C2362455CFF3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After the Great White Throne Judgment, God will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rule upon earth for a thousand years.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restore the world to its original condition.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destroy the world and spend eternity with His people in heaven.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create a new heaven and earth and dwell with His people for eternity.</a:t>
            </a:r>
          </a:p>
        </p:txBody>
      </p:sp>
    </p:spTree>
    <p:extLst>
      <p:ext uri="{BB962C8B-B14F-4D97-AF65-F5344CB8AC3E}">
        <p14:creationId xmlns:p14="http://schemas.microsoft.com/office/powerpoint/2010/main" val="1250175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1FF33-7DCA-FBDB-B3BC-C1F03BA0D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83B5E-77A2-2B92-8268-C3FFEF98A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267431C-58EE-8D23-5D7F-D24D0B6388BF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To be a member of the church of Jesus Christ, one must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tithe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be born again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be a member of a local church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be baptized in water</a:t>
            </a:r>
          </a:p>
        </p:txBody>
      </p:sp>
    </p:spTree>
    <p:extLst>
      <p:ext uri="{BB962C8B-B14F-4D97-AF65-F5344CB8AC3E}">
        <p14:creationId xmlns:p14="http://schemas.microsoft.com/office/powerpoint/2010/main" val="409105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38F00-4AA8-14AC-6533-24BF936A8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65338-D4B8-17E1-9B5F-D339EA8C4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852180B-2BBF-7FC4-C587-DC4B29552AE8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dominant image of the church in the New Testament is the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bride.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temple.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body.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friend.</a:t>
            </a:r>
          </a:p>
        </p:txBody>
      </p:sp>
    </p:spTree>
    <p:extLst>
      <p:ext uri="{BB962C8B-B14F-4D97-AF65-F5344CB8AC3E}">
        <p14:creationId xmlns:p14="http://schemas.microsoft.com/office/powerpoint/2010/main" val="235351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C03D9-6E7D-5540-0D7A-0886CEE0E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91B74-3067-175C-23A3-8D62A46CC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9B24BFD-D0CC-6CE5-3C2D-7A6D89157852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Where is the Great Commission found in the Bible?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Luke 16:15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Matthew 28:18-20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John 14:28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Mark 13:26</a:t>
            </a:r>
          </a:p>
        </p:txBody>
      </p:sp>
    </p:spTree>
    <p:extLst>
      <p:ext uri="{BB962C8B-B14F-4D97-AF65-F5344CB8AC3E}">
        <p14:creationId xmlns:p14="http://schemas.microsoft.com/office/powerpoint/2010/main" val="36646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26E7E-4F6D-E728-0682-0970DE0CC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E8D5D-C7B7-EBAE-E522-8DA1E57C0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5163573-FF9B-4FB1-D652-C3A2F0ECA1EC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word evangelism means to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“preach or announce the good news.”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“teach the Bible.”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“draw large crowds.”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“go door-to-door telling people about one’s church.”</a:t>
            </a:r>
          </a:p>
        </p:txBody>
      </p:sp>
    </p:spTree>
    <p:extLst>
      <p:ext uri="{BB962C8B-B14F-4D97-AF65-F5344CB8AC3E}">
        <p14:creationId xmlns:p14="http://schemas.microsoft.com/office/powerpoint/2010/main" val="71782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82484-935C-ABDB-501A-6E290BD5A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9AE8E-66E9-4213-C760-F528A88B7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1DBD47A-E5CB-EEF0-1E20-9A0C1243BAD2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Ways believers can edify the body of Christ is through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the gifts of the spirit, singing, prayer, and teaching.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healing the sick, condemning sin, the fruit of the Spirit, and worshipping God.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helping the poor, singing, the gifts of the spirit, and by condemning sin.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condemning sin, teaching, prayer, and encouraging others.</a:t>
            </a:r>
          </a:p>
        </p:txBody>
      </p:sp>
    </p:spTree>
    <p:extLst>
      <p:ext uri="{BB962C8B-B14F-4D97-AF65-F5344CB8AC3E}">
        <p14:creationId xmlns:p14="http://schemas.microsoft.com/office/powerpoint/2010/main" val="177336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AE4CE-B979-F3BD-AC2F-42B9FCD46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1A99F-CA50-ED7D-FFD2-09F50C5CD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A34803B-B826-CE2A-0D53-223FAF4FB722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According to 1 Peter 2:9, who should be involved in ministry within the church?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Pastor and teachers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Apostles and pastors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Those called to full-time service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All believers</a:t>
            </a:r>
          </a:p>
        </p:txBody>
      </p:sp>
    </p:spTree>
    <p:extLst>
      <p:ext uri="{BB962C8B-B14F-4D97-AF65-F5344CB8AC3E}">
        <p14:creationId xmlns:p14="http://schemas.microsoft.com/office/powerpoint/2010/main" val="187655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4E727-E010-02E0-CDE0-D65032F13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CCD82-8C39-9BD3-C6DD-6ACA46335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D23D12-E3A7-7D8A-B500-079F8EF22388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What is the most important key to success in ministry?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Ability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Character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Charisma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People skills</a:t>
            </a:r>
          </a:p>
        </p:txBody>
      </p:sp>
    </p:spTree>
    <p:extLst>
      <p:ext uri="{BB962C8B-B14F-4D97-AF65-F5344CB8AC3E}">
        <p14:creationId xmlns:p14="http://schemas.microsoft.com/office/powerpoint/2010/main" val="3863371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60B49-7ACF-34D4-BEFE-6FFB6BB2F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671DE-FE30-A93B-F2A2-1876460D4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85D5426-E615-3612-7142-55F39051B2C1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God can be everywhere at the same time, meaning He is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omnipotent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omnipresent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omniscient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eternal</a:t>
            </a:r>
          </a:p>
        </p:txBody>
      </p:sp>
    </p:spTree>
    <p:extLst>
      <p:ext uri="{BB962C8B-B14F-4D97-AF65-F5344CB8AC3E}">
        <p14:creationId xmlns:p14="http://schemas.microsoft.com/office/powerpoint/2010/main" val="283460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7292E-820B-FA6D-33E4-481C739A0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B831-6DB5-10EF-F260-936AA6AEB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7BF2CF2-6346-9B95-E2F1-84C1696DD061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church is best described as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an organism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an organization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a community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an assembly</a:t>
            </a:r>
          </a:p>
        </p:txBody>
      </p:sp>
    </p:spTree>
    <p:extLst>
      <p:ext uri="{BB962C8B-B14F-4D97-AF65-F5344CB8AC3E}">
        <p14:creationId xmlns:p14="http://schemas.microsoft.com/office/powerpoint/2010/main" val="96586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E650E-B0B0-A394-6CD0-BEAC08EE4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EA606-8B4B-41E2-5757-C83F927D8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53A8AEB-115F-5F62-E590-448377266279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primary ministry of a teacher is to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take the gospel to the lost.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shepherd a local congregation.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explain the truth of God’s Word.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strengthen and encourage the church.</a:t>
            </a:r>
          </a:p>
        </p:txBody>
      </p:sp>
    </p:spTree>
    <p:extLst>
      <p:ext uri="{BB962C8B-B14F-4D97-AF65-F5344CB8AC3E}">
        <p14:creationId xmlns:p14="http://schemas.microsoft.com/office/powerpoint/2010/main" val="102422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60C1F-9504-EA22-95AF-BD04DD51C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2093C-137F-DC3E-95BE-F5000E87E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08C1252-D5FE-6A3E-E887-EC65C213BD62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original cause of sickness is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Satan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God's will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the sin of Adam and Eve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personal sin</a:t>
            </a:r>
          </a:p>
        </p:txBody>
      </p:sp>
    </p:spTree>
    <p:extLst>
      <p:ext uri="{BB962C8B-B14F-4D97-AF65-F5344CB8AC3E}">
        <p14:creationId xmlns:p14="http://schemas.microsoft.com/office/powerpoint/2010/main" val="245982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1839D-4025-84F6-1F7D-FC95983CB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B29D3-7E28-0730-A561-EF03C470C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9DE69B-A967-6A65-26FD-629003C268E8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An example of sickness that was a result of demonic attack is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the paralytic healed at the Pool of Bethesda (John 5:14).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the woman crippled for eighteen years (Luke 13:11).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Timothy’s stomach illness (1 Timothy 5:23).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Peter’s mother-in-law (Mark 1:29-34).</a:t>
            </a:r>
          </a:p>
        </p:txBody>
      </p:sp>
    </p:spTree>
    <p:extLst>
      <p:ext uri="{BB962C8B-B14F-4D97-AF65-F5344CB8AC3E}">
        <p14:creationId xmlns:p14="http://schemas.microsoft.com/office/powerpoint/2010/main" val="333507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A196D-819F-51D8-1005-493B3F33A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3DE1E-0CC6-A6EE-9208-5C1898974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0D47502-4EE6-6AB2-78DE-5EE9F96F361E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Where does it say in the Bible that God forgives all our sins and heals all of our diseases?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Isaiah 14:27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Exodus 15:26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Psalm 103:3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James 5:14</a:t>
            </a:r>
          </a:p>
        </p:txBody>
      </p:sp>
    </p:spTree>
    <p:extLst>
      <p:ext uri="{BB962C8B-B14F-4D97-AF65-F5344CB8AC3E}">
        <p14:creationId xmlns:p14="http://schemas.microsoft.com/office/powerpoint/2010/main" val="365745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78614-B0BB-4D5F-9E82-CBB41D59D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03A25-3F7E-0A10-9EA7-56D0C7720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A749302-DAB3-8619-5A13-0F83C24CEFD3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“Heal the sick, raise the dead, cleanse those who have leprosy, drive out demons. Freely you have received, freely give” is an example of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Jesus commanding those commissioned by Him to heal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healing verifying that the Gospel is true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healing not being included with salvation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Jesus modeling the importance of praying for the sick</a:t>
            </a:r>
          </a:p>
        </p:txBody>
      </p:sp>
    </p:spTree>
    <p:extLst>
      <p:ext uri="{BB962C8B-B14F-4D97-AF65-F5344CB8AC3E}">
        <p14:creationId xmlns:p14="http://schemas.microsoft.com/office/powerpoint/2010/main" val="108663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F785B-89A7-B69C-E746-A6C1E2B21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5BBA5-6131-DA67-37EC-BD9B6B6E5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705286-6DE9-EC22-D9B4-8A7B7E27B476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“Surely he took up our infirmities and carried our sorrows…and by his wounds we are healed” is taken from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Isaiah 53:4-5.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1 Peter 2:24.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Romans 3:25.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Hebrews 9:11-12.</a:t>
            </a:r>
          </a:p>
        </p:txBody>
      </p:sp>
    </p:spTree>
    <p:extLst>
      <p:ext uri="{BB962C8B-B14F-4D97-AF65-F5344CB8AC3E}">
        <p14:creationId xmlns:p14="http://schemas.microsoft.com/office/powerpoint/2010/main" val="6994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BC6AE-002C-7A7B-F020-AC979C197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F4D50-3FCD-C061-9692-86AAAB385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4095AD7-A7DB-57AF-460A-D78B02806741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If God does not heal someone that we have prayed for, we should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assume it is not our spiritual gift and quit praying for others to be healed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assume we lack the faith needed to be used in the area of healing.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assume the person we are praying for lacks faith.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keep on praying for people to be healed.</a:t>
            </a:r>
          </a:p>
        </p:txBody>
      </p:sp>
    </p:spTree>
    <p:extLst>
      <p:ext uri="{BB962C8B-B14F-4D97-AF65-F5344CB8AC3E}">
        <p14:creationId xmlns:p14="http://schemas.microsoft.com/office/powerpoint/2010/main" val="103279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7B8E3-38CF-31A5-FAFE-B27FE01D4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CD62F-13D7-594A-1BBB-1AA7613AA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B3D2FB0-EE2A-4BAF-0E02-B4CD1ED6052D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Who will be taken up in the rapture?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Believers who are living on earth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The wicked dead in their graves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Believers who are dead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Believers that are alive, as well as those who have died</a:t>
            </a:r>
          </a:p>
        </p:txBody>
      </p:sp>
    </p:spTree>
    <p:extLst>
      <p:ext uri="{BB962C8B-B14F-4D97-AF65-F5344CB8AC3E}">
        <p14:creationId xmlns:p14="http://schemas.microsoft.com/office/powerpoint/2010/main" val="416248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AA881-C015-B71A-DDCB-2FE82330B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260DE-0BD4-5032-20B5-F48101090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907604E-193B-861C-055D-DE3CDFE28099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rapture will take place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over a period of seven years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suddenly, in the twinkling of an eye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over a period of seven days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with advance notice</a:t>
            </a:r>
          </a:p>
        </p:txBody>
      </p:sp>
    </p:spTree>
    <p:extLst>
      <p:ext uri="{BB962C8B-B14F-4D97-AF65-F5344CB8AC3E}">
        <p14:creationId xmlns:p14="http://schemas.microsoft.com/office/powerpoint/2010/main" val="124058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F985A-6239-8D4D-08FD-CDD3EE848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BBAA9-B243-C34E-DE44-FFF62944C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1</a:t>
            </a:r>
          </a:p>
        </p:txBody>
      </p:sp>
    </p:spTree>
    <p:extLst>
      <p:ext uri="{BB962C8B-B14F-4D97-AF65-F5344CB8AC3E}">
        <p14:creationId xmlns:p14="http://schemas.microsoft.com/office/powerpoint/2010/main" val="3527497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24DC7-1033-E0D2-6919-DAF4DD1C9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A14DC-ABCC-3597-4F42-631C056E9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4CF3322-14AB-C290-12EA-CE7E3FBA1902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Because God is completely separated from all evil, He is known as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righteous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holy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omnipotent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good</a:t>
            </a:r>
          </a:p>
        </p:txBody>
      </p:sp>
    </p:spTree>
    <p:extLst>
      <p:ext uri="{BB962C8B-B14F-4D97-AF65-F5344CB8AC3E}">
        <p14:creationId xmlns:p14="http://schemas.microsoft.com/office/powerpoint/2010/main" val="394271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EF79B-78C2-DB1E-8682-AF642C60C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27E9F-12F6-851A-70E4-657ED3DB5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8BBC16A-C405-9BEB-BB0A-0EB79F9FBABE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When Jesus returns to earth a second time, He will return as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Judge and Ruler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Savior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a Servant King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the Lamb of God</a:t>
            </a:r>
          </a:p>
        </p:txBody>
      </p:sp>
    </p:spTree>
    <p:extLst>
      <p:ext uri="{BB962C8B-B14F-4D97-AF65-F5344CB8AC3E}">
        <p14:creationId xmlns:p14="http://schemas.microsoft.com/office/powerpoint/2010/main" val="393892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78B82-C8AE-5F11-66B9-A74129D96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393EF-3715-7DF6-D617-94A3EEE24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C76D3D6-2C05-0212-0A39-84D9960D7232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rapture will occur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prior to the tribulation.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in the middle of the tribulation.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after the tribulation.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during the millennium.</a:t>
            </a:r>
          </a:p>
        </p:txBody>
      </p:sp>
    </p:spTree>
    <p:extLst>
      <p:ext uri="{BB962C8B-B14F-4D97-AF65-F5344CB8AC3E}">
        <p14:creationId xmlns:p14="http://schemas.microsoft.com/office/powerpoint/2010/main" val="137419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CAC29-420F-3295-F5CC-F18065678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2B7FA-E6B5-5369-08FB-9FA61921F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370603-BB43-B750-218B-137A5DC2C8E5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Because God has not appointed believers to suffer His wrath, the Assemblies of God holds to a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mid-tribulation rapture.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post-tribulation rapture.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pre-tribulation rapture.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post-millennium rapture.</a:t>
            </a:r>
          </a:p>
        </p:txBody>
      </p:sp>
    </p:spTree>
    <p:extLst>
      <p:ext uri="{BB962C8B-B14F-4D97-AF65-F5344CB8AC3E}">
        <p14:creationId xmlns:p14="http://schemas.microsoft.com/office/powerpoint/2010/main" val="375400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205A0-F70E-35B1-D04B-B6218177C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AFCF8-C24C-D4EF-FC1A-F8435FF7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DE39109-04C5-BEBC-AC3E-3803D6248294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According to Acts 1:7-8, who knows the time when Christ will return a second time?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The Son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The Holy Spirit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The Angels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The Father</a:t>
            </a:r>
          </a:p>
        </p:txBody>
      </p:sp>
    </p:spTree>
    <p:extLst>
      <p:ext uri="{BB962C8B-B14F-4D97-AF65-F5344CB8AC3E}">
        <p14:creationId xmlns:p14="http://schemas.microsoft.com/office/powerpoint/2010/main" val="320281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49D91-E965-139B-DC45-DC2FDF72D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E0B7D-EBC1-59DF-2AC9-09DF3D4A6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A5AC058-48EC-0E20-86BD-A5D1B9891921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millennium is a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thousand-year period where Satan will rule and reign on earth.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thousand-year period where Jesus will rule on earth and establish peace on earth.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hundred-year period of tribulation and turmoil before Christ returns.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hundred-year period where Jesus will rule on earth and establish peace on earth.</a:t>
            </a:r>
          </a:p>
        </p:txBody>
      </p:sp>
    </p:spTree>
    <p:extLst>
      <p:ext uri="{BB962C8B-B14F-4D97-AF65-F5344CB8AC3E}">
        <p14:creationId xmlns:p14="http://schemas.microsoft.com/office/powerpoint/2010/main" val="167366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0BDCC-CF5F-55F6-4A7B-E37394E08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DFAB0-5327-D461-8E9F-071A15D71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973EEC1-F6B8-C974-0462-8197D6E632DE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Who prophesies that a new temple will be built during the millennium?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Micah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Jeremiah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Ezekiel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Joel</a:t>
            </a:r>
          </a:p>
        </p:txBody>
      </p:sp>
    </p:spTree>
    <p:extLst>
      <p:ext uri="{BB962C8B-B14F-4D97-AF65-F5344CB8AC3E}">
        <p14:creationId xmlns:p14="http://schemas.microsoft.com/office/powerpoint/2010/main" val="31150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632DF-B0BF-9154-D40E-CB0762EE0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52CED-0B61-F2EF-56CA-6D4CAB238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A15F674-6A01-9BC6-F07D-07051091D0C7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Those whose names are not found in the Book of Life will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spend eternity in Hades.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be thrown into the lake of fire for eternity.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rule and reign with Christ.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spend eternity in paradise.</a:t>
            </a:r>
          </a:p>
        </p:txBody>
      </p:sp>
    </p:spTree>
    <p:extLst>
      <p:ext uri="{BB962C8B-B14F-4D97-AF65-F5344CB8AC3E}">
        <p14:creationId xmlns:p14="http://schemas.microsoft.com/office/powerpoint/2010/main" val="111331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5C487-AF78-30F2-B653-45DC19B6D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FE4A8-D694-53C9-AF5E-8A2123FE5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68268B9-69FD-F8B0-31F1-3BAA9BC400AB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What will happen to the world after the Millennium?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This world will be completely destroyed and be replaced with a new heavens and earth.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Christ will reign upon earth for eternity.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The world will be restored to its original condition.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This world will once again prosper under the leadership of Christ.</a:t>
            </a:r>
          </a:p>
        </p:txBody>
      </p:sp>
    </p:spTree>
    <p:extLst>
      <p:ext uri="{BB962C8B-B14F-4D97-AF65-F5344CB8AC3E}">
        <p14:creationId xmlns:p14="http://schemas.microsoft.com/office/powerpoint/2010/main" val="394195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E1FD0-80BA-AB51-AD9C-A3163FAEC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A6FE2-BD22-5D40-373E-39436CC18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E80B6AD-168A-C596-9174-3229FB35AA2E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belief that the Father, Son and Holy Spirit are three separate Gods is known as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Trinity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tritheism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</a:t>
            </a:r>
            <a:r>
              <a:rPr lang="en-US" sz="3000" err="1">
                <a:solidFill>
                  <a:schemeClr val="bg1"/>
                </a:solidFill>
              </a:rPr>
              <a:t>sabellianism</a:t>
            </a:r>
            <a:endParaRPr lang="en-US" sz="300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monotheism</a:t>
            </a:r>
          </a:p>
        </p:txBody>
      </p:sp>
    </p:spTree>
    <p:extLst>
      <p:ext uri="{BB962C8B-B14F-4D97-AF65-F5344CB8AC3E}">
        <p14:creationId xmlns:p14="http://schemas.microsoft.com/office/powerpoint/2010/main" val="427263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02EA1-A0F9-040A-A59D-DF6BA6211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5FE3F-73CE-3FF8-B646-A336A7E32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93ADC7-1C5C-06E0-7EBA-FD0DCA3D8154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Evidence for the doctrine of the Trinity is found in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Old Testament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New Testament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both the Old and New Testaments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neither the Old or New Testaments</a:t>
            </a:r>
          </a:p>
        </p:txBody>
      </p:sp>
    </p:spTree>
    <p:extLst>
      <p:ext uri="{BB962C8B-B14F-4D97-AF65-F5344CB8AC3E}">
        <p14:creationId xmlns:p14="http://schemas.microsoft.com/office/powerpoint/2010/main" val="7255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5D53B-F24B-D7D7-1B0E-B604566BE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16ECC-9D83-8249-5BAB-E22C68BB9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A744370-8667-785A-EC2D-7E8D4F243889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sinless life of Jesus testifies to His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divinity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humanity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omnipotence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incredible will-power</a:t>
            </a:r>
          </a:p>
        </p:txBody>
      </p:sp>
    </p:spTree>
    <p:extLst>
      <p:ext uri="{BB962C8B-B14F-4D97-AF65-F5344CB8AC3E}">
        <p14:creationId xmlns:p14="http://schemas.microsoft.com/office/powerpoint/2010/main" val="182399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3D42D-42D5-EE66-F584-7E4ABCABF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25E4D-313D-E86A-D487-A82B2D944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34A9C72-2210-DF85-E6B6-F2CAF12140FE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Five proofs that Jesus is God are His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human birth, sinless life, miracles, claims of deity, and acceptance of worship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virgin birth, refusal of worship, miracles, humility and sinless life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incarnation, claims of deity, will-power, acceptance of worship, forgiveness of sin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virgin birth, sinless life, miracles, claims of deity, and acceptance of worship</a:t>
            </a:r>
          </a:p>
        </p:txBody>
      </p:sp>
    </p:spTree>
    <p:extLst>
      <p:ext uri="{BB962C8B-B14F-4D97-AF65-F5344CB8AC3E}">
        <p14:creationId xmlns:p14="http://schemas.microsoft.com/office/powerpoint/2010/main" val="193297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89613-8793-E2FA-D377-80B40378A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D1218-C3AE-E8CA-E2B2-0A6B259AC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01C79A8-03A1-A609-E90D-1300229F1F00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Evidences of Jesus' humanity are His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birth, name, physical body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limitations, virgin birth and name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birth, physical body and sinless life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virgin birth, forgiveness of sins, and physical body</a:t>
            </a:r>
          </a:p>
        </p:txBody>
      </p:sp>
    </p:spTree>
    <p:extLst>
      <p:ext uri="{BB962C8B-B14F-4D97-AF65-F5344CB8AC3E}">
        <p14:creationId xmlns:p14="http://schemas.microsoft.com/office/powerpoint/2010/main" val="259388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7DE34-C5E7-3B49-A6CD-587900BDF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E5B4A-B6F8-AB05-D838-3418A2800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F8137AD-D343-999E-7D36-E2AAC0021A5C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Three proofs of the resurrection of Jesus are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empty tomb, multiple witnesses, and the changed lives of the disciples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testimony of the soldiers, empty tomb, and the acceptance of His resurrection among unbelievers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multiple witnesses, the testimony of the soldiers, and the empty tomb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testimony of the soldiers, the changed lives of the disciples, and the acceptance of His resurrection among unbelievers</a:t>
            </a:r>
          </a:p>
        </p:txBody>
      </p:sp>
    </p:spTree>
    <p:extLst>
      <p:ext uri="{BB962C8B-B14F-4D97-AF65-F5344CB8AC3E}">
        <p14:creationId xmlns:p14="http://schemas.microsoft.com/office/powerpoint/2010/main" val="388651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9CC5C-3F6C-2EA6-50EF-5FF9BC0C4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409F5-4B7B-1981-C3B3-0738C1E81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CE04DBF-ED7B-D9C6-F2A8-D49F7D08DC11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After the resurrection, Jesus was seen by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Mary Magdalene and a crowd of a thousand believers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twelve in a secured house and a crowd of three thousand believers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Mary, the twelve, five hundred disciples, and Paul.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Martha, the 12, 600 disciples and Paul</a:t>
            </a:r>
          </a:p>
        </p:txBody>
      </p:sp>
    </p:spTree>
    <p:extLst>
      <p:ext uri="{BB962C8B-B14F-4D97-AF65-F5344CB8AC3E}">
        <p14:creationId xmlns:p14="http://schemas.microsoft.com/office/powerpoint/2010/main" val="3885092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CFC21-29D4-9FC0-10A6-B219624E3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931B6-4F0F-5058-BA08-DB016DD82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CC98C8B-C5B1-E1FD-E20C-72F8A93E5D12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After the resurrection, the Bible tells us that Jesus will fulfill the divine offices of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apostle, priest, and teacher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prophet, priest, and king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king, judge, and prophet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apostle, king, and prophet</a:t>
            </a:r>
          </a:p>
        </p:txBody>
      </p:sp>
    </p:spTree>
    <p:extLst>
      <p:ext uri="{BB962C8B-B14F-4D97-AF65-F5344CB8AC3E}">
        <p14:creationId xmlns:p14="http://schemas.microsoft.com/office/powerpoint/2010/main" val="260387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0D57B-66B6-040C-3B13-688291048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E4B0E-C7EF-7A38-AB04-4599A1382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9FC7880-075B-D28D-F498-33D157631AA6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phrase only begotten son literally means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one of a kind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born of the Father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only son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one son</a:t>
            </a:r>
          </a:p>
        </p:txBody>
      </p:sp>
    </p:spTree>
    <p:extLst>
      <p:ext uri="{BB962C8B-B14F-4D97-AF65-F5344CB8AC3E}">
        <p14:creationId xmlns:p14="http://schemas.microsoft.com/office/powerpoint/2010/main" val="428963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B606A-9EA9-826C-FD74-93E3C1B61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9F30D-03B2-1CC2-AEDD-CC7650ADD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5D4C40-AA5B-2E56-8AE1-D8A43F8A611D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7220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According to 2 Timothy 3:16, the Bible 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partially inspired by God, primarily the teaching portions of Scripture.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not inspired by God, but was written by godly men.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inspired by God, but some passages are more inspired than others.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all inspired by God.</a:t>
            </a:r>
          </a:p>
        </p:txBody>
      </p:sp>
    </p:spTree>
    <p:extLst>
      <p:ext uri="{BB962C8B-B14F-4D97-AF65-F5344CB8AC3E}">
        <p14:creationId xmlns:p14="http://schemas.microsoft.com/office/powerpoint/2010/main" val="179878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7A4F1-7E79-339D-55AE-CA72D977D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8B169-B81D-6798-C11D-3E1172C6A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6E627FA-9362-48C2-D12B-843D167A6F7E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When believers say that Jesus is the Son of God, they mean He 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an adopted Son of God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a created Son of God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like the Son of God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eternal Son of God</a:t>
            </a:r>
          </a:p>
        </p:txBody>
      </p:sp>
    </p:spTree>
    <p:extLst>
      <p:ext uri="{BB962C8B-B14F-4D97-AF65-F5344CB8AC3E}">
        <p14:creationId xmlns:p14="http://schemas.microsoft.com/office/powerpoint/2010/main" val="21131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4DFE6-2CC8-BE5E-510E-5F992AF0B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92073-A327-FB39-DC25-0061C8803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9F94AE0-77FF-F3FA-FFCA-046F82A3E4A1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name devil means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accuser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fallen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shining one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messenger</a:t>
            </a:r>
          </a:p>
        </p:txBody>
      </p:sp>
    </p:spTree>
    <p:extLst>
      <p:ext uri="{BB962C8B-B14F-4D97-AF65-F5344CB8AC3E}">
        <p14:creationId xmlns:p14="http://schemas.microsoft.com/office/powerpoint/2010/main" val="181638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2C27A-9501-3BED-A614-0372686B0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5D183-8670-99EA-E214-44E849CE4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26C70C7-C8FC-B1BF-72C6-37031457EDD7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What was the ultimate source of Satan's fall and rebellion?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Lust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Pride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Anger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Greed</a:t>
            </a:r>
          </a:p>
        </p:txBody>
      </p:sp>
    </p:spTree>
    <p:extLst>
      <p:ext uri="{BB962C8B-B14F-4D97-AF65-F5344CB8AC3E}">
        <p14:creationId xmlns:p14="http://schemas.microsoft.com/office/powerpoint/2010/main" val="284451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A7BC1-B974-B795-CD1E-6C147A325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05E32-1B1F-3E4F-E17B-2F910F860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EFCEEE4-6AF0-F942-4801-478E8FA99CB9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God created Satan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with the ability to be omniscient and omnipotent. 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as a good and holy angel.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to be an enemy of God.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in His own likeness.</a:t>
            </a:r>
          </a:p>
        </p:txBody>
      </p:sp>
    </p:spTree>
    <p:extLst>
      <p:ext uri="{BB962C8B-B14F-4D97-AF65-F5344CB8AC3E}">
        <p14:creationId xmlns:p14="http://schemas.microsoft.com/office/powerpoint/2010/main" val="229589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1916E-C0FB-5D16-CDC9-C3A245FBE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FA75B-56E7-57D0-1DF8-97F96B982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39BC64A-3C2F-ADE3-4344-BEE90FA7E1EF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Ephesians 6:12–18 says that believers can overcome Satan by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resisting him.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blood of the lamb and the word of their testimony.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fleeing him.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putting on the full armor of God.</a:t>
            </a:r>
          </a:p>
        </p:txBody>
      </p:sp>
    </p:spTree>
    <p:extLst>
      <p:ext uri="{BB962C8B-B14F-4D97-AF65-F5344CB8AC3E}">
        <p14:creationId xmlns:p14="http://schemas.microsoft.com/office/powerpoint/2010/main" val="232776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27091-49CA-3CAD-2B13-C63F35D67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819E0-3F1B-B94D-EAFD-C492F74B6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F2E2E9-91E7-1A99-15FF-68720EA850F9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Humans are created like God in the areas of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emotions, intellect, physical likeness, self-control, and a spirit.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moral likeness, natural likeness, and the ability to live forever.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physical likeness, emotions, intellect, and a spirit.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natural likeness, moral likeness, emotions, and the same status as God.</a:t>
            </a:r>
          </a:p>
        </p:txBody>
      </p:sp>
    </p:spTree>
    <p:extLst>
      <p:ext uri="{BB962C8B-B14F-4D97-AF65-F5344CB8AC3E}">
        <p14:creationId xmlns:p14="http://schemas.microsoft.com/office/powerpoint/2010/main" val="293586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17942-3941-4F77-3508-16B20C07D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25708-DB0C-39FE-5C4F-D71EFEC1A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480BE32-C605-7EA1-A6EF-57C7B5A45E78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What word(s) do theologians use to describe the connection of all human beings with Adam?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Sinful nature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Likeness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Fallen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Solidarity</a:t>
            </a:r>
          </a:p>
        </p:txBody>
      </p:sp>
    </p:spTree>
    <p:extLst>
      <p:ext uri="{BB962C8B-B14F-4D97-AF65-F5344CB8AC3E}">
        <p14:creationId xmlns:p14="http://schemas.microsoft.com/office/powerpoint/2010/main" val="381141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8D6E4-1527-209E-C4AF-8584F3CD9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E5230-99B1-DA9D-9E6A-377517BFE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A26E4B-255A-5F33-78BA-69636E411F60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Animals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are created in the image of God.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have a spirit like humans, with the ability to think and feel.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have neither moral likeness or natural likeness to God.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do not have a spirit, but do have a natural likeness to God.</a:t>
            </a:r>
          </a:p>
        </p:txBody>
      </p:sp>
    </p:spTree>
    <p:extLst>
      <p:ext uri="{BB962C8B-B14F-4D97-AF65-F5344CB8AC3E}">
        <p14:creationId xmlns:p14="http://schemas.microsoft.com/office/powerpoint/2010/main" val="35919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62B82-5888-1D3F-46FC-36C4C6012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3DD30-78AD-60EB-A2A7-BEE889BA4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2C536E3-CBB7-87DD-55EA-E222287EBB6F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best definition of sin based upon 1 John 3:4 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rebellion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lawlessness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delinquent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flawed</a:t>
            </a:r>
          </a:p>
        </p:txBody>
      </p:sp>
    </p:spTree>
    <p:extLst>
      <p:ext uri="{BB962C8B-B14F-4D97-AF65-F5344CB8AC3E}">
        <p14:creationId xmlns:p14="http://schemas.microsoft.com/office/powerpoint/2010/main" val="414268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D86E1-792F-1CA6-C488-6090E6DF1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56143-D855-0934-2D31-412DFD949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9FA62FA-D519-EA10-179E-E976BC3DCE5A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Satan’s lie questioned God’s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knowledge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power and authority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holiness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trustworthiness and goodness</a:t>
            </a:r>
          </a:p>
        </p:txBody>
      </p:sp>
    </p:spTree>
    <p:extLst>
      <p:ext uri="{BB962C8B-B14F-4D97-AF65-F5344CB8AC3E}">
        <p14:creationId xmlns:p14="http://schemas.microsoft.com/office/powerpoint/2010/main" val="200206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4D215-0BC0-3459-DC4C-E4A921A1E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A06F5-0AB0-AC31-786F-DF2D35AD3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8DFD7AA-B593-459E-1094-4DCD9A2511B8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Which view of inspiration holds that every word of Scripture is inspired by God but also reflects the personality of the author?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Partial inspiration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Verbal inspiration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Mechanical inspiration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Diverse inspiration</a:t>
            </a:r>
          </a:p>
        </p:txBody>
      </p:sp>
    </p:spTree>
    <p:extLst>
      <p:ext uri="{BB962C8B-B14F-4D97-AF65-F5344CB8AC3E}">
        <p14:creationId xmlns:p14="http://schemas.microsoft.com/office/powerpoint/2010/main" val="290023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8E651-C060-1E4E-65A5-F6C9B4287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81161-7CA8-ACDE-820D-A0447ED19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E96CED7-F560-3FDA-75D3-C8ACD38C949E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consequences of sin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 physical death.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a spiritual death.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both a physical and a spiritual death. 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neither physical nor spiritual, but is merely symbolic.</a:t>
            </a:r>
          </a:p>
        </p:txBody>
      </p:sp>
    </p:spTree>
    <p:extLst>
      <p:ext uri="{BB962C8B-B14F-4D97-AF65-F5344CB8AC3E}">
        <p14:creationId xmlns:p14="http://schemas.microsoft.com/office/powerpoint/2010/main" val="316570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286F1-1DC4-83E7-E119-E54CA796F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6C44C-8B81-0682-B8E0-2E5C9A3BE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1520DA-10F1-5BE1-ECDF-4481C4ABB3CB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word Scripture is used to describe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Old Testament.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New Testament.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both the Old and New Testaments.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 Old and New Testaments, and the apocrypha.</a:t>
            </a:r>
          </a:p>
        </p:txBody>
      </p:sp>
    </p:spTree>
    <p:extLst>
      <p:ext uri="{BB962C8B-B14F-4D97-AF65-F5344CB8AC3E}">
        <p14:creationId xmlns:p14="http://schemas.microsoft.com/office/powerpoint/2010/main" val="53847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88797-53EC-2F6A-6A8D-A1F8AAD7A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5DE9B-EA9B-368B-4C3D-FC8FC0D10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71BEDC-DD31-CCDF-FBB5-620F28D426A1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term canon literally means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“inspired.”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“Holy Scriptures.”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“carried along by the Holy Spirit.”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"a standard or a measuring rod"</a:t>
            </a:r>
          </a:p>
        </p:txBody>
      </p:sp>
    </p:spTree>
    <p:extLst>
      <p:ext uri="{BB962C8B-B14F-4D97-AF65-F5344CB8AC3E}">
        <p14:creationId xmlns:p14="http://schemas.microsoft.com/office/powerpoint/2010/main" val="31303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FF379-D2F4-1351-7CAF-535FF0D61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2B290-721D-5CEF-E56F-907A201F8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B9D5400-C570-65BE-465B-98046A355A5C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Small differences between some of the original manuscripts are called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syntactical oversights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variants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scribe infractions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incompatibilities</a:t>
            </a:r>
          </a:p>
        </p:txBody>
      </p:sp>
    </p:spTree>
    <p:extLst>
      <p:ext uri="{BB962C8B-B14F-4D97-AF65-F5344CB8AC3E}">
        <p14:creationId xmlns:p14="http://schemas.microsoft.com/office/powerpoint/2010/main" val="268709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65018-A336-5E93-E0AD-B79F411D3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3B8AA-F011-89CA-1C64-86E445DF1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7D8A279-7FE9-E09E-5787-A3300F5D7E1D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About how many authors wrote the Bible?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12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33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40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66</a:t>
            </a:r>
          </a:p>
        </p:txBody>
      </p:sp>
    </p:spTree>
    <p:extLst>
      <p:ext uri="{BB962C8B-B14F-4D97-AF65-F5344CB8AC3E}">
        <p14:creationId xmlns:p14="http://schemas.microsoft.com/office/powerpoint/2010/main" val="333203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2F994-E4DD-3134-29A2-3D9816BD8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4606D-FF0B-016A-AA16-55A9E91EE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BC72411-1704-1756-9A93-BEB5DE2E520D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Bible is infallible, meaning it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is unlikely to contain mistakes.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does contain minor mistakes.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is incapable of containing mistakes.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does not contain mistakes.</a:t>
            </a:r>
          </a:p>
        </p:txBody>
      </p:sp>
    </p:spTree>
    <p:extLst>
      <p:ext uri="{BB962C8B-B14F-4D97-AF65-F5344CB8AC3E}">
        <p14:creationId xmlns:p14="http://schemas.microsoft.com/office/powerpoint/2010/main" val="510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3D69A-0A45-DB65-494D-71EDFF2AE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A995B-D2EA-541B-741D-B90C59F63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D3BDA89-52B1-2AB4-7DFD-6CC83F5FFDC9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Those who believe that there is no God are known as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atheists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pantheists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polytheists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deists</a:t>
            </a:r>
          </a:p>
        </p:txBody>
      </p:sp>
    </p:spTree>
    <p:extLst>
      <p:ext uri="{BB962C8B-B14F-4D97-AF65-F5344CB8AC3E}">
        <p14:creationId xmlns:p14="http://schemas.microsoft.com/office/powerpoint/2010/main" val="391264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35430-13C1-A40B-109E-E86635CDD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33791-477D-89D4-1911-17AE2BB6F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0F0D199-6E9F-88C1-F379-BE25BA86C480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God did not need anyone to give Him life or cause Him to be, therefore He 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eternal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self-sufficient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self-existent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unchanging</a:t>
            </a:r>
          </a:p>
        </p:txBody>
      </p:sp>
    </p:spTree>
    <p:extLst>
      <p:ext uri="{BB962C8B-B14F-4D97-AF65-F5344CB8AC3E}">
        <p14:creationId xmlns:p14="http://schemas.microsoft.com/office/powerpoint/2010/main" val="4000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13524-3164-57B3-DB8B-6F3414EFC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3DECF-DF5D-A2D7-33BF-B0273BBB6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470761F-0B3C-AA51-555B-93822681C8AE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Which argument for the existence of God asserts that the detailed design of the universe could not have happened by chance?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ontological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cosmological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teleological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moral</a:t>
            </a:r>
          </a:p>
        </p:txBody>
      </p:sp>
    </p:spTree>
    <p:extLst>
      <p:ext uri="{BB962C8B-B14F-4D97-AF65-F5344CB8AC3E}">
        <p14:creationId xmlns:p14="http://schemas.microsoft.com/office/powerpoint/2010/main" val="241668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29E0C-8D72-97E4-7069-EDEC6A7FE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47B43-3D98-C9DF-DC3B-31B5BA63E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759C33-C55C-5DB9-1148-58792820D9F5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God is omnipotent, meaning He 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all-knowing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ever-present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eternal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all-powerful</a:t>
            </a:r>
          </a:p>
        </p:txBody>
      </p:sp>
    </p:spTree>
    <p:extLst>
      <p:ext uri="{BB962C8B-B14F-4D97-AF65-F5344CB8AC3E}">
        <p14:creationId xmlns:p14="http://schemas.microsoft.com/office/powerpoint/2010/main" val="349366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4BE82-4EFD-09E9-5993-8EDA5F807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3B145-C8FD-8176-8232-CDB48CBF1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A33456C-A9A4-5188-8D6F-12DF98A3FEF1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In order for a book to be part of the New Testament canon, it had to be written by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one of the original apostles, match the rest of Scripture, be known by the church, and have quality that revealed superior authorship.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a respected church leader, match the rest of Scripture, be widely accepted by the church, and be free of grammatical errors.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one of the apostles, match the rest of Scripture, be widely accepted by the church, and be free of grammatical errors.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one of the apostles (or someone close to an apostle), match the rest of Scripture, be widely accepted by the church, and have quality that revealed divine inspiration.</a:t>
            </a:r>
          </a:p>
        </p:txBody>
      </p:sp>
    </p:spTree>
    <p:extLst>
      <p:ext uri="{BB962C8B-B14F-4D97-AF65-F5344CB8AC3E}">
        <p14:creationId xmlns:p14="http://schemas.microsoft.com/office/powerpoint/2010/main" val="2739991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83821-24EF-63C1-7E93-35D9DF0FF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D27F0-A17D-3CD1-0CEE-AEDE5E2B0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811125D-81C8-66C6-137F-9BE9677D7660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Because God is gracious and merciful, He is known as</a:t>
            </a:r>
          </a:p>
          <a:p>
            <a:pPr>
              <a:lnSpc>
                <a:spcPct val="150000"/>
              </a:lnSpc>
            </a:pPr>
            <a:endParaRPr lang="en-US" sz="3000">
              <a:solidFill>
                <a:schemeClr val="accent2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righteous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holy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omnipotent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good</a:t>
            </a:r>
          </a:p>
        </p:txBody>
      </p:sp>
    </p:spTree>
    <p:extLst>
      <p:ext uri="{BB962C8B-B14F-4D97-AF65-F5344CB8AC3E}">
        <p14:creationId xmlns:p14="http://schemas.microsoft.com/office/powerpoint/2010/main" val="308661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C0C51-2FAD-B2E0-E617-A573215C3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77C54-C763-08FA-1CB5-0EBDC44FC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E6E618D-DABC-81A1-040D-DD2FD9C35147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Because God is completely separated from all evil, He is known as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righteous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holy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omnipotent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good</a:t>
            </a:r>
          </a:p>
        </p:txBody>
      </p:sp>
    </p:spTree>
    <p:extLst>
      <p:ext uri="{BB962C8B-B14F-4D97-AF65-F5344CB8AC3E}">
        <p14:creationId xmlns:p14="http://schemas.microsoft.com/office/powerpoint/2010/main" val="2985200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B9C6E-EBC2-2ADA-B747-BE6623F38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0BBD3-D726-4A4C-6A02-2024B592B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12A7644-2265-9C73-30E5-F4E41F59883F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Bible teaches that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there are many Gods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only one true God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three separate Gods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there are three different aspects of one God</a:t>
            </a:r>
          </a:p>
        </p:txBody>
      </p:sp>
    </p:spTree>
    <p:extLst>
      <p:ext uri="{BB962C8B-B14F-4D97-AF65-F5344CB8AC3E}">
        <p14:creationId xmlns:p14="http://schemas.microsoft.com/office/powerpoint/2010/main" val="224218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E3BCB-BAB7-DA54-1818-4503ADDE1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53BB9-187D-D901-592E-FE38A6184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A2E5E59-03ED-3FDC-72F7-7746415BFF37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belief that the Father, Son, and Holy Spirit are three separate Gods is known as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the Trinity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tritheism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</a:t>
            </a:r>
            <a:r>
              <a:rPr lang="en-US" sz="3000" err="1">
                <a:solidFill>
                  <a:schemeClr val="bg1"/>
                </a:solidFill>
              </a:rPr>
              <a:t>sabellianism</a:t>
            </a:r>
            <a:endParaRPr lang="en-US" sz="300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</a:t>
            </a:r>
            <a:r>
              <a:rPr lang="en-US" sz="3000" err="1">
                <a:solidFill>
                  <a:schemeClr val="bg1"/>
                </a:solidFill>
              </a:rPr>
              <a:t>montheism</a:t>
            </a:r>
            <a:endParaRPr lang="en-US" sz="3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74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41120-9D2E-0D8C-088D-1C3F791FF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23CB7-FC20-255F-C463-C9D1082B5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50A3CA-E32C-2AD3-8741-4462CFDE9B87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How many times is the word trinity mentioned in the Bible referring to the Godhead?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0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5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33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56</a:t>
            </a:r>
          </a:p>
        </p:txBody>
      </p:sp>
    </p:spTree>
    <p:extLst>
      <p:ext uri="{BB962C8B-B14F-4D97-AF65-F5344CB8AC3E}">
        <p14:creationId xmlns:p14="http://schemas.microsoft.com/office/powerpoint/2010/main" val="155140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3626E-66C9-0730-47D6-AA003C88B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A7091-7CDB-B9DF-3F42-368FF82DB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A6306C0-DCFD-50AD-14F7-BB6A18E5AE95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doctrine that one God exists in the three persons of the Father, Son, and Holy Spirit is known as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tritheism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</a:t>
            </a:r>
            <a:r>
              <a:rPr lang="en-US" sz="3000" err="1">
                <a:solidFill>
                  <a:schemeClr val="bg1"/>
                </a:solidFill>
              </a:rPr>
              <a:t>sabellianism</a:t>
            </a:r>
            <a:endParaRPr lang="en-US" sz="300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 Trinity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polytheism</a:t>
            </a:r>
          </a:p>
        </p:txBody>
      </p:sp>
    </p:spTree>
    <p:extLst>
      <p:ext uri="{BB962C8B-B14F-4D97-AF65-F5344CB8AC3E}">
        <p14:creationId xmlns:p14="http://schemas.microsoft.com/office/powerpoint/2010/main" val="188781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B0362-B596-1C6E-A801-94160D601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BF48C-4B2B-B6E0-3457-A341284D1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D4FF82D-29E0-DC89-2D4B-81E5B4A7931E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name Jesus is evidence of His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omnipresence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divinity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omniscience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humanity</a:t>
            </a:r>
          </a:p>
        </p:txBody>
      </p:sp>
    </p:spTree>
    <p:extLst>
      <p:ext uri="{BB962C8B-B14F-4D97-AF65-F5344CB8AC3E}">
        <p14:creationId xmlns:p14="http://schemas.microsoft.com/office/powerpoint/2010/main" val="258661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854FE-D8BB-D91D-C4FF-B0EDA0E50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231BC-5CEE-B6F6-11CA-2F2363160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377F20-D520-7EF6-901C-7009C2D16690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Five proofs that Jesus is God are His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human birth, sinless life, miracles, claims of deity, and acceptance of worship.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virgin birth, refusal of worship, miracles, humility, and sinless life.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incarnation, claims of deity, will-power, acceptance of worship, forgiveness of sin. 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virgin birth, sinless life, miracles, claims of deity, and acceptance of worship.</a:t>
            </a:r>
          </a:p>
        </p:txBody>
      </p:sp>
    </p:spTree>
    <p:extLst>
      <p:ext uri="{BB962C8B-B14F-4D97-AF65-F5344CB8AC3E}">
        <p14:creationId xmlns:p14="http://schemas.microsoft.com/office/powerpoint/2010/main" val="320479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7063D-3C53-7D50-B4D2-63F75050A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9FE3C-DD63-611E-670F-904885991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FA0C79E-85EA-98AE-24C1-96A6E43B17E8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main reason Jesus came to earth was to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preach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baptize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die on the cross for the sins of mankind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teach</a:t>
            </a:r>
          </a:p>
        </p:txBody>
      </p:sp>
    </p:spTree>
    <p:extLst>
      <p:ext uri="{BB962C8B-B14F-4D97-AF65-F5344CB8AC3E}">
        <p14:creationId xmlns:p14="http://schemas.microsoft.com/office/powerpoint/2010/main" val="336992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183A8-FE16-FCFA-E7C7-A6E1F2684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4C856-1230-4D59-1C28-F21E2C509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7AD4E4-BF30-9DF1-200F-F2A31665C7DD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term firstborn refers to Jesus’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birth order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rank and resurrection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privileges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death</a:t>
            </a:r>
          </a:p>
        </p:txBody>
      </p:sp>
    </p:spTree>
    <p:extLst>
      <p:ext uri="{BB962C8B-B14F-4D97-AF65-F5344CB8AC3E}">
        <p14:creationId xmlns:p14="http://schemas.microsoft.com/office/powerpoint/2010/main" val="362511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FBB68-FEE0-F21F-F38D-2B20B86EA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FAB06-6C28-EDD3-4441-D3EC6F69D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628CD56-218D-8929-03E1-8D949225A147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At the time of Jesus, the word Scripture referred to the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Pentateuch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39 books of the Old Testament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Pentateuch and the prophetic literature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Pentateuch and Psalms</a:t>
            </a:r>
          </a:p>
        </p:txBody>
      </p:sp>
    </p:spTree>
    <p:extLst>
      <p:ext uri="{BB962C8B-B14F-4D97-AF65-F5344CB8AC3E}">
        <p14:creationId xmlns:p14="http://schemas.microsoft.com/office/powerpoint/2010/main" val="222842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28510-4702-45D1-DC24-DF272730C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99C9E-09CD-09CF-BBAD-15A730C97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CF05F3-FF9F-FE25-9ACF-0DEAF1711A9F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name Satan means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accuser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fallen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shining one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adversary</a:t>
            </a:r>
          </a:p>
        </p:txBody>
      </p:sp>
    </p:spTree>
    <p:extLst>
      <p:ext uri="{BB962C8B-B14F-4D97-AF65-F5344CB8AC3E}">
        <p14:creationId xmlns:p14="http://schemas.microsoft.com/office/powerpoint/2010/main" val="392540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BF87C-C3EC-86C8-1724-FDCE55069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6DB4A-788B-B18E-D220-F2EEF4163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B3FA6D8-0C1C-5DBF-717A-36A11D15B4F8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Revelation 12:11 says the saints of God overcame Satan by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resisting him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putting on the full armor of God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 blood of the Lamb and the word of their testimony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fleeing him</a:t>
            </a:r>
          </a:p>
        </p:txBody>
      </p:sp>
    </p:spTree>
    <p:extLst>
      <p:ext uri="{BB962C8B-B14F-4D97-AF65-F5344CB8AC3E}">
        <p14:creationId xmlns:p14="http://schemas.microsoft.com/office/powerpoint/2010/main" val="88258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BF92F-20C8-5622-3C51-1DD9B2509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2D72A-0DF2-97CB-E124-6DC61CE04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4373FB-CAAD-BD0F-224A-B266B08CF938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Mankind is created in the likeness of God, meaning that people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reflect the shape and image of God.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look physically like God.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are little gods.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are similar to the angels of heaven.</a:t>
            </a:r>
          </a:p>
        </p:txBody>
      </p:sp>
    </p:spTree>
    <p:extLst>
      <p:ext uri="{BB962C8B-B14F-4D97-AF65-F5344CB8AC3E}">
        <p14:creationId xmlns:p14="http://schemas.microsoft.com/office/powerpoint/2010/main" val="395500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90993-80D6-F73D-4243-B381F5CB9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F4B57-AC64-A925-4B6E-C19891C73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7BD1FAF-6430-45A8-F1D2-C8C5577B5837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Due to the fall of humanity, God’s purposes for mankind have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changed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been delayed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not changed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been eliminated</a:t>
            </a:r>
          </a:p>
        </p:txBody>
      </p:sp>
    </p:spTree>
    <p:extLst>
      <p:ext uri="{BB962C8B-B14F-4D97-AF65-F5344CB8AC3E}">
        <p14:creationId xmlns:p14="http://schemas.microsoft.com/office/powerpoint/2010/main" val="213023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4555E-DBCF-8FE2-9C2A-8FB2CD63A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A8599-8A41-2E05-1E04-61B0667E1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3DAC04-4D45-C6AD-78F4-C9F391E0114C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Adam and Eve were not to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eat the fruit from the tree of knowledge of good and evil.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leave the Garden of Eden.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eat any fruit from the trees in the garden.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eat fruit from the tree of life.</a:t>
            </a:r>
          </a:p>
        </p:txBody>
      </p:sp>
    </p:spTree>
    <p:extLst>
      <p:ext uri="{BB962C8B-B14F-4D97-AF65-F5344CB8AC3E}">
        <p14:creationId xmlns:p14="http://schemas.microsoft.com/office/powerpoint/2010/main" val="31102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EBE43-F385-8EC1-F63B-922E1ED59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8C012-4B1A-FF9C-9A19-792B81F7C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9264498-51AE-A78E-5689-01BCB4FB1171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God’s solution to the sin problem 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greater self-control and will-power.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the death of Jesus, which atones for the sin of all who believe.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the Law. 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works.</a:t>
            </a:r>
          </a:p>
        </p:txBody>
      </p:sp>
    </p:spTree>
    <p:extLst>
      <p:ext uri="{BB962C8B-B14F-4D97-AF65-F5344CB8AC3E}">
        <p14:creationId xmlns:p14="http://schemas.microsoft.com/office/powerpoint/2010/main" val="296261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81C4F-3E1B-7873-6456-9B57DA62B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D9EB1-E51B-7221-8338-DE7A9729FB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2</a:t>
            </a:r>
          </a:p>
        </p:txBody>
      </p:sp>
    </p:spTree>
    <p:extLst>
      <p:ext uri="{BB962C8B-B14F-4D97-AF65-F5344CB8AC3E}">
        <p14:creationId xmlns:p14="http://schemas.microsoft.com/office/powerpoint/2010/main" val="381726468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D5697-1E6D-C8AC-CAD7-18313F807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1B74F-89D6-A20A-9FF0-9E7A8E8EB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345F556-CA5F-ED1D-DD01-EB0F3B3C881D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What is the primary reason Jesus came to this world and died on the cross?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</a:t>
            </a:r>
            <a:r>
              <a:rPr lang="en-US" sz="3000" dirty="0">
                <a:solidFill>
                  <a:schemeClr val="bg1"/>
                </a:solidFill>
              </a:rPr>
              <a:t>. To relate to humankind </a:t>
            </a:r>
            <a:r>
              <a:rPr lang="en-US" sz="3000" dirty="0" err="1">
                <a:solidFill>
                  <a:schemeClr val="bg1"/>
                </a:solidFill>
              </a:rPr>
              <a:t>eir</a:t>
            </a:r>
            <a:r>
              <a:rPr lang="en-US" sz="3000" dirty="0">
                <a:solidFill>
                  <a:schemeClr val="bg1"/>
                </a:solidFill>
              </a:rPr>
              <a:t> sin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To save people from their sin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To show people how to be holy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To destroy Satan</a:t>
            </a:r>
          </a:p>
        </p:txBody>
      </p:sp>
    </p:spTree>
    <p:extLst>
      <p:ext uri="{BB962C8B-B14F-4D97-AF65-F5344CB8AC3E}">
        <p14:creationId xmlns:p14="http://schemas.microsoft.com/office/powerpoint/2010/main" val="326044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6BAF2-AA0A-E3A1-B14D-653F6C5F0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93ABF-DAB6-5248-3F21-D3C0A33FE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62A4BC9-FA9B-6DF4-0726-70C5E877F855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name Jesus means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anointed one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God with us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The Lord our helper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The Lord saves</a:t>
            </a:r>
          </a:p>
        </p:txBody>
      </p:sp>
    </p:spTree>
    <p:extLst>
      <p:ext uri="{BB962C8B-B14F-4D97-AF65-F5344CB8AC3E}">
        <p14:creationId xmlns:p14="http://schemas.microsoft.com/office/powerpoint/2010/main" val="51867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3557E-A85F-97F2-6584-BD9C66882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497F2-54D6-2112-5F10-815D2DBFE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851FFCF-6841-21E7-BF8A-9E639F2A1D67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What English word comes from the Hebrew word </a:t>
            </a:r>
            <a:r>
              <a:rPr lang="en-US" sz="3000" dirty="0" err="1">
                <a:solidFill>
                  <a:schemeClr val="accent2"/>
                </a:solidFill>
              </a:rPr>
              <a:t>kippur</a:t>
            </a:r>
            <a:r>
              <a:rPr lang="en-US" sz="3000" dirty="0">
                <a:solidFill>
                  <a:schemeClr val="accent2"/>
                </a:solidFill>
              </a:rPr>
              <a:t>, meaning “covering”?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Atonement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Justification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Sanctification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Redemption</a:t>
            </a:r>
          </a:p>
        </p:txBody>
      </p:sp>
    </p:spTree>
    <p:extLst>
      <p:ext uri="{BB962C8B-B14F-4D97-AF65-F5344CB8AC3E}">
        <p14:creationId xmlns:p14="http://schemas.microsoft.com/office/powerpoint/2010/main" val="3616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B02FA-23C7-9F3C-6EE2-AC198911D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9A21C-F677-12A4-A275-7A61A2E6A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9FFAEC3-6315-0024-789A-57195ACD90B3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Five reasons we believe the Scriptures are inspired are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claims from the Old Testament authors, the testimony of fulfilled prophecy, the testimony of the Bible’s unity, the testimony of Jesus, and the confirmation of changed lives.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claims from the New Testament authors, the testimony of fulfilled prophecy, the testimony of the Bible’s popularity, the testimony of Jesus, and the confirmation of changed lives.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historical evidence, the testimony of unfulfilled prophecy, the testimony of the Bible’s popularity, the testimony of Jesus, and the confirmation of changed lives.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archaeological evidence, the testimony of fulfilled prophecy, the testimony of the Bible’s acceptance, the testimony of Jesus, and the confirmation of changed lives.</a:t>
            </a:r>
          </a:p>
        </p:txBody>
      </p:sp>
    </p:spTree>
    <p:extLst>
      <p:ext uri="{BB962C8B-B14F-4D97-AF65-F5344CB8AC3E}">
        <p14:creationId xmlns:p14="http://schemas.microsoft.com/office/powerpoint/2010/main" val="256359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13E1E-F335-8FD8-B29A-D80199528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B5CD6-A258-9271-F89C-0625AB5C4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E529E13-6FAD-587A-C9F4-2F1B410F8409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When God forgives believers, He removes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the punishment of their sin.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the punishment of their sin and sin itself.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sin itself.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the earthly consequences their sin has caused.</a:t>
            </a:r>
          </a:p>
        </p:txBody>
      </p:sp>
    </p:spTree>
    <p:extLst>
      <p:ext uri="{BB962C8B-B14F-4D97-AF65-F5344CB8AC3E}">
        <p14:creationId xmlns:p14="http://schemas.microsoft.com/office/powerpoint/2010/main" val="152991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780BF-2EDE-032F-B197-BEDA5C81E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32221-D653-AEC9-0C75-3F79B95AD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8DDE6EE-F2B3-24E5-C19A-275EFBA7B4CE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What theological term is used to describe the spiritual rebirth that takes place at the moment of salvation?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Reconciliation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Redemption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Regeneration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Justification</a:t>
            </a:r>
          </a:p>
        </p:txBody>
      </p:sp>
    </p:spTree>
    <p:extLst>
      <p:ext uri="{BB962C8B-B14F-4D97-AF65-F5344CB8AC3E}">
        <p14:creationId xmlns:p14="http://schemas.microsoft.com/office/powerpoint/2010/main" val="377429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53528-A19A-2DB4-13C9-104482EAE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C3BAD-99BB-FA8B-3CF7-A201EC210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096BC6-88D0-2B69-3B91-80C65639CA5F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In 2 Corinthians 5:18–19, Paul states that God had given believers the ministry of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Redemption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Reconciliation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Justification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Regeneration</a:t>
            </a:r>
          </a:p>
        </p:txBody>
      </p:sp>
    </p:spTree>
    <p:extLst>
      <p:ext uri="{BB962C8B-B14F-4D97-AF65-F5344CB8AC3E}">
        <p14:creationId xmlns:p14="http://schemas.microsoft.com/office/powerpoint/2010/main" val="3538795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B3709-9322-4CE7-A449-AC2940C91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7F621-170B-D119-85B9-124940305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3394914-2E07-9F01-D5DB-1C736C2C0C3A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What theological term is used to describe a person turning away from sin and turning towards God?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Redemption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Repentance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Justification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Regeneration</a:t>
            </a:r>
          </a:p>
        </p:txBody>
      </p:sp>
    </p:spTree>
    <p:extLst>
      <p:ext uri="{BB962C8B-B14F-4D97-AF65-F5344CB8AC3E}">
        <p14:creationId xmlns:p14="http://schemas.microsoft.com/office/powerpoint/2010/main" val="219794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C48E0-6F36-5A67-56F3-D4AE2BC78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D6364-04B5-D891-AF1F-8009B54BD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D89C27D-5652-EA78-CAC0-163A1054FC3B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Who believed that the decision of salvation was based upon God’s sovereignty?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Arminius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Calvin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Zwingli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Luther</a:t>
            </a:r>
          </a:p>
        </p:txBody>
      </p:sp>
    </p:spTree>
    <p:extLst>
      <p:ext uri="{BB962C8B-B14F-4D97-AF65-F5344CB8AC3E}">
        <p14:creationId xmlns:p14="http://schemas.microsoft.com/office/powerpoint/2010/main" val="411749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A0B39-581C-1002-9799-823B8DF48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81A7F-E78F-88EA-8B02-4B8232982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33086A6-AD09-C836-6789-8918C3012102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How can one be assured he or she is saved?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The inner witness of the Holy Spirit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The evidence of a transformed life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The inner witness of the Holy Spirit and the evidence of a transformed life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The experience of a great inner joy</a:t>
            </a:r>
          </a:p>
        </p:txBody>
      </p:sp>
    </p:spTree>
    <p:extLst>
      <p:ext uri="{BB962C8B-B14F-4D97-AF65-F5344CB8AC3E}">
        <p14:creationId xmlns:p14="http://schemas.microsoft.com/office/powerpoint/2010/main" val="365290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28231-59EC-F300-3C85-F8DF0D18F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B98CB-0066-1E0C-2CE8-D7C1141B5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D7C9AC8-4A6A-E279-2E8D-F6DF2D36723D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official position of the Assemblies of God is that the decision of salvation is based upon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God’s sovereignty.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a person’s free will and responsibility.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God’s sovereignty and a person’s free will.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fate.</a:t>
            </a:r>
          </a:p>
        </p:txBody>
      </p:sp>
    </p:spTree>
    <p:extLst>
      <p:ext uri="{BB962C8B-B14F-4D97-AF65-F5344CB8AC3E}">
        <p14:creationId xmlns:p14="http://schemas.microsoft.com/office/powerpoint/2010/main" val="271517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56BCE-F623-2F3D-96D4-9FBCFE138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C0BEC-7056-D62F-E705-5158CA7AE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DF6564-72E7-22BE-3526-00865C629284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Assemblies of God practices two ordinances, which are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infant baptism and communion.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water baptism and communion.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regular worship attendance and communion.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regular worship attendance and water baptism.</a:t>
            </a:r>
          </a:p>
        </p:txBody>
      </p:sp>
    </p:spTree>
    <p:extLst>
      <p:ext uri="{BB962C8B-B14F-4D97-AF65-F5344CB8AC3E}">
        <p14:creationId xmlns:p14="http://schemas.microsoft.com/office/powerpoint/2010/main" val="3100431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42804-08D5-ED40-2DEF-5B47D6924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863DB-B45B-1CDD-B108-14AE26B81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2639D3F-53AB-3CFE-AD4C-16F2F430821F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 sacrament is a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“visible sign and pledge of invisible grace ordained by Christ.”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“symbolic practice that has no religious value.”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“symbolic practice that draws one closer to God, but is optional.”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“symbolic practice ordained by God, but is not a means of salvation.”</a:t>
            </a:r>
          </a:p>
        </p:txBody>
      </p:sp>
    </p:spTree>
    <p:extLst>
      <p:ext uri="{BB962C8B-B14F-4D97-AF65-F5344CB8AC3E}">
        <p14:creationId xmlns:p14="http://schemas.microsoft.com/office/powerpoint/2010/main" val="393985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FF261-969C-448E-1610-714C6538B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04B8A-621B-B5A3-D187-9258D2E7E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EAA168-1E26-6F57-2A13-872FE699A73D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Water baptism is a means by which believers identify with Christ’s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sacrifice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death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life, death, and resurrection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resurrection</a:t>
            </a:r>
          </a:p>
        </p:txBody>
      </p:sp>
    </p:spTree>
    <p:extLst>
      <p:ext uri="{BB962C8B-B14F-4D97-AF65-F5344CB8AC3E}">
        <p14:creationId xmlns:p14="http://schemas.microsoft.com/office/powerpoint/2010/main" val="310753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F89E4-4F2C-9615-A39B-859D9C21D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58C57-89DE-32AD-B7D0-73ADAAC9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C6546AF-9F46-5F8E-97BF-FED99436D9D0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A type is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a symbol in the Old Testament that appears to have New Testament application.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a ceremony in the Old Testament that was also practiced in the New Testament.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a person, event or thing in the Old Testament that corresponds to a person, event, or thing in the New Testament.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an Old Testament person who displayed similar characteristics to Christ.</a:t>
            </a:r>
          </a:p>
        </p:txBody>
      </p:sp>
    </p:spTree>
    <p:extLst>
      <p:ext uri="{BB962C8B-B14F-4D97-AF65-F5344CB8AC3E}">
        <p14:creationId xmlns:p14="http://schemas.microsoft.com/office/powerpoint/2010/main" val="230922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7C5CA-7DA6-6027-C777-CE24C0FB9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05C4A-069D-F0B3-77BC-2EDEC16DF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063A9B-B7E7-9B3C-D9F4-FD9CB206BC84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Assemblies of God position on water baptism is that people should be baptized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as infants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as adults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when they are teenagers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after an individual has made a decision for Christ</a:t>
            </a:r>
          </a:p>
        </p:txBody>
      </p:sp>
    </p:spTree>
    <p:extLst>
      <p:ext uri="{BB962C8B-B14F-4D97-AF65-F5344CB8AC3E}">
        <p14:creationId xmlns:p14="http://schemas.microsoft.com/office/powerpoint/2010/main" val="450165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C9811-88AC-243B-1EB8-57089AB79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4CD59-5613-6AA8-8E1C-025891AD1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1765DD1-A29F-A206-C480-ECA145A4742B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According to the pattern of Scripture, believers should be baptized into the name of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the Father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Jesus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the Holy Spirit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the Father, Son and Holy Spirit</a:t>
            </a:r>
          </a:p>
        </p:txBody>
      </p:sp>
    </p:spTree>
    <p:extLst>
      <p:ext uri="{BB962C8B-B14F-4D97-AF65-F5344CB8AC3E}">
        <p14:creationId xmlns:p14="http://schemas.microsoft.com/office/powerpoint/2010/main" val="179993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BC035-1440-E97E-BAAD-3702C9B19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C1153-20AE-96BF-C1CE-15DCDF06F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878BD9-2851-CC7B-D153-12959B2A1ECF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Water baptism for the believer is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optional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commanded by God, but is not necessary to be saved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necessary to be saved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a means of God's grace</a:t>
            </a:r>
          </a:p>
        </p:txBody>
      </p:sp>
    </p:spTree>
    <p:extLst>
      <p:ext uri="{BB962C8B-B14F-4D97-AF65-F5344CB8AC3E}">
        <p14:creationId xmlns:p14="http://schemas.microsoft.com/office/powerpoint/2010/main" val="3857243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97D3D-7E51-185D-B4F0-EFC4D29D1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F76EC-D5DF-8C33-9700-5636A8E17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0E7246D-753D-1B9B-C009-1D4F4D1AE7C7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Greek word baptize literally means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to submerge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to sprinkle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to pour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to drench</a:t>
            </a:r>
          </a:p>
        </p:txBody>
      </p:sp>
    </p:spTree>
    <p:extLst>
      <p:ext uri="{BB962C8B-B14F-4D97-AF65-F5344CB8AC3E}">
        <p14:creationId xmlns:p14="http://schemas.microsoft.com/office/powerpoint/2010/main" val="4287949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05B7A-5733-A233-3224-BF6513B2B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C27FB-86C2-490A-91ED-9BAF2CC36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BE12BA2-76F7-BEB7-92A1-AC20EF86D336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When partaking of holy communion, the bread and grape juice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are the actual flesh and blood of Jesus.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turn into the actual flesh and blood of Jesus once they are placed in the mouth of a believer.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are emblems that represent the body and blood of Jesus.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have no symbolic meaning.</a:t>
            </a:r>
          </a:p>
        </p:txBody>
      </p:sp>
    </p:spTree>
    <p:extLst>
      <p:ext uri="{BB962C8B-B14F-4D97-AF65-F5344CB8AC3E}">
        <p14:creationId xmlns:p14="http://schemas.microsoft.com/office/powerpoint/2010/main" val="402096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2A1A0-4A06-0D65-7B45-9482F168C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F7FFE-DF36-35CA-28D0-941064DA9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B7CBC87-CF38-E7F4-8209-7B17B860AA74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significance of communion is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past, because it looks back to the death of Jesus.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present, uniting believers to each other.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future, pointing to Christ’s second coming.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past, present, and future.</a:t>
            </a:r>
          </a:p>
        </p:txBody>
      </p:sp>
    </p:spTree>
    <p:extLst>
      <p:ext uri="{BB962C8B-B14F-4D97-AF65-F5344CB8AC3E}">
        <p14:creationId xmlns:p14="http://schemas.microsoft.com/office/powerpoint/2010/main" val="48301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01233-D4E1-E42A-4940-6ACF02C3E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5A57F-2C8A-98D0-8A47-B6CCFF234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6D31395-375D-1791-BFE0-F7BCB878B7A2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According to 1 Corinthians 11:30, consequences of partaking communion in an unworthy manner are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excommunication and loss of salvation.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sickness and even death.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loss of salvation and death.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sickness and excommunication.</a:t>
            </a:r>
          </a:p>
        </p:txBody>
      </p:sp>
    </p:spTree>
    <p:extLst>
      <p:ext uri="{BB962C8B-B14F-4D97-AF65-F5344CB8AC3E}">
        <p14:creationId xmlns:p14="http://schemas.microsoft.com/office/powerpoint/2010/main" val="396310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78DFE-EAFC-6F36-6BA4-141CD30B5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6C868-7BF1-94EC-8C1B-4412124F8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F80163D-DDD2-201C-69A3-7108B0CE7326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book of Acts uses four other phrases in referring to the baptism of the Holy Spirit, which are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drenched, filled, came upon, and fell.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poured out, surrounded, drenched, and came on.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filled, poured out, receive, and came on.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surrounded, came on, receive, and saturated.</a:t>
            </a:r>
          </a:p>
        </p:txBody>
      </p:sp>
    </p:spTree>
    <p:extLst>
      <p:ext uri="{BB962C8B-B14F-4D97-AF65-F5344CB8AC3E}">
        <p14:creationId xmlns:p14="http://schemas.microsoft.com/office/powerpoint/2010/main" val="77896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03F1C-901C-37D3-5E29-384FDB4F5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22DFF-4D46-0E3B-3C18-71FFCF8A8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2EDB3A-20FE-7D2F-2762-C7AFD2E16688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English meaning of the words ruach and pneuma is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flesh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faith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spirit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holy</a:t>
            </a:r>
          </a:p>
        </p:txBody>
      </p:sp>
    </p:spTree>
    <p:extLst>
      <p:ext uri="{BB962C8B-B14F-4D97-AF65-F5344CB8AC3E}">
        <p14:creationId xmlns:p14="http://schemas.microsoft.com/office/powerpoint/2010/main" val="205217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A0EE3-B9CA-66D7-F79D-B1AE06A8F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3A95D-163A-CD61-1A51-BE8C25ABF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5055AD4-21F2-4D49-AE13-8528A9C2B6E2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Because the Holy Spirit is a person,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He is not omnipresent or all-knowing.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Believers can have a relationship with Him.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He is not all-powerful.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He has a physical body.</a:t>
            </a:r>
          </a:p>
        </p:txBody>
      </p:sp>
    </p:spTree>
    <p:extLst>
      <p:ext uri="{BB962C8B-B14F-4D97-AF65-F5344CB8AC3E}">
        <p14:creationId xmlns:p14="http://schemas.microsoft.com/office/powerpoint/2010/main" val="120420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AED7A-48EC-09DB-7FEF-D7EF1831A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8BC8-0361-A600-82BA-6222F5B1F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518281D-4D6C-0ADF-9828-6902ACD1FDCA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>
                <a:solidFill>
                  <a:schemeClr val="accent2"/>
                </a:solidFill>
              </a:rPr>
              <a:t>The Bible was written over a period of how many years?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A. 400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B. 800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C. 1200</a:t>
            </a:r>
          </a:p>
          <a:p>
            <a:pPr>
              <a:lnSpc>
                <a:spcPct val="150000"/>
              </a:lnSpc>
            </a:pPr>
            <a:r>
              <a:rPr lang="en-US" sz="3000">
                <a:solidFill>
                  <a:schemeClr val="bg1"/>
                </a:solidFill>
              </a:rPr>
              <a:t>D. 1600</a:t>
            </a:r>
          </a:p>
        </p:txBody>
      </p:sp>
    </p:spTree>
    <p:extLst>
      <p:ext uri="{BB962C8B-B14F-4D97-AF65-F5344CB8AC3E}">
        <p14:creationId xmlns:p14="http://schemas.microsoft.com/office/powerpoint/2010/main" val="17394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23C67-9E28-9AF3-EB20-66118A187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53A66-F6DE-C25C-6166-929842C2E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A70D32-2D1A-5A3A-6D17-687295E2DAD1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Gospel of John describes the Holy Spirit as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counselor or advocate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friend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warrior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a dove or gentle presence</a:t>
            </a:r>
          </a:p>
        </p:txBody>
      </p:sp>
    </p:spTree>
    <p:extLst>
      <p:ext uri="{BB962C8B-B14F-4D97-AF65-F5344CB8AC3E}">
        <p14:creationId xmlns:p14="http://schemas.microsoft.com/office/powerpoint/2010/main" val="4200173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256FC-89AE-38A9-44EC-1F9F25EEA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00E6E-A57C-D65D-7A17-154FEAF86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75F9EA8-744D-2606-0131-6012ECE9770E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Acts 2:39 says that the promise of the baptism of Holy Spirit is for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all whom the Lord will call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those involved in missionary work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church leaders and those in a position of authority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all Jewish believers</a:t>
            </a:r>
          </a:p>
        </p:txBody>
      </p:sp>
    </p:spTree>
    <p:extLst>
      <p:ext uri="{BB962C8B-B14F-4D97-AF65-F5344CB8AC3E}">
        <p14:creationId xmlns:p14="http://schemas.microsoft.com/office/powerpoint/2010/main" val="151733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8D561-7B52-081D-33E1-151DB2BE3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FF280-2142-79EF-52EF-B3F9826F2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112C13C-51A1-3C61-C357-ADB7F4F9C288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Matthew 3:11 says that Jesus would baptize believers in the Holy Spirit and fire. Fire here should be understood as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God's presence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God's wrath upon believers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future fire of judgement, as well as purification in the life of the believer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excitement and supernatural power</a:t>
            </a:r>
          </a:p>
        </p:txBody>
      </p:sp>
    </p:spTree>
    <p:extLst>
      <p:ext uri="{BB962C8B-B14F-4D97-AF65-F5344CB8AC3E}">
        <p14:creationId xmlns:p14="http://schemas.microsoft.com/office/powerpoint/2010/main" val="310146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92688-015B-6527-CC98-25D9B9284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7E924-075A-6712-0397-15B8ED07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6C114C4-C716-7D3A-95AB-A5853D0CFAF3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initial physical evidence of the baptism of the Holy Spirit, according to the pattern in the book of Acts, is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fire and wind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an inner witness of the presence of the Spirit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speaking in other tongues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prophecy</a:t>
            </a:r>
          </a:p>
        </p:txBody>
      </p:sp>
    </p:spTree>
    <p:extLst>
      <p:ext uri="{BB962C8B-B14F-4D97-AF65-F5344CB8AC3E}">
        <p14:creationId xmlns:p14="http://schemas.microsoft.com/office/powerpoint/2010/main" val="55325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1D21B-C8EE-EDEB-3A1D-B1B24666C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7E334-04E6-A850-5C34-713EDD0EA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80B1F8B-E8FC-31E3-7D14-27ABFFD19BCD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When Paul prayed for the disciples at Ephesus (Acts 19:1–7), they were baptized in the Holy Spirit and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prophesied and spoke in other tongues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prophesied.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spoke in other tongues. 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danced before the Lord.</a:t>
            </a:r>
          </a:p>
        </p:txBody>
      </p:sp>
    </p:spTree>
    <p:extLst>
      <p:ext uri="{BB962C8B-B14F-4D97-AF65-F5344CB8AC3E}">
        <p14:creationId xmlns:p14="http://schemas.microsoft.com/office/powerpoint/2010/main" val="373029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5559E-3D7D-0991-D759-ECD33BC05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3ED36-FA6C-78D7-0A08-427F416F8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EBFE6ED-9666-1C81-2D3B-3E194843D6D6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Those seeking the baptism of the Holy Spirit should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learn from others who are speaking in tongues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seek the gift of tongues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repent of known sin and in faith receive the gift of the Holy Spirit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seek God in prayer and wait for the Holy Spirit to take control of their speech.</a:t>
            </a:r>
          </a:p>
        </p:txBody>
      </p:sp>
    </p:spTree>
    <p:extLst>
      <p:ext uri="{BB962C8B-B14F-4D97-AF65-F5344CB8AC3E}">
        <p14:creationId xmlns:p14="http://schemas.microsoft.com/office/powerpoint/2010/main" val="99096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49186-CE9E-D619-2AB9-11870FB8F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9442A-170C-7961-6FAB-B1D5A2732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35B1305-0A61-8FE8-4841-2A47C20A83BE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 benefit of speaking in tongues is that it edifies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the church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other believers who speak in tongues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unbelievers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the person speaking in tongues</a:t>
            </a:r>
          </a:p>
        </p:txBody>
      </p:sp>
    </p:spTree>
    <p:extLst>
      <p:ext uri="{BB962C8B-B14F-4D97-AF65-F5344CB8AC3E}">
        <p14:creationId xmlns:p14="http://schemas.microsoft.com/office/powerpoint/2010/main" val="309132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4121D-A33C-2F75-23ED-E5D4B4E16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54436-2D1E-0AA8-5FE2-DF3158345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F411FA3-2CDE-C2BD-1E5C-826495B148AF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Another word that can be used in the place of sanctify is the word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consecrate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righteous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pure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justify</a:t>
            </a:r>
          </a:p>
        </p:txBody>
      </p:sp>
    </p:spTree>
    <p:extLst>
      <p:ext uri="{BB962C8B-B14F-4D97-AF65-F5344CB8AC3E}">
        <p14:creationId xmlns:p14="http://schemas.microsoft.com/office/powerpoint/2010/main" val="11811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5EC09-8FB2-CB1C-DF09-AE2C8E392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6A55D-F5ED-3D50-6BF5-E182937C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DA6E88D-99C2-DDB0-7B6D-BD378B3D51DD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The central idea of sanctification is separation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from evil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unto God and His purposes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from this world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from evil or common use and devotion to God and His purposes</a:t>
            </a:r>
          </a:p>
        </p:txBody>
      </p:sp>
    </p:spTree>
    <p:extLst>
      <p:ext uri="{BB962C8B-B14F-4D97-AF65-F5344CB8AC3E}">
        <p14:creationId xmlns:p14="http://schemas.microsoft.com/office/powerpoint/2010/main" val="16737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90B36-8047-1778-7CD0-71CF2877B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D5102-7CBA-691E-DBC8-005C9D284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7738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Answer: B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24B9BC0-F731-43D1-98D9-C239D9119911}"/>
              </a:ext>
            </a:extLst>
          </p:cNvPr>
          <p:cNvSpPr txBox="1">
            <a:spLocks/>
          </p:cNvSpPr>
          <p:nvPr/>
        </p:nvSpPr>
        <p:spPr>
          <a:xfrm>
            <a:off x="843120" y="0"/>
            <a:ext cx="11348880" cy="56655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accent2"/>
                </a:solidFill>
              </a:rPr>
              <a:t>Sanctification is the process of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A. being declared righteous before God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B. one being made holy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C. regeneration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chemeClr val="bg1"/>
                </a:solidFill>
              </a:rPr>
              <a:t>D. redemption</a:t>
            </a:r>
          </a:p>
        </p:txBody>
      </p:sp>
    </p:spTree>
    <p:extLst>
      <p:ext uri="{BB962C8B-B14F-4D97-AF65-F5344CB8AC3E}">
        <p14:creationId xmlns:p14="http://schemas.microsoft.com/office/powerpoint/2010/main" val="371010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 panose="0211000402020202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11000402020202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8811</Words>
  <Application>Microsoft Office PowerPoint</Application>
  <PresentationFormat>Widescreen</PresentationFormat>
  <Paragraphs>1223</Paragraphs>
  <Slides>207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207</vt:i4>
      </vt:variant>
    </vt:vector>
  </HeadingPairs>
  <TitlesOfParts>
    <vt:vector size="209" baseType="lpstr">
      <vt:lpstr>Arial</vt:lpstr>
      <vt:lpstr>Office Theme</vt:lpstr>
      <vt:lpstr>INTRODUCTION TO THEOLOGY: A PENTECOSTAL PERSPECTIVE  THE 211  STUDY GUIDE</vt:lpstr>
      <vt:lpstr>UNIT 1</vt:lpstr>
      <vt:lpstr>Answer: D</vt:lpstr>
      <vt:lpstr>Answer: B</vt:lpstr>
      <vt:lpstr>Answer: D</vt:lpstr>
      <vt:lpstr>Answer: B</vt:lpstr>
      <vt:lpstr>Answer: A</vt:lpstr>
      <vt:lpstr>Answer: C</vt:lpstr>
      <vt:lpstr>Answer: D</vt:lpstr>
      <vt:lpstr>Answer: A</vt:lpstr>
      <vt:lpstr>Answer: D</vt:lpstr>
      <vt:lpstr>Answer: B</vt:lpstr>
      <vt:lpstr>Answer: B</vt:lpstr>
      <vt:lpstr>Answer: D</vt:lpstr>
      <vt:lpstr>Answer: B</vt:lpstr>
      <vt:lpstr>Answer: D</vt:lpstr>
      <vt:lpstr>Answer: B</vt:lpstr>
      <vt:lpstr>Answer: A</vt:lpstr>
      <vt:lpstr>Answer: B</vt:lpstr>
      <vt:lpstr>Answer: B</vt:lpstr>
      <vt:lpstr>Answer: B</vt:lpstr>
      <vt:lpstr>Answer: C</vt:lpstr>
      <vt:lpstr>Answer: A</vt:lpstr>
      <vt:lpstr>Answer: D</vt:lpstr>
      <vt:lpstr>Answer: A</vt:lpstr>
      <vt:lpstr>Answer: A</vt:lpstr>
      <vt:lpstr>Answer: C</vt:lpstr>
      <vt:lpstr>Answer: B</vt:lpstr>
      <vt:lpstr>Answer: A</vt:lpstr>
      <vt:lpstr>Answer: D</vt:lpstr>
      <vt:lpstr>Answer: A</vt:lpstr>
      <vt:lpstr>Answer: B</vt:lpstr>
      <vt:lpstr>Answer: B</vt:lpstr>
      <vt:lpstr>Answer: D</vt:lpstr>
      <vt:lpstr>Answer: B</vt:lpstr>
      <vt:lpstr>Answer: D</vt:lpstr>
      <vt:lpstr>Answer: C</vt:lpstr>
      <vt:lpstr>Answer: B</vt:lpstr>
      <vt:lpstr>Answer: D</vt:lpstr>
      <vt:lpstr>Answer: C</vt:lpstr>
      <vt:lpstr>Answer: C</vt:lpstr>
      <vt:lpstr>Answer: D</vt:lpstr>
      <vt:lpstr>Answer: B</vt:lpstr>
      <vt:lpstr>Answer: C</vt:lpstr>
      <vt:lpstr>Answer: C</vt:lpstr>
      <vt:lpstr>Answer: A</vt:lpstr>
      <vt:lpstr>Answer: C</vt:lpstr>
      <vt:lpstr>Answer: C</vt:lpstr>
      <vt:lpstr>Answer: D</vt:lpstr>
      <vt:lpstr>Answer: D</vt:lpstr>
      <vt:lpstr>Answer: B</vt:lpstr>
      <vt:lpstr>Answer: B</vt:lpstr>
      <vt:lpstr>Answer: B</vt:lpstr>
      <vt:lpstr>Answer: A</vt:lpstr>
      <vt:lpstr>Answer: C</vt:lpstr>
      <vt:lpstr>Answer: C</vt:lpstr>
      <vt:lpstr>Answer: D</vt:lpstr>
      <vt:lpstr>Answer: C</vt:lpstr>
      <vt:lpstr>Answer: B</vt:lpstr>
      <vt:lpstr>Answer: D</vt:lpstr>
      <vt:lpstr>Answer: C</vt:lpstr>
      <vt:lpstr>Answer: A</vt:lpstr>
      <vt:lpstr>Answer: C</vt:lpstr>
      <vt:lpstr>Answer: A</vt:lpstr>
      <vt:lpstr>Answer: B</vt:lpstr>
      <vt:lpstr>UNIT 2</vt:lpstr>
      <vt:lpstr>Answer: B</vt:lpstr>
      <vt:lpstr>Answer: D</vt:lpstr>
      <vt:lpstr>Answer: A</vt:lpstr>
      <vt:lpstr>Answer: B</vt:lpstr>
      <vt:lpstr>Answer: C</vt:lpstr>
      <vt:lpstr>Answer: B</vt:lpstr>
      <vt:lpstr>Answer: B</vt:lpstr>
      <vt:lpstr>Answer: B</vt:lpstr>
      <vt:lpstr>Answer: C</vt:lpstr>
      <vt:lpstr>Answer: C</vt:lpstr>
      <vt:lpstr>Answer: B</vt:lpstr>
      <vt:lpstr>Answer: A</vt:lpstr>
      <vt:lpstr>Answer: C</vt:lpstr>
      <vt:lpstr>Answer: D</vt:lpstr>
      <vt:lpstr>Answer: D</vt:lpstr>
      <vt:lpstr>Answer: B</vt:lpstr>
      <vt:lpstr>Answer: A</vt:lpstr>
      <vt:lpstr>Answer: C</vt:lpstr>
      <vt:lpstr>Answer: D</vt:lpstr>
      <vt:lpstr>Answer: B</vt:lpstr>
      <vt:lpstr>Answer: C</vt:lpstr>
      <vt:lpstr>Answer: C</vt:lpstr>
      <vt:lpstr>Answer: B</vt:lpstr>
      <vt:lpstr>Answer: A</vt:lpstr>
      <vt:lpstr>Answer: A</vt:lpstr>
      <vt:lpstr>Answer: C</vt:lpstr>
      <vt:lpstr>Answer: C</vt:lpstr>
      <vt:lpstr>Answer: A</vt:lpstr>
      <vt:lpstr>Answer: C</vt:lpstr>
      <vt:lpstr>Answer: D</vt:lpstr>
      <vt:lpstr>Answer: A</vt:lpstr>
      <vt:lpstr>Answer: D</vt:lpstr>
      <vt:lpstr>Answer: B</vt:lpstr>
      <vt:lpstr>Answer: C</vt:lpstr>
      <vt:lpstr>Answer: A</vt:lpstr>
      <vt:lpstr>Answer: B</vt:lpstr>
      <vt:lpstr>Answer: D</vt:lpstr>
      <vt:lpstr>Answer: A</vt:lpstr>
      <vt:lpstr>Answer: C</vt:lpstr>
      <vt:lpstr>Answer: A</vt:lpstr>
      <vt:lpstr>Answer: B</vt:lpstr>
      <vt:lpstr>Answer: B</vt:lpstr>
      <vt:lpstr>Answer: C</vt:lpstr>
      <vt:lpstr>Answer: A</vt:lpstr>
      <vt:lpstr>Answer: A</vt:lpstr>
      <vt:lpstr>Answer: A</vt:lpstr>
      <vt:lpstr>Answer: A</vt:lpstr>
      <vt:lpstr>Answer: C</vt:lpstr>
      <vt:lpstr>Answer: D</vt:lpstr>
      <vt:lpstr>Answer: A</vt:lpstr>
      <vt:lpstr>Answer: C</vt:lpstr>
      <vt:lpstr>Answer: D</vt:lpstr>
      <vt:lpstr>Answer: A</vt:lpstr>
      <vt:lpstr>Answer: B</vt:lpstr>
      <vt:lpstr>Answer: B</vt:lpstr>
      <vt:lpstr>Answer: D</vt:lpstr>
      <vt:lpstr>Answer: B</vt:lpstr>
      <vt:lpstr>Answer: B</vt:lpstr>
      <vt:lpstr>Answer: D</vt:lpstr>
      <vt:lpstr>Answer: C</vt:lpstr>
      <vt:lpstr>Answer: D</vt:lpstr>
      <vt:lpstr>Answer: B</vt:lpstr>
      <vt:lpstr>Answer: C</vt:lpstr>
      <vt:lpstr>Answer: C</vt:lpstr>
      <vt:lpstr>Answer: C</vt:lpstr>
      <vt:lpstr>UNIT 3</vt:lpstr>
      <vt:lpstr>Answer: D</vt:lpstr>
      <vt:lpstr>Answer: B</vt:lpstr>
      <vt:lpstr>Answer: A</vt:lpstr>
      <vt:lpstr>Answer: C</vt:lpstr>
      <vt:lpstr>Answer: C</vt:lpstr>
      <vt:lpstr>Answer: B</vt:lpstr>
      <vt:lpstr>Answer: A</vt:lpstr>
      <vt:lpstr>Answer: C</vt:lpstr>
      <vt:lpstr>Answer: D</vt:lpstr>
      <vt:lpstr>Answer: A</vt:lpstr>
      <vt:lpstr>Answer: B</vt:lpstr>
      <vt:lpstr>Answer: A</vt:lpstr>
      <vt:lpstr>Answer: C</vt:lpstr>
      <vt:lpstr>Answer: B</vt:lpstr>
      <vt:lpstr>Answer: D</vt:lpstr>
      <vt:lpstr>Answer: A</vt:lpstr>
      <vt:lpstr>Answer: C</vt:lpstr>
      <vt:lpstr>Answer: D</vt:lpstr>
      <vt:lpstr>Answer: D</vt:lpstr>
      <vt:lpstr>Answer: C</vt:lpstr>
      <vt:lpstr>Answer: C</vt:lpstr>
      <vt:lpstr>Answer: D</vt:lpstr>
      <vt:lpstr>Answer: C</vt:lpstr>
      <vt:lpstr>Answer: A</vt:lpstr>
      <vt:lpstr>Answer: B</vt:lpstr>
      <vt:lpstr>Answer: D</vt:lpstr>
      <vt:lpstr>Answer: B</vt:lpstr>
      <vt:lpstr>Answer: C</vt:lpstr>
      <vt:lpstr>Answer: D</vt:lpstr>
      <vt:lpstr>Answer: C</vt:lpstr>
      <vt:lpstr>Answer: B</vt:lpstr>
      <vt:lpstr>Answer: C</vt:lpstr>
      <vt:lpstr>Answer: D</vt:lpstr>
      <vt:lpstr>Answer: C</vt:lpstr>
      <vt:lpstr>Answer: A</vt:lpstr>
      <vt:lpstr>Answer: B</vt:lpstr>
      <vt:lpstr>Answer: A</vt:lpstr>
      <vt:lpstr>Answer: B</vt:lpstr>
      <vt:lpstr>Answer: D</vt:lpstr>
      <vt:lpstr>Answer: B</vt:lpstr>
      <vt:lpstr>Answer: C</vt:lpstr>
      <vt:lpstr>Answer: D</vt:lpstr>
      <vt:lpstr>Answer: A</vt:lpstr>
      <vt:lpstr>Answer: C</vt:lpstr>
      <vt:lpstr>Answer: B</vt:lpstr>
      <vt:lpstr>Answer: A</vt:lpstr>
      <vt:lpstr>Answer: C</vt:lpstr>
      <vt:lpstr>Answer: C</vt:lpstr>
      <vt:lpstr>Answer: C</vt:lpstr>
      <vt:lpstr>Answer: D</vt:lpstr>
      <vt:lpstr>Answer: B</vt:lpstr>
      <vt:lpstr>Answer: C</vt:lpstr>
      <vt:lpstr>Answer: B</vt:lpstr>
      <vt:lpstr>Answer: A</vt:lpstr>
      <vt:lpstr>Answer: A</vt:lpstr>
      <vt:lpstr>Answer: D</vt:lpstr>
      <vt:lpstr>Answer: B</vt:lpstr>
      <vt:lpstr>Answer: A</vt:lpstr>
      <vt:lpstr>Answer: C</vt:lpstr>
      <vt:lpstr>Answer: C</vt:lpstr>
      <vt:lpstr>Answer: B</vt:lpstr>
      <vt:lpstr>Answer: C</vt:lpstr>
      <vt:lpstr>Answer: A</vt:lpstr>
      <vt:lpstr>Answer: A</vt:lpstr>
      <vt:lpstr>Answer: D</vt:lpstr>
      <vt:lpstr>Answer: D</vt:lpstr>
      <vt:lpstr>Answer: B</vt:lpstr>
      <vt:lpstr>Answer: A</vt:lpstr>
      <vt:lpstr>Answer: A</vt:lpstr>
      <vt:lpstr>Answer: C</vt:lpstr>
      <vt:lpstr>Answer: D</vt:lpstr>
      <vt:lpstr>Answer: B</vt:lpstr>
      <vt:lpstr>Answer: C</vt:lpstr>
      <vt:lpstr>Answer: B</vt:lpstr>
      <vt:lpstr>Answer: 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Bloomfield</dc:creator>
  <cp:lastModifiedBy>Michael Bloomfield</cp:lastModifiedBy>
  <cp:revision>2</cp:revision>
  <dcterms:created xsi:type="dcterms:W3CDTF">2026-08-26T03:26:17Z</dcterms:created>
  <dcterms:modified xsi:type="dcterms:W3CDTF">2026-09-02T06:54:20Z</dcterms:modified>
</cp:coreProperties>
</file>