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48" r:id="rId2"/>
    <p:sldId id="500" r:id="rId3"/>
    <p:sldId id="549" r:id="rId4"/>
    <p:sldId id="550" r:id="rId5"/>
    <p:sldId id="551" r:id="rId6"/>
    <p:sldId id="554" r:id="rId7"/>
    <p:sldId id="552" r:id="rId8"/>
    <p:sldId id="561" r:id="rId9"/>
    <p:sldId id="555" r:id="rId10"/>
    <p:sldId id="556" r:id="rId11"/>
    <p:sldId id="557" r:id="rId12"/>
    <p:sldId id="558" r:id="rId13"/>
    <p:sldId id="559" r:id="rId14"/>
    <p:sldId id="560" r:id="rId15"/>
    <p:sldId id="570" r:id="rId16"/>
    <p:sldId id="572" r:id="rId17"/>
    <p:sldId id="584" r:id="rId18"/>
    <p:sldId id="573" r:id="rId19"/>
    <p:sldId id="574" r:id="rId20"/>
    <p:sldId id="578" r:id="rId21"/>
    <p:sldId id="575" r:id="rId22"/>
    <p:sldId id="576" r:id="rId23"/>
    <p:sldId id="577" r:id="rId24"/>
    <p:sldId id="580" r:id="rId25"/>
    <p:sldId id="582" r:id="rId26"/>
    <p:sldId id="581" r:id="rId27"/>
    <p:sldId id="583" r:id="rId28"/>
    <p:sldId id="579" r:id="rId29"/>
    <p:sldId id="5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BB082-6408-45C7-AA0C-ABBEAB1D2FCD}" v="1" dt="2022-09-10T08:28:19.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5" autoAdjust="0"/>
    <p:restoredTop sz="79415" autoAdjust="0"/>
  </p:normalViewPr>
  <p:slideViewPr>
    <p:cSldViewPr snapToGrid="0">
      <p:cViewPr varScale="1">
        <p:scale>
          <a:sx n="87" d="100"/>
          <a:sy n="87" d="100"/>
        </p:scale>
        <p:origin x="8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loomfield" userId="f70212b848e07b29" providerId="LiveId" clId="{CD9BB082-6408-45C7-AA0C-ABBEAB1D2FCD}"/>
    <pc:docChg chg="addSld delSld modSld">
      <pc:chgData name="Michael Bloomfield" userId="f70212b848e07b29" providerId="LiveId" clId="{CD9BB082-6408-45C7-AA0C-ABBEAB1D2FCD}" dt="2022-09-10T08:29:02.172" v="5" actId="20577"/>
      <pc:docMkLst>
        <pc:docMk/>
      </pc:docMkLst>
      <pc:sldChg chg="modSp mod">
        <pc:chgData name="Michael Bloomfield" userId="f70212b848e07b29" providerId="LiveId" clId="{CD9BB082-6408-45C7-AA0C-ABBEAB1D2FCD}" dt="2022-09-10T08:29:02.172" v="5" actId="20577"/>
        <pc:sldMkLst>
          <pc:docMk/>
          <pc:sldMk cId="637316356" sldId="548"/>
        </pc:sldMkLst>
        <pc:spChg chg="mod">
          <ac:chgData name="Michael Bloomfield" userId="f70212b848e07b29" providerId="LiveId" clId="{CD9BB082-6408-45C7-AA0C-ABBEAB1D2FCD}" dt="2022-09-10T08:29:02.172" v="5" actId="20577"/>
          <ac:spMkLst>
            <pc:docMk/>
            <pc:sldMk cId="637316356" sldId="548"/>
            <ac:spMk id="2" creationId="{1D22ECC2-3443-4317-8053-777A1AEA5807}"/>
          </ac:spMkLst>
        </pc:spChg>
      </pc:sldChg>
      <pc:sldChg chg="add">
        <pc:chgData name="Michael Bloomfield" userId="f70212b848e07b29" providerId="LiveId" clId="{CD9BB082-6408-45C7-AA0C-ABBEAB1D2FCD}" dt="2022-09-10T08:28:19.826" v="1"/>
        <pc:sldMkLst>
          <pc:docMk/>
          <pc:sldMk cId="2309181242" sldId="570"/>
        </pc:sldMkLst>
      </pc:sldChg>
      <pc:sldChg chg="add">
        <pc:chgData name="Michael Bloomfield" userId="f70212b848e07b29" providerId="LiveId" clId="{CD9BB082-6408-45C7-AA0C-ABBEAB1D2FCD}" dt="2022-09-10T08:28:19.826" v="1"/>
        <pc:sldMkLst>
          <pc:docMk/>
          <pc:sldMk cId="505045708" sldId="572"/>
        </pc:sldMkLst>
      </pc:sldChg>
      <pc:sldChg chg="add">
        <pc:chgData name="Michael Bloomfield" userId="f70212b848e07b29" providerId="LiveId" clId="{CD9BB082-6408-45C7-AA0C-ABBEAB1D2FCD}" dt="2022-09-10T08:28:19.826" v="1"/>
        <pc:sldMkLst>
          <pc:docMk/>
          <pc:sldMk cId="3411942782" sldId="573"/>
        </pc:sldMkLst>
      </pc:sldChg>
      <pc:sldChg chg="add">
        <pc:chgData name="Michael Bloomfield" userId="f70212b848e07b29" providerId="LiveId" clId="{CD9BB082-6408-45C7-AA0C-ABBEAB1D2FCD}" dt="2022-09-10T08:28:19.826" v="1"/>
        <pc:sldMkLst>
          <pc:docMk/>
          <pc:sldMk cId="1499232033" sldId="574"/>
        </pc:sldMkLst>
      </pc:sldChg>
      <pc:sldChg chg="add">
        <pc:chgData name="Michael Bloomfield" userId="f70212b848e07b29" providerId="LiveId" clId="{CD9BB082-6408-45C7-AA0C-ABBEAB1D2FCD}" dt="2022-09-10T08:28:19.826" v="1"/>
        <pc:sldMkLst>
          <pc:docMk/>
          <pc:sldMk cId="3928850296" sldId="575"/>
        </pc:sldMkLst>
      </pc:sldChg>
      <pc:sldChg chg="add">
        <pc:chgData name="Michael Bloomfield" userId="f70212b848e07b29" providerId="LiveId" clId="{CD9BB082-6408-45C7-AA0C-ABBEAB1D2FCD}" dt="2022-09-10T08:28:19.826" v="1"/>
        <pc:sldMkLst>
          <pc:docMk/>
          <pc:sldMk cId="2551589014" sldId="576"/>
        </pc:sldMkLst>
      </pc:sldChg>
      <pc:sldChg chg="add">
        <pc:chgData name="Michael Bloomfield" userId="f70212b848e07b29" providerId="LiveId" clId="{CD9BB082-6408-45C7-AA0C-ABBEAB1D2FCD}" dt="2022-09-10T08:28:19.826" v="1"/>
        <pc:sldMkLst>
          <pc:docMk/>
          <pc:sldMk cId="1630134112" sldId="577"/>
        </pc:sldMkLst>
      </pc:sldChg>
      <pc:sldChg chg="add">
        <pc:chgData name="Michael Bloomfield" userId="f70212b848e07b29" providerId="LiveId" clId="{CD9BB082-6408-45C7-AA0C-ABBEAB1D2FCD}" dt="2022-09-10T08:28:19.826" v="1"/>
        <pc:sldMkLst>
          <pc:docMk/>
          <pc:sldMk cId="1277570155" sldId="578"/>
        </pc:sldMkLst>
      </pc:sldChg>
      <pc:sldChg chg="delSp add setBg delDesignElem">
        <pc:chgData name="Michael Bloomfield" userId="f70212b848e07b29" providerId="LiveId" clId="{CD9BB082-6408-45C7-AA0C-ABBEAB1D2FCD}" dt="2022-09-10T08:28:19.826" v="1"/>
        <pc:sldMkLst>
          <pc:docMk/>
          <pc:sldMk cId="1202471759" sldId="579"/>
        </pc:sldMkLst>
        <pc:spChg chg="del">
          <ac:chgData name="Michael Bloomfield" userId="f70212b848e07b29" providerId="LiveId" clId="{CD9BB082-6408-45C7-AA0C-ABBEAB1D2FCD}" dt="2022-09-10T08:28:19.826" v="1"/>
          <ac:spMkLst>
            <pc:docMk/>
            <pc:sldMk cId="1202471759" sldId="579"/>
            <ac:spMk id="1028" creationId="{42A4FC2C-047E-45A5-965D-8E1E3BF09BC6}"/>
          </ac:spMkLst>
        </pc:spChg>
      </pc:sldChg>
      <pc:sldChg chg="add">
        <pc:chgData name="Michael Bloomfield" userId="f70212b848e07b29" providerId="LiveId" clId="{CD9BB082-6408-45C7-AA0C-ABBEAB1D2FCD}" dt="2022-09-10T08:28:19.826" v="1"/>
        <pc:sldMkLst>
          <pc:docMk/>
          <pc:sldMk cId="873579284" sldId="580"/>
        </pc:sldMkLst>
      </pc:sldChg>
      <pc:sldChg chg="add">
        <pc:chgData name="Michael Bloomfield" userId="f70212b848e07b29" providerId="LiveId" clId="{CD9BB082-6408-45C7-AA0C-ABBEAB1D2FCD}" dt="2022-09-10T08:28:19.826" v="1"/>
        <pc:sldMkLst>
          <pc:docMk/>
          <pc:sldMk cId="320882705" sldId="581"/>
        </pc:sldMkLst>
      </pc:sldChg>
      <pc:sldChg chg="add">
        <pc:chgData name="Michael Bloomfield" userId="f70212b848e07b29" providerId="LiveId" clId="{CD9BB082-6408-45C7-AA0C-ABBEAB1D2FCD}" dt="2022-09-10T08:28:19.826" v="1"/>
        <pc:sldMkLst>
          <pc:docMk/>
          <pc:sldMk cId="3930926889" sldId="582"/>
        </pc:sldMkLst>
      </pc:sldChg>
      <pc:sldChg chg="add">
        <pc:chgData name="Michael Bloomfield" userId="f70212b848e07b29" providerId="LiveId" clId="{CD9BB082-6408-45C7-AA0C-ABBEAB1D2FCD}" dt="2022-09-10T08:28:19.826" v="1"/>
        <pc:sldMkLst>
          <pc:docMk/>
          <pc:sldMk cId="3734580800" sldId="583"/>
        </pc:sldMkLst>
      </pc:sldChg>
      <pc:sldChg chg="add">
        <pc:chgData name="Michael Bloomfield" userId="f70212b848e07b29" providerId="LiveId" clId="{CD9BB082-6408-45C7-AA0C-ABBEAB1D2FCD}" dt="2022-09-10T08:28:19.826" v="1"/>
        <pc:sldMkLst>
          <pc:docMk/>
          <pc:sldMk cId="3305792279" sldId="584"/>
        </pc:sldMkLst>
      </pc:sldChg>
      <pc:sldChg chg="add">
        <pc:chgData name="Michael Bloomfield" userId="f70212b848e07b29" providerId="LiveId" clId="{CD9BB082-6408-45C7-AA0C-ABBEAB1D2FCD}" dt="2022-09-10T08:28:19.826" v="1"/>
        <pc:sldMkLst>
          <pc:docMk/>
          <pc:sldMk cId="3259236731" sldId="586"/>
        </pc:sldMkLst>
      </pc:sldChg>
      <pc:sldChg chg="del">
        <pc:chgData name="Michael Bloomfield" userId="f70212b848e07b29" providerId="LiveId" clId="{CD9BB082-6408-45C7-AA0C-ABBEAB1D2FCD}" dt="2022-09-10T08:28:24.369" v="2" actId="47"/>
        <pc:sldMkLst>
          <pc:docMk/>
          <pc:sldMk cId="1886389311" sldId="5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AB7B8-319B-4D91-AE61-BF71616768EB}" type="datetimeFigureOut">
              <a:rPr lang="en-US" smtClean="0"/>
              <a:t>9/10/2022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9A0DF-53A1-482B-A484-88C8CF04E445}" type="slidenum">
              <a:rPr lang="en-US" smtClean="0"/>
              <a:t>‹#›</a:t>
            </a:fld>
            <a:endParaRPr lang="en-US"/>
          </a:p>
        </p:txBody>
      </p:sp>
    </p:spTree>
    <p:extLst>
      <p:ext uri="{BB962C8B-B14F-4D97-AF65-F5344CB8AC3E}">
        <p14:creationId xmlns:p14="http://schemas.microsoft.com/office/powerpoint/2010/main" val="153850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a:t>
            </a:fld>
            <a:endParaRPr lang="en-US"/>
          </a:p>
        </p:txBody>
      </p:sp>
    </p:spTree>
    <p:extLst>
      <p:ext uri="{BB962C8B-B14F-4D97-AF65-F5344CB8AC3E}">
        <p14:creationId xmlns:p14="http://schemas.microsoft.com/office/powerpoint/2010/main" val="320332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10</a:t>
            </a:fld>
            <a:endParaRPr lang="en-US"/>
          </a:p>
        </p:txBody>
      </p:sp>
    </p:spTree>
    <p:extLst>
      <p:ext uri="{BB962C8B-B14F-4D97-AF65-F5344CB8AC3E}">
        <p14:creationId xmlns:p14="http://schemas.microsoft.com/office/powerpoint/2010/main" val="142518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11</a:t>
            </a:fld>
            <a:endParaRPr lang="en-US"/>
          </a:p>
        </p:txBody>
      </p:sp>
    </p:spTree>
    <p:extLst>
      <p:ext uri="{BB962C8B-B14F-4D97-AF65-F5344CB8AC3E}">
        <p14:creationId xmlns:p14="http://schemas.microsoft.com/office/powerpoint/2010/main" val="369148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12</a:t>
            </a:fld>
            <a:endParaRPr lang="en-US"/>
          </a:p>
        </p:txBody>
      </p:sp>
    </p:spTree>
    <p:extLst>
      <p:ext uri="{BB962C8B-B14F-4D97-AF65-F5344CB8AC3E}">
        <p14:creationId xmlns:p14="http://schemas.microsoft.com/office/powerpoint/2010/main" val="239917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13</a:t>
            </a:fld>
            <a:endParaRPr lang="en-US"/>
          </a:p>
        </p:txBody>
      </p:sp>
    </p:spTree>
    <p:extLst>
      <p:ext uri="{BB962C8B-B14F-4D97-AF65-F5344CB8AC3E}">
        <p14:creationId xmlns:p14="http://schemas.microsoft.com/office/powerpoint/2010/main" val="106458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14</a:t>
            </a:fld>
            <a:endParaRPr lang="en-US"/>
          </a:p>
        </p:txBody>
      </p:sp>
    </p:spTree>
    <p:extLst>
      <p:ext uri="{BB962C8B-B14F-4D97-AF65-F5344CB8AC3E}">
        <p14:creationId xmlns:p14="http://schemas.microsoft.com/office/powerpoint/2010/main" val="166573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15</a:t>
            </a:fld>
            <a:endParaRPr lang="en-US"/>
          </a:p>
        </p:txBody>
      </p:sp>
    </p:spTree>
    <p:extLst>
      <p:ext uri="{BB962C8B-B14F-4D97-AF65-F5344CB8AC3E}">
        <p14:creationId xmlns:p14="http://schemas.microsoft.com/office/powerpoint/2010/main" val="281580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16</a:t>
            </a:fld>
            <a:endParaRPr lang="en-US"/>
          </a:p>
        </p:txBody>
      </p:sp>
    </p:spTree>
    <p:extLst>
      <p:ext uri="{BB962C8B-B14F-4D97-AF65-F5344CB8AC3E}">
        <p14:creationId xmlns:p14="http://schemas.microsoft.com/office/powerpoint/2010/main" val="92440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17</a:t>
            </a:fld>
            <a:endParaRPr lang="en-US"/>
          </a:p>
        </p:txBody>
      </p:sp>
    </p:spTree>
    <p:extLst>
      <p:ext uri="{BB962C8B-B14F-4D97-AF65-F5344CB8AC3E}">
        <p14:creationId xmlns:p14="http://schemas.microsoft.com/office/powerpoint/2010/main" val="1728010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18</a:t>
            </a:fld>
            <a:endParaRPr lang="en-US"/>
          </a:p>
        </p:txBody>
      </p:sp>
    </p:spTree>
    <p:extLst>
      <p:ext uri="{BB962C8B-B14F-4D97-AF65-F5344CB8AC3E}">
        <p14:creationId xmlns:p14="http://schemas.microsoft.com/office/powerpoint/2010/main" val="2523318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19</a:t>
            </a:fld>
            <a:endParaRPr lang="en-US"/>
          </a:p>
        </p:txBody>
      </p:sp>
    </p:spTree>
    <p:extLst>
      <p:ext uri="{BB962C8B-B14F-4D97-AF65-F5344CB8AC3E}">
        <p14:creationId xmlns:p14="http://schemas.microsoft.com/office/powerpoint/2010/main" val="197175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2</a:t>
            </a:fld>
            <a:endParaRPr lang="en-US"/>
          </a:p>
        </p:txBody>
      </p:sp>
    </p:spTree>
    <p:extLst>
      <p:ext uri="{BB962C8B-B14F-4D97-AF65-F5344CB8AC3E}">
        <p14:creationId xmlns:p14="http://schemas.microsoft.com/office/powerpoint/2010/main" val="4142771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20</a:t>
            </a:fld>
            <a:endParaRPr lang="en-US"/>
          </a:p>
        </p:txBody>
      </p:sp>
    </p:spTree>
    <p:extLst>
      <p:ext uri="{BB962C8B-B14F-4D97-AF65-F5344CB8AC3E}">
        <p14:creationId xmlns:p14="http://schemas.microsoft.com/office/powerpoint/2010/main" val="362829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21</a:t>
            </a:fld>
            <a:endParaRPr lang="en-US"/>
          </a:p>
        </p:txBody>
      </p:sp>
    </p:spTree>
    <p:extLst>
      <p:ext uri="{BB962C8B-B14F-4D97-AF65-F5344CB8AC3E}">
        <p14:creationId xmlns:p14="http://schemas.microsoft.com/office/powerpoint/2010/main" val="3859082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22</a:t>
            </a:fld>
            <a:endParaRPr lang="en-US"/>
          </a:p>
        </p:txBody>
      </p:sp>
    </p:spTree>
    <p:extLst>
      <p:ext uri="{BB962C8B-B14F-4D97-AF65-F5344CB8AC3E}">
        <p14:creationId xmlns:p14="http://schemas.microsoft.com/office/powerpoint/2010/main" val="2132074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23</a:t>
            </a:fld>
            <a:endParaRPr lang="en-US"/>
          </a:p>
        </p:txBody>
      </p:sp>
    </p:spTree>
    <p:extLst>
      <p:ext uri="{BB962C8B-B14F-4D97-AF65-F5344CB8AC3E}">
        <p14:creationId xmlns:p14="http://schemas.microsoft.com/office/powerpoint/2010/main" val="2143057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29</a:t>
            </a:fld>
            <a:endParaRPr lang="en-US"/>
          </a:p>
        </p:txBody>
      </p:sp>
    </p:spTree>
    <p:extLst>
      <p:ext uri="{BB962C8B-B14F-4D97-AF65-F5344CB8AC3E}">
        <p14:creationId xmlns:p14="http://schemas.microsoft.com/office/powerpoint/2010/main" val="138288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3</a:t>
            </a:fld>
            <a:endParaRPr lang="en-US"/>
          </a:p>
        </p:txBody>
      </p:sp>
    </p:spTree>
    <p:extLst>
      <p:ext uri="{BB962C8B-B14F-4D97-AF65-F5344CB8AC3E}">
        <p14:creationId xmlns:p14="http://schemas.microsoft.com/office/powerpoint/2010/main" val="418702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4</a:t>
            </a:fld>
            <a:endParaRPr lang="en-US"/>
          </a:p>
        </p:txBody>
      </p:sp>
    </p:spTree>
    <p:extLst>
      <p:ext uri="{BB962C8B-B14F-4D97-AF65-F5344CB8AC3E}">
        <p14:creationId xmlns:p14="http://schemas.microsoft.com/office/powerpoint/2010/main" val="121928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5</a:t>
            </a:fld>
            <a:endParaRPr lang="en-US"/>
          </a:p>
        </p:txBody>
      </p:sp>
    </p:spTree>
    <p:extLst>
      <p:ext uri="{BB962C8B-B14F-4D97-AF65-F5344CB8AC3E}">
        <p14:creationId xmlns:p14="http://schemas.microsoft.com/office/powerpoint/2010/main" val="58252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6</a:t>
            </a:fld>
            <a:endParaRPr lang="en-US"/>
          </a:p>
        </p:txBody>
      </p:sp>
    </p:spTree>
    <p:extLst>
      <p:ext uri="{BB962C8B-B14F-4D97-AF65-F5344CB8AC3E}">
        <p14:creationId xmlns:p14="http://schemas.microsoft.com/office/powerpoint/2010/main" val="66222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7</a:t>
            </a:fld>
            <a:endParaRPr lang="en-US"/>
          </a:p>
        </p:txBody>
      </p:sp>
    </p:spTree>
    <p:extLst>
      <p:ext uri="{BB962C8B-B14F-4D97-AF65-F5344CB8AC3E}">
        <p14:creationId xmlns:p14="http://schemas.microsoft.com/office/powerpoint/2010/main" val="417320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8</a:t>
            </a:fld>
            <a:endParaRPr lang="en-US"/>
          </a:p>
        </p:txBody>
      </p:sp>
    </p:spTree>
    <p:extLst>
      <p:ext uri="{BB962C8B-B14F-4D97-AF65-F5344CB8AC3E}">
        <p14:creationId xmlns:p14="http://schemas.microsoft.com/office/powerpoint/2010/main" val="207735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99A0DF-53A1-482B-A484-88C8CF04E445}" type="slidenum">
              <a:rPr lang="en-US" smtClean="0"/>
              <a:t>9</a:t>
            </a:fld>
            <a:endParaRPr lang="en-US"/>
          </a:p>
        </p:txBody>
      </p:sp>
    </p:spTree>
    <p:extLst>
      <p:ext uri="{BB962C8B-B14F-4D97-AF65-F5344CB8AC3E}">
        <p14:creationId xmlns:p14="http://schemas.microsoft.com/office/powerpoint/2010/main" val="330594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7E80-E55C-4EA0-B0EF-60445B19E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B2AD87-9266-44AA-B5BF-9433BEEAD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E322E-DEE4-43E8-95B4-AE47784A6835}"/>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5" name="Footer Placeholder 4">
            <a:extLst>
              <a:ext uri="{FF2B5EF4-FFF2-40B4-BE49-F238E27FC236}">
                <a16:creationId xmlns:a16="http://schemas.microsoft.com/office/drawing/2014/main" id="{6FEEAF3F-8362-4D9F-BD6C-BE2AE1221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7DF68-629F-4020-938D-B0FE12C550DE}"/>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88159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6BAF-D212-4B72-BB0D-07E283F8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9C237-FE84-4FEA-BA30-5BC9F3983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E4F89-0F03-4CA6-AD7B-A28C3602FFA7}"/>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5" name="Footer Placeholder 4">
            <a:extLst>
              <a:ext uri="{FF2B5EF4-FFF2-40B4-BE49-F238E27FC236}">
                <a16:creationId xmlns:a16="http://schemas.microsoft.com/office/drawing/2014/main" id="{7E5DFE14-4EAB-4CD8-AF80-E177CC1D5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6C485-F819-4C90-A3C5-FD1FD4C377A2}"/>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56877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42C0CC-90AA-4FA6-B939-91F994E1A0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A781B-D17C-4C0B-BAD9-9EE0948B32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03654-0340-4147-8650-2BBF817BAD49}"/>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5" name="Footer Placeholder 4">
            <a:extLst>
              <a:ext uri="{FF2B5EF4-FFF2-40B4-BE49-F238E27FC236}">
                <a16:creationId xmlns:a16="http://schemas.microsoft.com/office/drawing/2014/main" id="{DCEA00C6-ADEC-44CC-9E71-6905EE673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42FDD-2E77-43B3-9773-F2BB4CC70A25}"/>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5392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2B96-E45C-4CC7-B939-F4B8F3AE8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3A686-CFBB-4AA2-BE2D-2D738CAC9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E59E0-9280-4B1C-BB50-1C1AD60B54B4}"/>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5" name="Footer Placeholder 4">
            <a:extLst>
              <a:ext uri="{FF2B5EF4-FFF2-40B4-BE49-F238E27FC236}">
                <a16:creationId xmlns:a16="http://schemas.microsoft.com/office/drawing/2014/main" id="{88A6143A-F80A-4B24-9C13-9AF229556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2944C-D828-4B0F-97E7-2AAA645459E9}"/>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5327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0032-91B2-4904-B5A0-ABDBA0BF2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A77835-282D-49F7-B9EA-3C629AFF77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CBB6B4-0E5B-4A17-8935-70E8C0A05292}"/>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5" name="Footer Placeholder 4">
            <a:extLst>
              <a:ext uri="{FF2B5EF4-FFF2-40B4-BE49-F238E27FC236}">
                <a16:creationId xmlns:a16="http://schemas.microsoft.com/office/drawing/2014/main" id="{B9AA5650-312F-4490-B063-9668CE9AB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405B0-C150-48C0-B626-62E7223FC69A}"/>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321277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72DD-8AE8-45B4-9AB6-95C5EDE4D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25EB1-26DE-40EF-AA99-6CB962004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ADD51-FDA3-402E-AF20-D9DE6DE5B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FB578-FE45-4E00-82C7-92CE66E38831}"/>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6" name="Footer Placeholder 5">
            <a:extLst>
              <a:ext uri="{FF2B5EF4-FFF2-40B4-BE49-F238E27FC236}">
                <a16:creationId xmlns:a16="http://schemas.microsoft.com/office/drawing/2014/main" id="{2DC6C9F6-4687-4180-8F09-08F97B75F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F52C7-76E1-49FA-860B-C755ACDCC386}"/>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161310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8482-F1FB-4396-A842-DE2C2FF979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3670E-9F13-4E4D-BDCE-792DD5A70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4542D0-93FA-4934-BAB0-E7D7A65FC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D7F242-E00D-4FF3-AF14-CC2F4969A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993FDB-9EA5-42CC-94CE-B58AE3648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ED9ED-89AC-4ADB-986B-1FB432F9D4A5}"/>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8" name="Footer Placeholder 7">
            <a:extLst>
              <a:ext uri="{FF2B5EF4-FFF2-40B4-BE49-F238E27FC236}">
                <a16:creationId xmlns:a16="http://schemas.microsoft.com/office/drawing/2014/main" id="{149618E1-ECD4-4DDE-84D8-CB77E32B5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19303-1F45-4AFF-8A7B-C58D0B3517ED}"/>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37421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28CD-77D6-4068-B8C1-C3344AFB2B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CD7533-DB96-475F-AC52-DB78FC8658FE}"/>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4" name="Footer Placeholder 3">
            <a:extLst>
              <a:ext uri="{FF2B5EF4-FFF2-40B4-BE49-F238E27FC236}">
                <a16:creationId xmlns:a16="http://schemas.microsoft.com/office/drawing/2014/main" id="{EA9B838B-7606-4EE2-83DE-046EB8DC7F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2622AA-82E4-442A-AD0B-63578201C608}"/>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08127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1FDF2-F5E4-4B9A-8919-21F8F87032CB}"/>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3" name="Footer Placeholder 2">
            <a:extLst>
              <a:ext uri="{FF2B5EF4-FFF2-40B4-BE49-F238E27FC236}">
                <a16:creationId xmlns:a16="http://schemas.microsoft.com/office/drawing/2014/main" id="{04746E77-B927-4B7F-9763-9BC2228A0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72B92A-DB8D-4E0D-A32A-4A492E1BC1D3}"/>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145297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0B99-B3FD-4F74-985A-F939A5DED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BA2347-84B3-4D1A-A30C-F85CB5A3C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7A972-98C7-492F-A3FA-2E82E2D4C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E43B0-05B9-42BF-BBB2-F97238058B1E}"/>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6" name="Footer Placeholder 5">
            <a:extLst>
              <a:ext uri="{FF2B5EF4-FFF2-40B4-BE49-F238E27FC236}">
                <a16:creationId xmlns:a16="http://schemas.microsoft.com/office/drawing/2014/main" id="{AA96A71B-0145-4EA3-A669-102357B2C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1EA5D-4988-4B01-B2B0-5B4B37E6A0EE}"/>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429393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74D0-BB36-4B67-9875-4F8AF84D7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02BAC-36DA-4A28-8D2A-1AA987AFA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1C55B-2E94-4D66-868B-BE5B37337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A88D2D-EA40-4499-9EC7-8CF87DA9F453}"/>
              </a:ext>
            </a:extLst>
          </p:cNvPr>
          <p:cNvSpPr>
            <a:spLocks noGrp="1"/>
          </p:cNvSpPr>
          <p:nvPr>
            <p:ph type="dt" sz="half" idx="10"/>
          </p:nvPr>
        </p:nvSpPr>
        <p:spPr/>
        <p:txBody>
          <a:bodyPr/>
          <a:lstStyle/>
          <a:p>
            <a:fld id="{F28F5B64-A6D4-48DF-9A5D-C6AB002DDC58}" type="datetimeFigureOut">
              <a:rPr lang="en-US" smtClean="0"/>
              <a:t>9/10/2022</a:t>
            </a:fld>
            <a:endParaRPr lang="en-US"/>
          </a:p>
        </p:txBody>
      </p:sp>
      <p:sp>
        <p:nvSpPr>
          <p:cNvPr id="6" name="Footer Placeholder 5">
            <a:extLst>
              <a:ext uri="{FF2B5EF4-FFF2-40B4-BE49-F238E27FC236}">
                <a16:creationId xmlns:a16="http://schemas.microsoft.com/office/drawing/2014/main" id="{5E233DE6-726C-4162-AC6D-BD224CD13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0BAF8-EC5C-490C-84B3-C19780928056}"/>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158917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E2A39-AA10-4F7F-B381-704B4BB51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89E79-543F-4FFE-A6B5-F7A2CEC65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DAF96-A86D-4A56-9942-18210027A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F5B64-A6D4-48DF-9A5D-C6AB002DDC58}" type="datetimeFigureOut">
              <a:rPr lang="en-US" smtClean="0"/>
              <a:t>9/10/2022</a:t>
            </a:fld>
            <a:endParaRPr lang="en-US"/>
          </a:p>
        </p:txBody>
      </p:sp>
      <p:sp>
        <p:nvSpPr>
          <p:cNvPr id="5" name="Footer Placeholder 4">
            <a:extLst>
              <a:ext uri="{FF2B5EF4-FFF2-40B4-BE49-F238E27FC236}">
                <a16:creationId xmlns:a16="http://schemas.microsoft.com/office/drawing/2014/main" id="{25606032-91EF-423E-8224-AE6101564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12891-4880-4977-8DAD-540CE334C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FF0BD-895A-49DE-8E9C-C9D5AEA382BC}" type="slidenum">
              <a:rPr lang="en-US" smtClean="0"/>
              <a:t>‹#›</a:t>
            </a:fld>
            <a:endParaRPr lang="en-US"/>
          </a:p>
        </p:txBody>
      </p:sp>
    </p:spTree>
    <p:extLst>
      <p:ext uri="{BB962C8B-B14F-4D97-AF65-F5344CB8AC3E}">
        <p14:creationId xmlns:p14="http://schemas.microsoft.com/office/powerpoint/2010/main" val="348567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ECC2-3443-4317-8053-777A1AEA5807}"/>
              </a:ext>
            </a:extLst>
          </p:cNvPr>
          <p:cNvSpPr>
            <a:spLocks noGrp="1"/>
          </p:cNvSpPr>
          <p:nvPr>
            <p:ph type="title"/>
          </p:nvPr>
        </p:nvSpPr>
        <p:spPr>
          <a:xfrm>
            <a:off x="285750" y="225287"/>
            <a:ext cx="11692890" cy="6440556"/>
          </a:xfrm>
          <a:noFill/>
        </p:spPr>
        <p:txBody>
          <a:bodyPr>
            <a:normAutofit/>
          </a:bodyPr>
          <a:lstStyle/>
          <a:p>
            <a:pPr algn="ctr"/>
            <a:r>
              <a:rPr lang="en-US" sz="6600" b="1" dirty="0">
                <a:solidFill>
                  <a:schemeClr val="accent2"/>
                </a:solidFill>
                <a:latin typeface="Verdana" panose="020B0604030504040204" pitchFamily="34" charset="0"/>
                <a:ea typeface="Verdana" panose="020B0604030504040204" pitchFamily="34" charset="0"/>
              </a:rPr>
              <a:t>Ephesians 4:11-16</a:t>
            </a:r>
            <a:endParaRPr lang="en-US" sz="66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731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264405"/>
            <a:ext cx="11692890" cy="6401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a:t>
            </a:r>
            <a:r>
              <a:rPr lang="en-US" sz="2800" dirty="0">
                <a:solidFill>
                  <a:schemeClr val="accent4"/>
                </a:solidFill>
                <a:latin typeface="Verdana" panose="020B0604030504040204" pitchFamily="34" charset="0"/>
                <a:ea typeface="Verdana" panose="020B0604030504040204" pitchFamily="34" charset="0"/>
              </a:rPr>
              <a:t>do his work </a:t>
            </a:r>
            <a:r>
              <a:rPr lang="en-US" sz="2800" dirty="0">
                <a:solidFill>
                  <a:schemeClr val="bg1"/>
                </a:solidFill>
                <a:latin typeface="Verdana" panose="020B0604030504040204" pitchFamily="34" charset="0"/>
                <a:ea typeface="Verdana" panose="020B0604030504040204" pitchFamily="34" charset="0"/>
              </a:rPr>
              <a:t>and </a:t>
            </a:r>
            <a:r>
              <a:rPr lang="en-US" sz="2800" dirty="0">
                <a:solidFill>
                  <a:schemeClr val="accent4"/>
                </a:solidFill>
                <a:latin typeface="Verdana" panose="020B0604030504040204" pitchFamily="34" charset="0"/>
                <a:ea typeface="Verdana" panose="020B0604030504040204" pitchFamily="34" charset="0"/>
              </a:rPr>
              <a:t>build up the church</a:t>
            </a:r>
            <a:r>
              <a:rPr lang="en-US" sz="2800" dirty="0">
                <a:solidFill>
                  <a:schemeClr val="bg1"/>
                </a:solidFill>
                <a:latin typeface="Verdana" panose="020B0604030504040204" pitchFamily="34" charset="0"/>
                <a:ea typeface="Verdana" panose="020B0604030504040204" pitchFamily="34" charset="0"/>
              </a:rPr>
              <a:t>, the </a:t>
            </a:r>
            <a:r>
              <a:rPr lang="en-US" sz="2800" dirty="0">
                <a:solidFill>
                  <a:schemeClr val="accent4"/>
                </a:solidFill>
                <a:latin typeface="Verdana" panose="020B0604030504040204" pitchFamily="34" charset="0"/>
                <a:ea typeface="Verdana" panose="020B0604030504040204" pitchFamily="34" charset="0"/>
              </a:rPr>
              <a:t>body of Christ</a:t>
            </a:r>
            <a:r>
              <a:rPr lang="en-US" sz="2800" dirty="0">
                <a:solidFill>
                  <a:schemeClr val="bg1"/>
                </a:solidFill>
                <a:latin typeface="Verdana" panose="020B0604030504040204" pitchFamily="34" charset="0"/>
                <a:ea typeface="Verdana" panose="020B0604030504040204" pitchFamily="34" charset="0"/>
              </a:rPr>
              <a:t>.</a:t>
            </a:r>
          </a:p>
          <a:p>
            <a:r>
              <a:rPr lang="en-US" sz="2800" dirty="0">
                <a:solidFill>
                  <a:schemeClr val="accent2"/>
                </a:solidFill>
                <a:latin typeface="Verdana" panose="020B0604030504040204" pitchFamily="34" charset="0"/>
                <a:ea typeface="Verdana" panose="020B0604030504040204" pitchFamily="34" charset="0"/>
              </a:rPr>
              <a:t>13 </a:t>
            </a:r>
            <a:r>
              <a:rPr lang="en-US" sz="2800" dirty="0">
                <a:solidFill>
                  <a:schemeClr val="bg1"/>
                </a:solidFill>
                <a:latin typeface="Verdana" panose="020B0604030504040204" pitchFamily="34" charset="0"/>
                <a:ea typeface="Verdana" panose="020B0604030504040204" pitchFamily="34" charset="0"/>
              </a:rPr>
              <a:t>This will continue until we all come to such unity in our faith and knowledge of God’s Son that we will be mature in the Lord, measuring up to the full and complete standard of Christ.</a:t>
            </a:r>
          </a:p>
          <a:p>
            <a:endParaRPr lang="en-US" sz="2800" dirty="0">
              <a:solidFill>
                <a:schemeClr val="bg1"/>
              </a:solidFill>
              <a:latin typeface="Verdana" panose="020B0604030504040204" pitchFamily="34" charset="0"/>
              <a:ea typeface="Verdana" panose="020B0604030504040204" pitchFamily="34" charset="0"/>
            </a:endParaRPr>
          </a:p>
          <a:p>
            <a:r>
              <a:rPr lang="en-US" sz="2800" dirty="0">
                <a:solidFill>
                  <a:schemeClr val="bg1"/>
                </a:solidFill>
                <a:latin typeface="Verdana" panose="020B0604030504040204" pitchFamily="34" charset="0"/>
                <a:ea typeface="Verdana" panose="020B0604030504040204" pitchFamily="34" charset="0"/>
              </a:rPr>
              <a:t>Who? </a:t>
            </a:r>
            <a:r>
              <a:rPr lang="en-US" sz="2800" dirty="0">
                <a:solidFill>
                  <a:schemeClr val="accent4"/>
                </a:solidFill>
                <a:latin typeface="Verdana" panose="020B0604030504040204" pitchFamily="34" charset="0"/>
                <a:ea typeface="Verdana" panose="020B0604030504040204" pitchFamily="34" charset="0"/>
              </a:rPr>
              <a:t>body of Christ</a:t>
            </a:r>
            <a:r>
              <a:rPr lang="en-US" sz="2800" dirty="0">
                <a:solidFill>
                  <a:schemeClr val="bg1"/>
                </a:solidFill>
                <a:latin typeface="Verdana" panose="020B0604030504040204" pitchFamily="34" charset="0"/>
                <a:ea typeface="Verdana" panose="020B0604030504040204" pitchFamily="34" charset="0"/>
              </a:rPr>
              <a:t> = You and Your Fellow Believers</a:t>
            </a:r>
          </a:p>
          <a:p>
            <a:r>
              <a:rPr lang="en-US" sz="2800" dirty="0">
                <a:solidFill>
                  <a:schemeClr val="bg1"/>
                </a:solidFill>
                <a:latin typeface="Verdana" panose="020B0604030504040204" pitchFamily="34" charset="0"/>
                <a:ea typeface="Verdana" panose="020B0604030504040204" pitchFamily="34" charset="0"/>
              </a:rPr>
              <a:t>What?</a:t>
            </a:r>
            <a:r>
              <a:rPr lang="en-US" sz="2800" dirty="0">
                <a:solidFill>
                  <a:schemeClr val="accent4"/>
                </a:solidFill>
                <a:latin typeface="Verdana" panose="020B0604030504040204" pitchFamily="34" charset="0"/>
                <a:ea typeface="Verdana" panose="020B0604030504040204" pitchFamily="34" charset="0"/>
              </a:rPr>
              <a:t> do his work</a:t>
            </a:r>
            <a:r>
              <a:rPr lang="en-US" sz="2800" dirty="0">
                <a:solidFill>
                  <a:schemeClr val="bg1"/>
                </a:solidFill>
                <a:latin typeface="Verdana" panose="020B0604030504040204" pitchFamily="34" charset="0"/>
                <a:ea typeface="Verdana" panose="020B0604030504040204" pitchFamily="34" charset="0"/>
              </a:rPr>
              <a:t> = Walk with the Lord, Prayer, becoming more and more like Jesus</a:t>
            </a:r>
          </a:p>
          <a:p>
            <a:r>
              <a:rPr lang="en-US" sz="2800" dirty="0">
                <a:solidFill>
                  <a:schemeClr val="bg1"/>
                </a:solidFill>
                <a:latin typeface="Verdana" panose="020B0604030504040204" pitchFamily="34" charset="0"/>
                <a:ea typeface="Verdana" panose="020B0604030504040204" pitchFamily="34" charset="0"/>
              </a:rPr>
              <a:t>Why?</a:t>
            </a:r>
            <a:r>
              <a:rPr lang="en-US" sz="2800" dirty="0">
                <a:solidFill>
                  <a:schemeClr val="accent4"/>
                </a:solidFill>
                <a:latin typeface="Verdana" panose="020B0604030504040204" pitchFamily="34" charset="0"/>
                <a:ea typeface="Verdana" panose="020B0604030504040204" pitchFamily="34" charset="0"/>
              </a:rPr>
              <a:t> build up the church</a:t>
            </a:r>
            <a:r>
              <a:rPr lang="en-US" sz="2800" dirty="0">
                <a:solidFill>
                  <a:schemeClr val="bg1"/>
                </a:solidFill>
                <a:latin typeface="Verdana" panose="020B0604030504040204" pitchFamily="34" charset="0"/>
                <a:ea typeface="Verdana" panose="020B0604030504040204" pitchFamily="34" charset="0"/>
              </a:rPr>
              <a:t> = Mature Believers, Growth</a:t>
            </a:r>
          </a:p>
          <a:p>
            <a:endParaRPr lang="en-US"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252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264405"/>
            <a:ext cx="11692890" cy="6401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do his work and build up the church, the body of Christ.</a:t>
            </a:r>
          </a:p>
          <a:p>
            <a:r>
              <a:rPr lang="en-US" sz="2800" dirty="0">
                <a:solidFill>
                  <a:schemeClr val="accent2"/>
                </a:solidFill>
                <a:latin typeface="Verdana" panose="020B0604030504040204" pitchFamily="34" charset="0"/>
                <a:ea typeface="Verdana" panose="020B0604030504040204" pitchFamily="34" charset="0"/>
              </a:rPr>
              <a:t>13 </a:t>
            </a:r>
            <a:r>
              <a:rPr lang="en-US" sz="2800" dirty="0">
                <a:solidFill>
                  <a:schemeClr val="bg1"/>
                </a:solidFill>
                <a:latin typeface="Verdana" panose="020B0604030504040204" pitchFamily="34" charset="0"/>
                <a:ea typeface="Verdana" panose="020B0604030504040204" pitchFamily="34" charset="0"/>
              </a:rPr>
              <a:t>This will continue until we all come to such </a:t>
            </a:r>
            <a:r>
              <a:rPr lang="en-US" sz="2800" dirty="0">
                <a:solidFill>
                  <a:schemeClr val="accent4"/>
                </a:solidFill>
                <a:latin typeface="Verdana" panose="020B0604030504040204" pitchFamily="34" charset="0"/>
                <a:ea typeface="Verdana" panose="020B0604030504040204" pitchFamily="34" charset="0"/>
              </a:rPr>
              <a:t>unity in our faith </a:t>
            </a:r>
            <a:r>
              <a:rPr lang="en-US" sz="2800" dirty="0">
                <a:solidFill>
                  <a:schemeClr val="bg1"/>
                </a:solidFill>
                <a:latin typeface="Verdana" panose="020B0604030504040204" pitchFamily="34" charset="0"/>
                <a:ea typeface="Verdana" panose="020B0604030504040204" pitchFamily="34" charset="0"/>
              </a:rPr>
              <a:t>and knowledge of God’s Son that we will be mature in the Lord, measuring up to the full and complete standard of Christ.</a:t>
            </a:r>
          </a:p>
          <a:p>
            <a:endParaRPr lang="en-US" sz="2800" dirty="0">
              <a:solidFill>
                <a:schemeClr val="bg1"/>
              </a:solidFill>
              <a:latin typeface="Verdana" panose="020B0604030504040204" pitchFamily="34" charset="0"/>
              <a:ea typeface="Verdana" panose="020B0604030504040204" pitchFamily="34" charset="0"/>
            </a:endParaRPr>
          </a:p>
          <a:p>
            <a:r>
              <a:rPr lang="en-US" sz="2800" dirty="0">
                <a:solidFill>
                  <a:schemeClr val="bg1"/>
                </a:solidFill>
                <a:latin typeface="Verdana" panose="020B0604030504040204" pitchFamily="34" charset="0"/>
                <a:ea typeface="Verdana" panose="020B0604030504040204" pitchFamily="34" charset="0"/>
              </a:rPr>
              <a:t>How?</a:t>
            </a:r>
            <a:r>
              <a:rPr lang="en-US" sz="2800" dirty="0">
                <a:solidFill>
                  <a:schemeClr val="accent4"/>
                </a:solidFill>
                <a:latin typeface="Verdana" panose="020B0604030504040204" pitchFamily="34" charset="0"/>
                <a:ea typeface="Verdana" panose="020B0604030504040204" pitchFamily="34" charset="0"/>
              </a:rPr>
              <a:t> unity in our faith</a:t>
            </a:r>
            <a:r>
              <a:rPr lang="en-US" sz="2800" dirty="0">
                <a:solidFill>
                  <a:schemeClr val="bg1"/>
                </a:solidFill>
                <a:latin typeface="Verdana" panose="020B0604030504040204" pitchFamily="34" charset="0"/>
                <a:ea typeface="Verdana" panose="020B0604030504040204" pitchFamily="34" charset="0"/>
              </a:rPr>
              <a:t> = The Whole Gospel</a:t>
            </a:r>
          </a:p>
        </p:txBody>
      </p:sp>
    </p:spTree>
    <p:extLst>
      <p:ext uri="{BB962C8B-B14F-4D97-AF65-F5344CB8AC3E}">
        <p14:creationId xmlns:p14="http://schemas.microsoft.com/office/powerpoint/2010/main" val="29840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264405"/>
            <a:ext cx="11692890" cy="6401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do his work and build up the church, the body of Christ.</a:t>
            </a:r>
          </a:p>
          <a:p>
            <a:r>
              <a:rPr lang="en-US" sz="2800" dirty="0">
                <a:solidFill>
                  <a:schemeClr val="accent2"/>
                </a:solidFill>
                <a:latin typeface="Verdana" panose="020B0604030504040204" pitchFamily="34" charset="0"/>
                <a:ea typeface="Verdana" panose="020B0604030504040204" pitchFamily="34" charset="0"/>
              </a:rPr>
              <a:t>13 </a:t>
            </a:r>
            <a:r>
              <a:rPr lang="en-US" sz="2800" dirty="0">
                <a:solidFill>
                  <a:schemeClr val="bg1"/>
                </a:solidFill>
                <a:latin typeface="Verdana" panose="020B0604030504040204" pitchFamily="34" charset="0"/>
                <a:ea typeface="Verdana" panose="020B0604030504040204" pitchFamily="34" charset="0"/>
              </a:rPr>
              <a:t>This will continue until we all come to such unity in our faith and </a:t>
            </a:r>
            <a:r>
              <a:rPr lang="en-US" sz="2800" dirty="0">
                <a:solidFill>
                  <a:schemeClr val="accent4"/>
                </a:solidFill>
                <a:latin typeface="Verdana" panose="020B0604030504040204" pitchFamily="34" charset="0"/>
                <a:ea typeface="Verdana" panose="020B0604030504040204" pitchFamily="34" charset="0"/>
              </a:rPr>
              <a:t>knowledge of God’s Son </a:t>
            </a:r>
            <a:r>
              <a:rPr lang="en-US" sz="2800" dirty="0">
                <a:solidFill>
                  <a:schemeClr val="bg1"/>
                </a:solidFill>
                <a:latin typeface="Verdana" panose="020B0604030504040204" pitchFamily="34" charset="0"/>
                <a:ea typeface="Verdana" panose="020B0604030504040204" pitchFamily="34" charset="0"/>
              </a:rPr>
              <a:t>that we will be mature in the Lord, measuring up to the full and complete standard of Christ.</a:t>
            </a:r>
          </a:p>
          <a:p>
            <a:endParaRPr lang="en-US" sz="2800" dirty="0">
              <a:solidFill>
                <a:schemeClr val="bg1"/>
              </a:solidFill>
              <a:latin typeface="Verdana" panose="020B0604030504040204" pitchFamily="34" charset="0"/>
              <a:ea typeface="Verdana" panose="020B0604030504040204" pitchFamily="34" charset="0"/>
            </a:endParaRPr>
          </a:p>
          <a:p>
            <a:r>
              <a:rPr lang="en-US" sz="2800" dirty="0">
                <a:solidFill>
                  <a:schemeClr val="bg1"/>
                </a:solidFill>
                <a:latin typeface="Verdana" panose="020B0604030504040204" pitchFamily="34" charset="0"/>
                <a:ea typeface="Verdana" panose="020B0604030504040204" pitchFamily="34" charset="0"/>
              </a:rPr>
              <a:t>How?</a:t>
            </a:r>
            <a:r>
              <a:rPr lang="en-US" sz="2800" dirty="0">
                <a:solidFill>
                  <a:schemeClr val="accent4"/>
                </a:solidFill>
                <a:latin typeface="Verdana" panose="020B0604030504040204" pitchFamily="34" charset="0"/>
                <a:ea typeface="Verdana" panose="020B0604030504040204" pitchFamily="34" charset="0"/>
              </a:rPr>
              <a:t> knowledge of God’s Son</a:t>
            </a:r>
            <a:r>
              <a:rPr lang="en-US" sz="2800" dirty="0">
                <a:solidFill>
                  <a:schemeClr val="bg1"/>
                </a:solidFill>
                <a:latin typeface="Verdana" panose="020B0604030504040204" pitchFamily="34" charset="0"/>
                <a:ea typeface="Verdana" panose="020B0604030504040204" pitchFamily="34" charset="0"/>
              </a:rPr>
              <a:t> = Who is Jesus? How would you describe Him? Why did He die for you? Why does He love you?</a:t>
            </a:r>
          </a:p>
        </p:txBody>
      </p:sp>
    </p:spTree>
    <p:extLst>
      <p:ext uri="{BB962C8B-B14F-4D97-AF65-F5344CB8AC3E}">
        <p14:creationId xmlns:p14="http://schemas.microsoft.com/office/powerpoint/2010/main" val="143596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264405"/>
            <a:ext cx="11692890" cy="6401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do his work and build up the church, the body of Christ.</a:t>
            </a:r>
          </a:p>
          <a:p>
            <a:r>
              <a:rPr lang="en-US" sz="2800" dirty="0">
                <a:solidFill>
                  <a:schemeClr val="accent2"/>
                </a:solidFill>
                <a:latin typeface="Verdana" panose="020B0604030504040204" pitchFamily="34" charset="0"/>
                <a:ea typeface="Verdana" panose="020B0604030504040204" pitchFamily="34" charset="0"/>
              </a:rPr>
              <a:t>13 </a:t>
            </a:r>
            <a:r>
              <a:rPr lang="en-US" sz="2800" dirty="0">
                <a:solidFill>
                  <a:schemeClr val="bg1"/>
                </a:solidFill>
                <a:latin typeface="Verdana" panose="020B0604030504040204" pitchFamily="34" charset="0"/>
                <a:ea typeface="Verdana" panose="020B0604030504040204" pitchFamily="34" charset="0"/>
              </a:rPr>
              <a:t>This will continue until we all come to such unity in our faith and knowledge of God’s Son that we will be </a:t>
            </a:r>
            <a:r>
              <a:rPr lang="en-US" sz="2800" dirty="0">
                <a:solidFill>
                  <a:schemeClr val="accent4"/>
                </a:solidFill>
                <a:latin typeface="Verdana" panose="020B0604030504040204" pitchFamily="34" charset="0"/>
                <a:ea typeface="Verdana" panose="020B0604030504040204" pitchFamily="34" charset="0"/>
              </a:rPr>
              <a:t>mature in the Lord</a:t>
            </a:r>
            <a:r>
              <a:rPr lang="en-US" sz="2800" dirty="0">
                <a:solidFill>
                  <a:schemeClr val="bg1"/>
                </a:solidFill>
                <a:latin typeface="Verdana" panose="020B0604030504040204" pitchFamily="34" charset="0"/>
                <a:ea typeface="Verdana" panose="020B0604030504040204" pitchFamily="34" charset="0"/>
              </a:rPr>
              <a:t>, measuring up to the full and complete standard of Christ.</a:t>
            </a:r>
          </a:p>
          <a:p>
            <a:endParaRPr lang="en-US" sz="2800" dirty="0">
              <a:solidFill>
                <a:schemeClr val="bg1"/>
              </a:solidFill>
              <a:latin typeface="Verdana" panose="020B0604030504040204" pitchFamily="34" charset="0"/>
              <a:ea typeface="Verdana" panose="020B0604030504040204" pitchFamily="34" charset="0"/>
            </a:endParaRPr>
          </a:p>
          <a:p>
            <a:r>
              <a:rPr lang="en-US" sz="2800" dirty="0">
                <a:solidFill>
                  <a:schemeClr val="bg1"/>
                </a:solidFill>
                <a:latin typeface="Verdana" panose="020B0604030504040204" pitchFamily="34" charset="0"/>
                <a:ea typeface="Verdana" panose="020B0604030504040204" pitchFamily="34" charset="0"/>
              </a:rPr>
              <a:t>How?</a:t>
            </a:r>
            <a:r>
              <a:rPr lang="en-US" sz="2800" dirty="0">
                <a:solidFill>
                  <a:schemeClr val="accent4"/>
                </a:solidFill>
                <a:latin typeface="Verdana" panose="020B0604030504040204" pitchFamily="34" charset="0"/>
                <a:ea typeface="Verdana" panose="020B0604030504040204" pitchFamily="34" charset="0"/>
              </a:rPr>
              <a:t> mature in the Lord</a:t>
            </a:r>
            <a:r>
              <a:rPr lang="en-US" sz="2800" dirty="0">
                <a:solidFill>
                  <a:schemeClr val="bg1"/>
                </a:solidFill>
                <a:latin typeface="Verdana" panose="020B0604030504040204" pitchFamily="34" charset="0"/>
                <a:ea typeface="Verdana" panose="020B0604030504040204" pitchFamily="34" charset="0"/>
              </a:rPr>
              <a:t> = Maturity in all things</a:t>
            </a:r>
          </a:p>
        </p:txBody>
      </p:sp>
    </p:spTree>
    <p:extLst>
      <p:ext uri="{BB962C8B-B14F-4D97-AF65-F5344CB8AC3E}">
        <p14:creationId xmlns:p14="http://schemas.microsoft.com/office/powerpoint/2010/main" val="51358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264405"/>
            <a:ext cx="11692890" cy="6401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do his work and build up the church, the body of Christ.</a:t>
            </a:r>
          </a:p>
          <a:p>
            <a:r>
              <a:rPr lang="en-US" sz="2800" dirty="0">
                <a:solidFill>
                  <a:schemeClr val="accent2"/>
                </a:solidFill>
                <a:latin typeface="Verdana" panose="020B0604030504040204" pitchFamily="34" charset="0"/>
                <a:ea typeface="Verdana" panose="020B0604030504040204" pitchFamily="34" charset="0"/>
              </a:rPr>
              <a:t>13 </a:t>
            </a:r>
            <a:r>
              <a:rPr lang="en-US" sz="2800" dirty="0">
                <a:solidFill>
                  <a:schemeClr val="bg1"/>
                </a:solidFill>
                <a:latin typeface="Verdana" panose="020B0604030504040204" pitchFamily="34" charset="0"/>
                <a:ea typeface="Verdana" panose="020B0604030504040204" pitchFamily="34" charset="0"/>
              </a:rPr>
              <a:t>This will continue until we all come to such unity in our faith and knowledge of God’s Son that we will be mature in the Lord, measuring up to the </a:t>
            </a:r>
            <a:r>
              <a:rPr lang="en-US" sz="2800" dirty="0">
                <a:solidFill>
                  <a:schemeClr val="accent4"/>
                </a:solidFill>
                <a:latin typeface="Verdana" panose="020B0604030504040204" pitchFamily="34" charset="0"/>
                <a:ea typeface="Verdana" panose="020B0604030504040204" pitchFamily="34" charset="0"/>
              </a:rPr>
              <a:t>full and complete standard of Christ</a:t>
            </a:r>
            <a:r>
              <a:rPr lang="en-US" sz="2800" dirty="0">
                <a:solidFill>
                  <a:schemeClr val="bg1"/>
                </a:solidFill>
                <a:latin typeface="Verdana" panose="020B0604030504040204" pitchFamily="34" charset="0"/>
                <a:ea typeface="Verdana" panose="020B0604030504040204" pitchFamily="34" charset="0"/>
              </a:rPr>
              <a:t>.</a:t>
            </a:r>
          </a:p>
          <a:p>
            <a:endParaRPr lang="en-US" sz="2800" dirty="0">
              <a:solidFill>
                <a:schemeClr val="bg1"/>
              </a:solidFill>
              <a:latin typeface="Verdana" panose="020B0604030504040204" pitchFamily="34" charset="0"/>
              <a:ea typeface="Verdana" panose="020B0604030504040204" pitchFamily="34" charset="0"/>
            </a:endParaRPr>
          </a:p>
          <a:p>
            <a:r>
              <a:rPr lang="en-US" sz="2800" dirty="0">
                <a:solidFill>
                  <a:schemeClr val="bg1"/>
                </a:solidFill>
                <a:latin typeface="Verdana" panose="020B0604030504040204" pitchFamily="34" charset="0"/>
                <a:ea typeface="Verdana" panose="020B0604030504040204" pitchFamily="34" charset="0"/>
              </a:rPr>
              <a:t>How?</a:t>
            </a:r>
            <a:r>
              <a:rPr lang="en-US" sz="2800" dirty="0">
                <a:solidFill>
                  <a:schemeClr val="accent4"/>
                </a:solidFill>
                <a:latin typeface="Verdana" panose="020B0604030504040204" pitchFamily="34" charset="0"/>
                <a:ea typeface="Verdana" panose="020B0604030504040204" pitchFamily="34" charset="0"/>
              </a:rPr>
              <a:t> full and complete standard of Christ</a:t>
            </a:r>
            <a:r>
              <a:rPr lang="en-US" sz="2800" dirty="0">
                <a:solidFill>
                  <a:schemeClr val="bg1"/>
                </a:solidFill>
                <a:latin typeface="Verdana" panose="020B0604030504040204" pitchFamily="34" charset="0"/>
                <a:ea typeface="Verdana" panose="020B0604030504040204" pitchFamily="34" charset="0"/>
              </a:rPr>
              <a:t> = Full of Christ!</a:t>
            </a:r>
          </a:p>
          <a:p>
            <a:endParaRPr lang="en-US" sz="2800" dirty="0">
              <a:solidFill>
                <a:schemeClr val="bg1"/>
              </a:solidFill>
              <a:latin typeface="Verdana" panose="020B0604030504040204" pitchFamily="34" charset="0"/>
              <a:ea typeface="Verdana" panose="020B0604030504040204" pitchFamily="34" charset="0"/>
            </a:endParaRPr>
          </a:p>
          <a:p>
            <a:r>
              <a:rPr lang="en-US" sz="2800" dirty="0">
                <a:solidFill>
                  <a:schemeClr val="bg1"/>
                </a:solidFill>
                <a:latin typeface="Verdana" panose="020B0604030504040204" pitchFamily="34" charset="0"/>
                <a:ea typeface="Verdana" panose="020B0604030504040204" pitchFamily="34" charset="0"/>
              </a:rPr>
              <a:t>Full of Love, Compassion, Mercy, Obedience, Unity, Wisdom, Peace, Prayer, Service, Worship, Joy, Power, Testimony, etc.</a:t>
            </a:r>
          </a:p>
        </p:txBody>
      </p:sp>
    </p:spTree>
    <p:extLst>
      <p:ext uri="{BB962C8B-B14F-4D97-AF65-F5344CB8AC3E}">
        <p14:creationId xmlns:p14="http://schemas.microsoft.com/office/powerpoint/2010/main" val="390173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484742"/>
            <a:ext cx="11692890" cy="6181100"/>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0" i="0" dirty="0">
                <a:solidFill>
                  <a:schemeClr val="bg1"/>
                </a:solidFill>
                <a:effectLst/>
                <a:latin typeface="Verdana" panose="020B0604030504040204" pitchFamily="34" charset="0"/>
                <a:ea typeface="Verdana" panose="020B0604030504040204" pitchFamily="34" charset="0"/>
              </a:rPr>
              <a:t>Noun, </a:t>
            </a:r>
            <a:r>
              <a:rPr lang="en-US" sz="2800" i="1" dirty="0" err="1">
                <a:solidFill>
                  <a:schemeClr val="accent2"/>
                </a:solidFill>
                <a:latin typeface="Verdana" panose="020B0604030504040204" pitchFamily="34" charset="0"/>
                <a:ea typeface="Verdana" panose="020B0604030504040204" pitchFamily="34" charset="0"/>
              </a:rPr>
              <a:t>O</a:t>
            </a:r>
            <a:r>
              <a:rPr lang="en-US" sz="2800" b="0" i="1" dirty="0" err="1">
                <a:solidFill>
                  <a:schemeClr val="accent2"/>
                </a:solidFill>
                <a:effectLst/>
                <a:latin typeface="Verdana" panose="020B0604030504040204" pitchFamily="34" charset="0"/>
                <a:ea typeface="Verdana" panose="020B0604030504040204" pitchFamily="34" charset="0"/>
              </a:rPr>
              <a:t>ikodomé</a:t>
            </a:r>
            <a:br>
              <a:rPr lang="en-US" sz="2800" dirty="0">
                <a:solidFill>
                  <a:schemeClr val="bg1"/>
                </a:solidFill>
                <a:latin typeface="Verdana" panose="020B0604030504040204" pitchFamily="34" charset="0"/>
                <a:ea typeface="Verdana" panose="020B0604030504040204" pitchFamily="34" charset="0"/>
              </a:rPr>
            </a:br>
            <a:r>
              <a:rPr lang="en-US" sz="2800" dirty="0">
                <a:solidFill>
                  <a:schemeClr val="bg1"/>
                </a:solidFill>
                <a:latin typeface="Verdana" panose="020B0604030504040204" pitchFamily="34" charset="0"/>
                <a:ea typeface="Verdana" panose="020B0604030504040204" pitchFamily="34" charset="0"/>
              </a:rPr>
              <a:t>Ver</a:t>
            </a:r>
            <a:r>
              <a:rPr lang="en-US" sz="2800" b="0" i="0" dirty="0">
                <a:solidFill>
                  <a:schemeClr val="bg1"/>
                </a:solidFill>
                <a:effectLst/>
                <a:latin typeface="Verdana" panose="020B0604030504040204" pitchFamily="34" charset="0"/>
                <a:ea typeface="Verdana" panose="020B0604030504040204" pitchFamily="34" charset="0"/>
              </a:rPr>
              <a:t>b, </a:t>
            </a:r>
            <a:r>
              <a:rPr lang="en-US" sz="2800" i="1" dirty="0" err="1">
                <a:solidFill>
                  <a:schemeClr val="accent2"/>
                </a:solidFill>
                <a:latin typeface="Verdana" panose="020B0604030504040204" pitchFamily="34" charset="0"/>
                <a:ea typeface="Verdana" panose="020B0604030504040204" pitchFamily="34" charset="0"/>
              </a:rPr>
              <a:t>O</a:t>
            </a:r>
            <a:r>
              <a:rPr lang="en-US" sz="2800" b="0" i="1" dirty="0" err="1">
                <a:solidFill>
                  <a:schemeClr val="accent2"/>
                </a:solidFill>
                <a:effectLst/>
                <a:latin typeface="Verdana" panose="020B0604030504040204" pitchFamily="34" charset="0"/>
                <a:ea typeface="Verdana" panose="020B0604030504040204" pitchFamily="34" charset="0"/>
              </a:rPr>
              <a:t>ikodomeo</a:t>
            </a:r>
            <a:endParaRPr lang="en-US" sz="2800" b="0" i="0" dirty="0">
              <a:solidFill>
                <a:schemeClr val="accent2"/>
              </a:solidFill>
              <a:effectLst/>
              <a:latin typeface="Verdana" panose="020B0604030504040204" pitchFamily="34" charset="0"/>
              <a:ea typeface="Verdana" panose="020B0604030504040204" pitchFamily="34" charset="0"/>
            </a:endParaRPr>
          </a:p>
          <a:p>
            <a:endParaRPr lang="en-US" sz="2800" dirty="0">
              <a:solidFill>
                <a:schemeClr val="bg1"/>
              </a:solidFill>
              <a:latin typeface="Verdana" panose="020B0604030504040204" pitchFamily="34" charset="0"/>
              <a:ea typeface="Verdana" panose="020B0604030504040204" pitchFamily="34" charset="0"/>
            </a:endParaRPr>
          </a:p>
          <a:p>
            <a:r>
              <a:rPr lang="en-US" sz="2800" b="0" i="1" dirty="0">
                <a:solidFill>
                  <a:schemeClr val="bg1"/>
                </a:solidFill>
                <a:effectLst/>
                <a:latin typeface="Verdana" panose="020B0604030504040204" pitchFamily="34" charset="0"/>
                <a:ea typeface="Verdana" panose="020B0604030504040204" pitchFamily="34" charset="0"/>
              </a:rPr>
              <a:t>oikos</a:t>
            </a:r>
            <a:r>
              <a:rPr lang="en-US" sz="2800" b="0" i="0" dirty="0">
                <a:solidFill>
                  <a:schemeClr val="bg1"/>
                </a:solidFill>
                <a:effectLst/>
                <a:latin typeface="Verdana" panose="020B0604030504040204" pitchFamily="34" charset="0"/>
                <a:ea typeface="Verdana" panose="020B0604030504040204" pitchFamily="34" charset="0"/>
              </a:rPr>
              <a:t> + </a:t>
            </a:r>
            <a:r>
              <a:rPr lang="en-US" sz="2800" b="0" i="1" dirty="0">
                <a:solidFill>
                  <a:schemeClr val="bg1"/>
                </a:solidFill>
                <a:effectLst/>
                <a:latin typeface="Verdana" panose="020B0604030504040204" pitchFamily="34" charset="0"/>
                <a:ea typeface="Verdana" panose="020B0604030504040204" pitchFamily="34" charset="0"/>
              </a:rPr>
              <a:t>demo</a:t>
            </a:r>
            <a:r>
              <a:rPr lang="en-US" sz="2800" b="0" i="0" dirty="0">
                <a:solidFill>
                  <a:schemeClr val="bg1"/>
                </a:solidFill>
                <a:effectLst/>
                <a:latin typeface="Verdana" panose="020B0604030504040204" pitchFamily="34" charset="0"/>
                <a:ea typeface="Verdana" panose="020B0604030504040204" pitchFamily="34" charset="0"/>
              </a:rPr>
              <a:t> = "a home" + "to build" = "to build a house"</a:t>
            </a:r>
          </a:p>
          <a:p>
            <a:endParaRPr lang="en-US" sz="2800" dirty="0">
              <a:solidFill>
                <a:schemeClr val="bg1"/>
              </a:solidFill>
              <a:latin typeface="Verdana" panose="020B0604030504040204" pitchFamily="34" charset="0"/>
              <a:ea typeface="Verdana" panose="020B0604030504040204" pitchFamily="34" charset="0"/>
            </a:endParaRPr>
          </a:p>
          <a:p>
            <a:r>
              <a:rPr lang="en-US" sz="2800" b="0" i="0" dirty="0">
                <a:solidFill>
                  <a:schemeClr val="bg1"/>
                </a:solidFill>
                <a:effectLst/>
                <a:latin typeface="Verdana" panose="020B0604030504040204" pitchFamily="34" charset="0"/>
                <a:ea typeface="Verdana" panose="020B0604030504040204" pitchFamily="34" charset="0"/>
              </a:rPr>
              <a:t>(a) the act of "building"; this is used in the New Testament, in the sense of edification, the promotion of spiritual growth, "the things of building up"</a:t>
            </a:r>
            <a:br>
              <a:rPr lang="en-US" sz="2800" dirty="0">
                <a:solidFill>
                  <a:schemeClr val="bg1"/>
                </a:solidFill>
                <a:latin typeface="Verdana" panose="020B0604030504040204" pitchFamily="34" charset="0"/>
                <a:ea typeface="Verdana" panose="020B0604030504040204" pitchFamily="34" charset="0"/>
              </a:rPr>
            </a:br>
            <a:endParaRPr lang="en-US" sz="2800" dirty="0">
              <a:solidFill>
                <a:schemeClr val="bg1"/>
              </a:solidFill>
              <a:latin typeface="Verdana" panose="020B0604030504040204" pitchFamily="34" charset="0"/>
              <a:ea typeface="Verdana" panose="020B0604030504040204" pitchFamily="34" charset="0"/>
            </a:endParaRPr>
          </a:p>
          <a:p>
            <a:r>
              <a:rPr lang="en-US" sz="2800" b="0" i="0" dirty="0">
                <a:solidFill>
                  <a:schemeClr val="bg1"/>
                </a:solidFill>
                <a:effectLst/>
                <a:latin typeface="Verdana" panose="020B0604030504040204" pitchFamily="34" charset="0"/>
                <a:ea typeface="Verdana" panose="020B0604030504040204" pitchFamily="34" charset="0"/>
              </a:rPr>
              <a:t>(b) "a building" of the future body of the believer, or of a local church, or the whole church, "the body of Christ“</a:t>
            </a:r>
          </a:p>
          <a:p>
            <a:endParaRPr lang="en-US" sz="2800" dirty="0">
              <a:solidFill>
                <a:schemeClr val="bg1"/>
              </a:solidFill>
              <a:latin typeface="Verdana" panose="020B0604030504040204" pitchFamily="34" charset="0"/>
              <a:ea typeface="Verdana" panose="020B0604030504040204" pitchFamily="34" charset="0"/>
            </a:endParaRPr>
          </a:p>
          <a:p>
            <a:r>
              <a:rPr lang="en-US" sz="2800" b="0" i="0" dirty="0">
                <a:solidFill>
                  <a:schemeClr val="bg1"/>
                </a:solidFill>
                <a:effectLst/>
                <a:latin typeface="Verdana" panose="020B0604030504040204" pitchFamily="34" charset="0"/>
                <a:ea typeface="Verdana" panose="020B0604030504040204" pitchFamily="34" charset="0"/>
              </a:rPr>
              <a:t>(c) promoting the spiritual growth and development of character of believers, by teaching or by example, for spiritual progress.</a:t>
            </a:r>
          </a:p>
        </p:txBody>
      </p:sp>
    </p:spTree>
    <p:extLst>
      <p:ext uri="{BB962C8B-B14F-4D97-AF65-F5344CB8AC3E}">
        <p14:creationId xmlns:p14="http://schemas.microsoft.com/office/powerpoint/2010/main" val="230918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597446"/>
            <a:ext cx="11692890" cy="506839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AutoNum type="arabicParenBoth"/>
            </a:pPr>
            <a:r>
              <a:rPr lang="en-US" sz="3200" b="0" i="0" dirty="0">
                <a:solidFill>
                  <a:schemeClr val="bg1"/>
                </a:solidFill>
                <a:effectLst/>
                <a:latin typeface="Verdana" panose="020B0604030504040204" pitchFamily="34" charset="0"/>
                <a:ea typeface="Verdana" panose="020B0604030504040204" pitchFamily="34" charset="0"/>
              </a:rPr>
              <a:t> Edification is Personal</a:t>
            </a:r>
          </a:p>
          <a:p>
            <a:pPr marL="514350" indent="-514350">
              <a:buAutoNum type="arabicParenBoth"/>
            </a:pPr>
            <a:endParaRPr lang="en-US" sz="3200" dirty="0">
              <a:solidFill>
                <a:schemeClr val="bg1"/>
              </a:solidFill>
              <a:latin typeface="Verdana" panose="020B0604030504040204" pitchFamily="34" charset="0"/>
              <a:ea typeface="Verdana" panose="020B0604030504040204" pitchFamily="34" charset="0"/>
            </a:endParaRPr>
          </a:p>
          <a:p>
            <a:pPr marL="514350" indent="-514350">
              <a:buAutoNum type="arabicParenBoth"/>
            </a:pPr>
            <a:r>
              <a:rPr lang="en-US" sz="3200" b="0" i="0" dirty="0">
                <a:solidFill>
                  <a:schemeClr val="bg1"/>
                </a:solidFill>
                <a:effectLst/>
                <a:latin typeface="Verdana" panose="020B0604030504040204" pitchFamily="34" charset="0"/>
                <a:ea typeface="Verdana" panose="020B0604030504040204" pitchFamily="34" charset="0"/>
              </a:rPr>
              <a:t> Edify Each </a:t>
            </a:r>
            <a:r>
              <a:rPr lang="en-US" sz="3200" dirty="0">
                <a:solidFill>
                  <a:schemeClr val="bg1"/>
                </a:solidFill>
                <a:latin typeface="Verdana" panose="020B0604030504040204" pitchFamily="34" charset="0"/>
                <a:ea typeface="Verdana" panose="020B0604030504040204" pitchFamily="34" charset="0"/>
              </a:rPr>
              <a:t>O</a:t>
            </a:r>
            <a:r>
              <a:rPr lang="en-US" sz="3200" b="0" i="0" dirty="0">
                <a:solidFill>
                  <a:schemeClr val="bg1"/>
                </a:solidFill>
                <a:effectLst/>
                <a:latin typeface="Verdana" panose="020B0604030504040204" pitchFamily="34" charset="0"/>
                <a:ea typeface="Verdana" panose="020B0604030504040204" pitchFamily="34" charset="0"/>
              </a:rPr>
              <a:t>ther</a:t>
            </a:r>
          </a:p>
          <a:p>
            <a:pPr marL="514350" indent="-514350">
              <a:buAutoNum type="arabicParenBoth"/>
            </a:pPr>
            <a:endParaRPr lang="en-US" sz="3200" dirty="0">
              <a:solidFill>
                <a:schemeClr val="bg1"/>
              </a:solidFill>
              <a:latin typeface="Verdana" panose="020B0604030504040204" pitchFamily="34" charset="0"/>
              <a:ea typeface="Verdana" panose="020B0604030504040204" pitchFamily="34" charset="0"/>
            </a:endParaRPr>
          </a:p>
          <a:p>
            <a:pPr marL="514350" indent="-514350">
              <a:buAutoNum type="arabicParenBoth"/>
            </a:pPr>
            <a:r>
              <a:rPr lang="en-US" sz="3200" b="0" i="0" dirty="0">
                <a:solidFill>
                  <a:schemeClr val="bg1"/>
                </a:solidFill>
                <a:effectLst/>
                <a:latin typeface="Verdana" panose="020B0604030504040204" pitchFamily="34" charset="0"/>
                <a:ea typeface="Verdana" panose="020B0604030504040204" pitchFamily="34" charset="0"/>
              </a:rPr>
              <a:t> Edify the Church</a:t>
            </a:r>
          </a:p>
        </p:txBody>
      </p:sp>
      <p:sp>
        <p:nvSpPr>
          <p:cNvPr id="3" name="Title 1">
            <a:extLst>
              <a:ext uri="{FF2B5EF4-FFF2-40B4-BE49-F238E27FC236}">
                <a16:creationId xmlns:a16="http://schemas.microsoft.com/office/drawing/2014/main" id="{038BA0B2-0D27-426A-AE17-DC6A40DC85C0}"/>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Edify – Edification - </a:t>
            </a:r>
            <a:r>
              <a:rPr lang="en-US" sz="4800" i="1" dirty="0" err="1">
                <a:solidFill>
                  <a:schemeClr val="accent2"/>
                </a:solidFill>
                <a:latin typeface="Verdana" panose="020B0604030504040204" pitchFamily="34" charset="0"/>
                <a:ea typeface="Verdana" panose="020B0604030504040204" pitchFamily="34" charset="0"/>
              </a:rPr>
              <a:t>O</a:t>
            </a:r>
            <a:r>
              <a:rPr lang="en-US" sz="4800" b="0" i="1" dirty="0" err="1">
                <a:solidFill>
                  <a:schemeClr val="accent2"/>
                </a:solidFill>
                <a:effectLst/>
                <a:latin typeface="Verdana" panose="020B0604030504040204" pitchFamily="34" charset="0"/>
                <a:ea typeface="Verdana" panose="020B0604030504040204" pitchFamily="34" charset="0"/>
              </a:rPr>
              <a:t>ikodomé</a:t>
            </a:r>
            <a:endParaRPr lang="en-US" sz="48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504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597446"/>
            <a:ext cx="11692890" cy="506839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Galatians 5:22-23</a:t>
            </a:r>
          </a:p>
          <a:p>
            <a:r>
              <a:rPr lang="en-US" sz="2800" dirty="0">
                <a:solidFill>
                  <a:schemeClr val="accent2"/>
                </a:solidFill>
                <a:latin typeface="Verdana" panose="020B0604030504040204" pitchFamily="34" charset="0"/>
                <a:ea typeface="Verdana" panose="020B0604030504040204" pitchFamily="34" charset="0"/>
              </a:rPr>
              <a:t>22 </a:t>
            </a:r>
            <a:r>
              <a:rPr lang="en-US" sz="2800" dirty="0">
                <a:solidFill>
                  <a:schemeClr val="bg1"/>
                </a:solidFill>
                <a:latin typeface="Verdana" panose="020B0604030504040204" pitchFamily="34" charset="0"/>
                <a:ea typeface="Verdana" panose="020B0604030504040204" pitchFamily="34" charset="0"/>
              </a:rPr>
              <a:t>But the Holy Spirit produces this kind of fruit in our lives: love, joy, peace, patience, kindness, goodness, faithfulness,</a:t>
            </a:r>
          </a:p>
          <a:p>
            <a:r>
              <a:rPr lang="en-US" sz="2800" dirty="0">
                <a:solidFill>
                  <a:schemeClr val="accent2"/>
                </a:solidFill>
                <a:latin typeface="Verdana" panose="020B0604030504040204" pitchFamily="34" charset="0"/>
                <a:ea typeface="Verdana" panose="020B0604030504040204" pitchFamily="34" charset="0"/>
              </a:rPr>
              <a:t>23 </a:t>
            </a:r>
            <a:r>
              <a:rPr lang="en-US" sz="2800" dirty="0">
                <a:solidFill>
                  <a:schemeClr val="bg1"/>
                </a:solidFill>
                <a:latin typeface="Verdana" panose="020B0604030504040204" pitchFamily="34" charset="0"/>
                <a:ea typeface="Verdana" panose="020B0604030504040204" pitchFamily="34" charset="0"/>
              </a:rPr>
              <a:t>gentleness, and self-control.</a:t>
            </a:r>
          </a:p>
          <a:p>
            <a:endParaRPr lang="en-US" sz="2800" dirty="0">
              <a:solidFill>
                <a:schemeClr val="bg1"/>
              </a:solidFill>
              <a:latin typeface="Verdana" panose="020B0604030504040204" pitchFamily="34" charset="0"/>
              <a:ea typeface="Verdana" panose="020B0604030504040204" pitchFamily="34" charset="0"/>
            </a:endParaRPr>
          </a:p>
          <a:p>
            <a:endParaRPr lang="en-US" sz="2800" dirty="0">
              <a:solidFill>
                <a:schemeClr val="bg1"/>
              </a:solidFill>
              <a:latin typeface="Verdana" panose="020B0604030504040204" pitchFamily="34" charset="0"/>
              <a:ea typeface="Verdana" panose="020B0604030504040204" pitchFamily="34" charset="0"/>
            </a:endParaRPr>
          </a:p>
          <a:p>
            <a:pPr algn="ctr"/>
            <a:r>
              <a:rPr lang="en-US" sz="2800" dirty="0">
                <a:solidFill>
                  <a:schemeClr val="bg1"/>
                </a:solidFill>
                <a:latin typeface="Verdana" panose="020B0604030504040204" pitchFamily="34" charset="0"/>
                <a:ea typeface="Verdana" panose="020B0604030504040204" pitchFamily="34" charset="0"/>
              </a:rPr>
              <a:t>Start with Yourself</a:t>
            </a:r>
          </a:p>
          <a:p>
            <a:pPr algn="ctr"/>
            <a:r>
              <a:rPr lang="en-US" sz="2800" dirty="0">
                <a:solidFill>
                  <a:schemeClr val="bg1"/>
                </a:solidFill>
                <a:latin typeface="Verdana" panose="020B0604030504040204" pitchFamily="34" charset="0"/>
                <a:ea typeface="Verdana" panose="020B0604030504040204" pitchFamily="34" charset="0"/>
              </a:rPr>
              <a:t>You are a building block</a:t>
            </a:r>
          </a:p>
        </p:txBody>
      </p:sp>
      <p:sp>
        <p:nvSpPr>
          <p:cNvPr id="3" name="Title 1">
            <a:extLst>
              <a:ext uri="{FF2B5EF4-FFF2-40B4-BE49-F238E27FC236}">
                <a16:creationId xmlns:a16="http://schemas.microsoft.com/office/drawing/2014/main" id="{711A6C7E-6220-46D0-9091-FBDE616210A5}"/>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Edification is Personal</a:t>
            </a:r>
          </a:p>
        </p:txBody>
      </p:sp>
    </p:spTree>
    <p:extLst>
      <p:ext uri="{BB962C8B-B14F-4D97-AF65-F5344CB8AC3E}">
        <p14:creationId xmlns:p14="http://schemas.microsoft.com/office/powerpoint/2010/main" val="330579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509311"/>
            <a:ext cx="11692890" cy="5156531"/>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Romans 14:19 (NKJV)</a:t>
            </a:r>
          </a:p>
          <a:p>
            <a:r>
              <a:rPr lang="en-US" sz="2800" dirty="0">
                <a:solidFill>
                  <a:schemeClr val="accent2"/>
                </a:solidFill>
                <a:latin typeface="Verdana" panose="020B0604030504040204" pitchFamily="34" charset="0"/>
                <a:ea typeface="Verdana" panose="020B0604030504040204" pitchFamily="34" charset="0"/>
              </a:rPr>
              <a:t>19 </a:t>
            </a:r>
            <a:r>
              <a:rPr lang="en-US" sz="2800" dirty="0">
                <a:solidFill>
                  <a:schemeClr val="bg1"/>
                </a:solidFill>
                <a:latin typeface="Verdana" panose="020B0604030504040204" pitchFamily="34" charset="0"/>
                <a:ea typeface="Verdana" panose="020B0604030504040204" pitchFamily="34" charset="0"/>
              </a:rPr>
              <a:t>Therefore let us pursue the things which make for peace and the things by which one may </a:t>
            </a:r>
            <a:r>
              <a:rPr lang="en-US" sz="2800" dirty="0">
                <a:solidFill>
                  <a:schemeClr val="accent4"/>
                </a:solidFill>
                <a:latin typeface="Verdana" panose="020B0604030504040204" pitchFamily="34" charset="0"/>
                <a:ea typeface="Verdana" panose="020B0604030504040204" pitchFamily="34" charset="0"/>
              </a:rPr>
              <a:t>edify another</a:t>
            </a:r>
            <a:r>
              <a:rPr lang="en-US" sz="2800" dirty="0">
                <a:solidFill>
                  <a:schemeClr val="bg1"/>
                </a:solidFill>
                <a:latin typeface="Verdana" panose="020B0604030504040204" pitchFamily="34" charset="0"/>
                <a:ea typeface="Verdana" panose="020B0604030504040204" pitchFamily="34" charset="0"/>
              </a:rPr>
              <a:t>.</a:t>
            </a:r>
          </a:p>
          <a:p>
            <a:endParaRPr lang="en-US" sz="2800" dirty="0">
              <a:solidFill>
                <a:schemeClr val="accent2"/>
              </a:solidFill>
              <a:latin typeface="Verdana" panose="020B0604030504040204" pitchFamily="34" charset="0"/>
              <a:ea typeface="Verdana" panose="020B0604030504040204" pitchFamily="34" charset="0"/>
            </a:endParaRPr>
          </a:p>
          <a:p>
            <a:r>
              <a:rPr lang="en-US" sz="2800" dirty="0">
                <a:solidFill>
                  <a:schemeClr val="accent2"/>
                </a:solidFill>
                <a:latin typeface="Verdana" panose="020B0604030504040204" pitchFamily="34" charset="0"/>
                <a:ea typeface="Verdana" panose="020B0604030504040204" pitchFamily="34" charset="0"/>
              </a:rPr>
              <a:t>Romans 14:19 (NLT)</a:t>
            </a:r>
          </a:p>
          <a:p>
            <a:r>
              <a:rPr lang="en-US" sz="2800" dirty="0">
                <a:solidFill>
                  <a:schemeClr val="accent2"/>
                </a:solidFill>
                <a:latin typeface="Verdana" panose="020B0604030504040204" pitchFamily="34" charset="0"/>
                <a:ea typeface="Verdana" panose="020B0604030504040204" pitchFamily="34" charset="0"/>
              </a:rPr>
              <a:t>19 </a:t>
            </a:r>
            <a:r>
              <a:rPr lang="en-US" sz="2800" dirty="0">
                <a:solidFill>
                  <a:schemeClr val="bg1"/>
                </a:solidFill>
                <a:latin typeface="Verdana" panose="020B0604030504040204" pitchFamily="34" charset="0"/>
                <a:ea typeface="Verdana" panose="020B0604030504040204" pitchFamily="34" charset="0"/>
              </a:rPr>
              <a:t>So then, let us aim for harmony in the church and try to </a:t>
            </a:r>
            <a:r>
              <a:rPr lang="en-US" sz="2800" dirty="0">
                <a:solidFill>
                  <a:schemeClr val="accent4"/>
                </a:solidFill>
                <a:latin typeface="Verdana" panose="020B0604030504040204" pitchFamily="34" charset="0"/>
                <a:ea typeface="Verdana" panose="020B0604030504040204" pitchFamily="34" charset="0"/>
              </a:rPr>
              <a:t>build each other up</a:t>
            </a:r>
            <a:r>
              <a:rPr lang="en-US" sz="2800" dirty="0">
                <a:solidFill>
                  <a:schemeClr val="bg1"/>
                </a:solidFill>
                <a:latin typeface="Verdana" panose="020B0604030504040204" pitchFamily="34" charset="0"/>
                <a:ea typeface="Verdana" panose="020B0604030504040204" pitchFamily="34" charset="0"/>
              </a:rPr>
              <a:t>.</a:t>
            </a:r>
          </a:p>
        </p:txBody>
      </p:sp>
      <p:sp>
        <p:nvSpPr>
          <p:cNvPr id="3" name="Title 1">
            <a:extLst>
              <a:ext uri="{FF2B5EF4-FFF2-40B4-BE49-F238E27FC236}">
                <a16:creationId xmlns:a16="http://schemas.microsoft.com/office/drawing/2014/main" id="{DA5EFE8E-5258-47C5-A4A4-CDBFE2AB3301}"/>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Edify Each Other</a:t>
            </a:r>
          </a:p>
        </p:txBody>
      </p:sp>
    </p:spTree>
    <p:extLst>
      <p:ext uri="{BB962C8B-B14F-4D97-AF65-F5344CB8AC3E}">
        <p14:creationId xmlns:p14="http://schemas.microsoft.com/office/powerpoint/2010/main" val="3411942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465243"/>
            <a:ext cx="11692890" cy="5200599"/>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Romans 15:2 (NKJV)</a:t>
            </a:r>
          </a:p>
          <a:p>
            <a:r>
              <a:rPr lang="en-US" sz="2800" dirty="0">
                <a:solidFill>
                  <a:schemeClr val="accent2"/>
                </a:solidFill>
                <a:latin typeface="Verdana" panose="020B0604030504040204" pitchFamily="34" charset="0"/>
                <a:ea typeface="Verdana" panose="020B0604030504040204" pitchFamily="34" charset="0"/>
              </a:rPr>
              <a:t>2 </a:t>
            </a:r>
            <a:r>
              <a:rPr lang="en-US" sz="2800" dirty="0">
                <a:solidFill>
                  <a:schemeClr val="bg1"/>
                </a:solidFill>
                <a:latin typeface="Verdana" panose="020B0604030504040204" pitchFamily="34" charset="0"/>
                <a:ea typeface="Verdana" panose="020B0604030504040204" pitchFamily="34" charset="0"/>
              </a:rPr>
              <a:t>Let each of us please his neighbor for his good, leading to </a:t>
            </a:r>
            <a:r>
              <a:rPr lang="en-US" sz="2800" dirty="0">
                <a:solidFill>
                  <a:schemeClr val="accent4"/>
                </a:solidFill>
                <a:latin typeface="Verdana" panose="020B0604030504040204" pitchFamily="34" charset="0"/>
                <a:ea typeface="Verdana" panose="020B0604030504040204" pitchFamily="34" charset="0"/>
              </a:rPr>
              <a:t>edification</a:t>
            </a:r>
            <a:r>
              <a:rPr lang="en-US" sz="2800" dirty="0">
                <a:solidFill>
                  <a:schemeClr val="bg1"/>
                </a:solidFill>
                <a:latin typeface="Verdana" panose="020B0604030504040204" pitchFamily="34" charset="0"/>
                <a:ea typeface="Verdana" panose="020B0604030504040204" pitchFamily="34" charset="0"/>
              </a:rPr>
              <a:t>.</a:t>
            </a:r>
          </a:p>
          <a:p>
            <a:endParaRPr lang="en-US" sz="2800" dirty="0">
              <a:solidFill>
                <a:schemeClr val="accent2"/>
              </a:solidFill>
              <a:latin typeface="Verdana" panose="020B0604030504040204" pitchFamily="34" charset="0"/>
              <a:ea typeface="Verdana" panose="020B0604030504040204" pitchFamily="34" charset="0"/>
            </a:endParaRPr>
          </a:p>
          <a:p>
            <a:r>
              <a:rPr lang="en-US" sz="2800" dirty="0">
                <a:solidFill>
                  <a:schemeClr val="accent2"/>
                </a:solidFill>
                <a:latin typeface="Verdana" panose="020B0604030504040204" pitchFamily="34" charset="0"/>
                <a:ea typeface="Verdana" panose="020B0604030504040204" pitchFamily="34" charset="0"/>
              </a:rPr>
              <a:t>Romans 15:2 (NLT)</a:t>
            </a:r>
          </a:p>
          <a:p>
            <a:r>
              <a:rPr lang="en-US" sz="2800" dirty="0">
                <a:solidFill>
                  <a:schemeClr val="accent2"/>
                </a:solidFill>
                <a:latin typeface="Verdana" panose="020B0604030504040204" pitchFamily="34" charset="0"/>
                <a:ea typeface="Verdana" panose="020B0604030504040204" pitchFamily="34" charset="0"/>
              </a:rPr>
              <a:t>2 </a:t>
            </a:r>
            <a:r>
              <a:rPr lang="en-US" sz="2800" dirty="0">
                <a:solidFill>
                  <a:schemeClr val="bg1"/>
                </a:solidFill>
                <a:latin typeface="Verdana" panose="020B0604030504040204" pitchFamily="34" charset="0"/>
                <a:ea typeface="Verdana" panose="020B0604030504040204" pitchFamily="34" charset="0"/>
              </a:rPr>
              <a:t>We should help others do what is right and </a:t>
            </a:r>
            <a:r>
              <a:rPr lang="en-US" sz="2800" dirty="0">
                <a:solidFill>
                  <a:schemeClr val="accent4"/>
                </a:solidFill>
                <a:latin typeface="Verdana" panose="020B0604030504040204" pitchFamily="34" charset="0"/>
                <a:ea typeface="Verdana" panose="020B0604030504040204" pitchFamily="34" charset="0"/>
              </a:rPr>
              <a:t>build them up in the Lord</a:t>
            </a:r>
            <a:r>
              <a:rPr lang="en-US" sz="2800" dirty="0">
                <a:solidFill>
                  <a:schemeClr val="bg1"/>
                </a:solidFill>
                <a:latin typeface="Verdana" panose="020B0604030504040204" pitchFamily="34" charset="0"/>
                <a:ea typeface="Verdana" panose="020B0604030504040204" pitchFamily="34" charset="0"/>
              </a:rPr>
              <a:t>.</a:t>
            </a:r>
          </a:p>
        </p:txBody>
      </p:sp>
      <p:sp>
        <p:nvSpPr>
          <p:cNvPr id="8" name="Title 1">
            <a:extLst>
              <a:ext uri="{FF2B5EF4-FFF2-40B4-BE49-F238E27FC236}">
                <a16:creationId xmlns:a16="http://schemas.microsoft.com/office/drawing/2014/main" id="{BC69E61E-0546-4556-9A8C-2ECFDC56C8A8}"/>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Edify Each Other</a:t>
            </a:r>
          </a:p>
        </p:txBody>
      </p:sp>
    </p:spTree>
    <p:extLst>
      <p:ext uri="{BB962C8B-B14F-4D97-AF65-F5344CB8AC3E}">
        <p14:creationId xmlns:p14="http://schemas.microsoft.com/office/powerpoint/2010/main" val="149923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264405"/>
            <a:ext cx="11692890" cy="6401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do his work and build up the church, the body of Christ.</a:t>
            </a:r>
          </a:p>
          <a:p>
            <a:r>
              <a:rPr lang="en-US" sz="2800" dirty="0">
                <a:solidFill>
                  <a:schemeClr val="accent2"/>
                </a:solidFill>
                <a:latin typeface="Verdana" panose="020B0604030504040204" pitchFamily="34" charset="0"/>
                <a:ea typeface="Verdana" panose="020B0604030504040204" pitchFamily="34" charset="0"/>
              </a:rPr>
              <a:t>13 </a:t>
            </a:r>
            <a:r>
              <a:rPr lang="en-US" sz="2800" dirty="0">
                <a:solidFill>
                  <a:schemeClr val="bg1"/>
                </a:solidFill>
                <a:latin typeface="Verdana" panose="020B0604030504040204" pitchFamily="34" charset="0"/>
                <a:ea typeface="Verdana" panose="020B0604030504040204" pitchFamily="34" charset="0"/>
              </a:rPr>
              <a:t>This will continue until we all come to such unity in our faith and knowledge of God’s Son that we will be mature in the Lord, measuring up to the full and complete standard of Christ.</a:t>
            </a:r>
          </a:p>
        </p:txBody>
      </p:sp>
    </p:spTree>
    <p:extLst>
      <p:ext uri="{BB962C8B-B14F-4D97-AF65-F5344CB8AC3E}">
        <p14:creationId xmlns:p14="http://schemas.microsoft.com/office/powerpoint/2010/main" val="365455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288973"/>
            <a:ext cx="11692890" cy="5376869"/>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1 Thessalonians 5:11 (NKJV)</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Therefore comfort each other and </a:t>
            </a:r>
            <a:r>
              <a:rPr lang="en-US" sz="2800" dirty="0">
                <a:solidFill>
                  <a:schemeClr val="accent4"/>
                </a:solidFill>
                <a:latin typeface="Verdana" panose="020B0604030504040204" pitchFamily="34" charset="0"/>
                <a:ea typeface="Verdana" panose="020B0604030504040204" pitchFamily="34" charset="0"/>
              </a:rPr>
              <a:t>edify</a:t>
            </a:r>
            <a:r>
              <a:rPr lang="en-US" sz="2800" dirty="0">
                <a:solidFill>
                  <a:schemeClr val="bg1"/>
                </a:solidFill>
                <a:latin typeface="Verdana" panose="020B0604030504040204" pitchFamily="34" charset="0"/>
                <a:ea typeface="Verdana" panose="020B0604030504040204" pitchFamily="34" charset="0"/>
              </a:rPr>
              <a:t> one another, just as you also are doing.</a:t>
            </a:r>
          </a:p>
          <a:p>
            <a:endParaRPr lang="en-US" sz="2800" dirty="0">
              <a:solidFill>
                <a:schemeClr val="accent2"/>
              </a:solidFill>
              <a:latin typeface="Verdana" panose="020B0604030504040204" pitchFamily="34" charset="0"/>
              <a:ea typeface="Verdana" panose="020B0604030504040204" pitchFamily="34" charset="0"/>
            </a:endParaRPr>
          </a:p>
          <a:p>
            <a:r>
              <a:rPr lang="en-US" sz="2800" dirty="0">
                <a:solidFill>
                  <a:schemeClr val="accent2"/>
                </a:solidFill>
                <a:latin typeface="Verdana" panose="020B0604030504040204" pitchFamily="34" charset="0"/>
                <a:ea typeface="Verdana" panose="020B0604030504040204" pitchFamily="34" charset="0"/>
              </a:rPr>
              <a:t>1 Thessalonians 5:11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So encourage each other and </a:t>
            </a:r>
            <a:r>
              <a:rPr lang="en-US" sz="2800" dirty="0">
                <a:solidFill>
                  <a:schemeClr val="accent4"/>
                </a:solidFill>
                <a:latin typeface="Verdana" panose="020B0604030504040204" pitchFamily="34" charset="0"/>
                <a:ea typeface="Verdana" panose="020B0604030504040204" pitchFamily="34" charset="0"/>
              </a:rPr>
              <a:t>build each other up</a:t>
            </a:r>
            <a:r>
              <a:rPr lang="en-US" sz="2800" dirty="0">
                <a:solidFill>
                  <a:schemeClr val="bg1"/>
                </a:solidFill>
                <a:latin typeface="Verdana" panose="020B0604030504040204" pitchFamily="34" charset="0"/>
                <a:ea typeface="Verdana" panose="020B0604030504040204" pitchFamily="34" charset="0"/>
              </a:rPr>
              <a:t>, just as you are already doing.</a:t>
            </a:r>
          </a:p>
        </p:txBody>
      </p:sp>
      <p:sp>
        <p:nvSpPr>
          <p:cNvPr id="3" name="Title 1">
            <a:extLst>
              <a:ext uri="{FF2B5EF4-FFF2-40B4-BE49-F238E27FC236}">
                <a16:creationId xmlns:a16="http://schemas.microsoft.com/office/drawing/2014/main" id="{D2615984-37D8-4C68-8E5F-32E2F3CD167B}"/>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Edify Each Other</a:t>
            </a:r>
          </a:p>
        </p:txBody>
      </p:sp>
    </p:spTree>
    <p:extLst>
      <p:ext uri="{BB962C8B-B14F-4D97-AF65-F5344CB8AC3E}">
        <p14:creationId xmlns:p14="http://schemas.microsoft.com/office/powerpoint/2010/main" val="127757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288973"/>
            <a:ext cx="11692890" cy="5376869"/>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1 Corinthians 14:26 (NKJV)</a:t>
            </a:r>
          </a:p>
          <a:p>
            <a:r>
              <a:rPr lang="en-US" sz="2800" dirty="0">
                <a:solidFill>
                  <a:schemeClr val="accent2"/>
                </a:solidFill>
                <a:latin typeface="Verdana" panose="020B0604030504040204" pitchFamily="34" charset="0"/>
                <a:ea typeface="Verdana" panose="020B0604030504040204" pitchFamily="34" charset="0"/>
              </a:rPr>
              <a:t>26 </a:t>
            </a:r>
            <a:r>
              <a:rPr lang="en-US" sz="2800" dirty="0">
                <a:solidFill>
                  <a:schemeClr val="bg1"/>
                </a:solidFill>
                <a:latin typeface="Verdana" panose="020B0604030504040204" pitchFamily="34" charset="0"/>
                <a:ea typeface="Verdana" panose="020B0604030504040204" pitchFamily="34" charset="0"/>
              </a:rPr>
              <a:t>How is it then, brethren? Whenever you come together, each of you has a psalm, has a teaching, has a tongue, has a revelation, has an interpretation. Let all things be done for </a:t>
            </a:r>
            <a:r>
              <a:rPr lang="en-US" sz="2800" dirty="0">
                <a:solidFill>
                  <a:schemeClr val="accent4"/>
                </a:solidFill>
                <a:latin typeface="Verdana" panose="020B0604030504040204" pitchFamily="34" charset="0"/>
                <a:ea typeface="Verdana" panose="020B0604030504040204" pitchFamily="34" charset="0"/>
              </a:rPr>
              <a:t>edification</a:t>
            </a:r>
            <a:r>
              <a:rPr lang="en-US" sz="2800" dirty="0">
                <a:solidFill>
                  <a:schemeClr val="bg1"/>
                </a:solidFill>
                <a:latin typeface="Verdana" panose="020B0604030504040204" pitchFamily="34" charset="0"/>
                <a:ea typeface="Verdana" panose="020B0604030504040204" pitchFamily="34" charset="0"/>
              </a:rPr>
              <a:t>.</a:t>
            </a:r>
          </a:p>
          <a:p>
            <a:endParaRPr lang="en-US" sz="2800" dirty="0">
              <a:solidFill>
                <a:schemeClr val="accent2"/>
              </a:solidFill>
              <a:latin typeface="Verdana" panose="020B0604030504040204" pitchFamily="34" charset="0"/>
              <a:ea typeface="Verdana" panose="020B0604030504040204" pitchFamily="34" charset="0"/>
            </a:endParaRPr>
          </a:p>
          <a:p>
            <a:r>
              <a:rPr lang="en-US" sz="2800" dirty="0">
                <a:solidFill>
                  <a:schemeClr val="accent2"/>
                </a:solidFill>
                <a:latin typeface="Verdana" panose="020B0604030504040204" pitchFamily="34" charset="0"/>
                <a:ea typeface="Verdana" panose="020B0604030504040204" pitchFamily="34" charset="0"/>
              </a:rPr>
              <a:t>1 Corinthians 14:26 (NLT)</a:t>
            </a:r>
          </a:p>
          <a:p>
            <a:r>
              <a:rPr lang="en-US" sz="2800" dirty="0">
                <a:solidFill>
                  <a:schemeClr val="accent2"/>
                </a:solidFill>
                <a:latin typeface="Verdana" panose="020B0604030504040204" pitchFamily="34" charset="0"/>
                <a:ea typeface="Verdana" panose="020B0604030504040204" pitchFamily="34" charset="0"/>
              </a:rPr>
              <a:t>26 </a:t>
            </a:r>
            <a:r>
              <a:rPr lang="en-US" sz="2800" dirty="0">
                <a:solidFill>
                  <a:schemeClr val="bg1"/>
                </a:solidFill>
                <a:latin typeface="Verdana" panose="020B0604030504040204" pitchFamily="34" charset="0"/>
                <a:ea typeface="Verdana" panose="020B0604030504040204" pitchFamily="34" charset="0"/>
              </a:rPr>
              <a:t>Well, my brothers and sisters, let’s summarize. When you meet together, one will sing, another will teach, another will tell some special revelation God has given, one will speak in tongues, and another will interpret what is said. But everything that is done must </a:t>
            </a:r>
            <a:r>
              <a:rPr lang="en-US" sz="2800" dirty="0">
                <a:solidFill>
                  <a:schemeClr val="accent4"/>
                </a:solidFill>
                <a:latin typeface="Verdana" panose="020B0604030504040204" pitchFamily="34" charset="0"/>
                <a:ea typeface="Verdana" panose="020B0604030504040204" pitchFamily="34" charset="0"/>
              </a:rPr>
              <a:t>strengthen all of you</a:t>
            </a:r>
            <a:r>
              <a:rPr lang="en-US" sz="2800" dirty="0">
                <a:solidFill>
                  <a:schemeClr val="bg1"/>
                </a:solidFill>
                <a:latin typeface="Verdana" panose="020B0604030504040204" pitchFamily="34" charset="0"/>
                <a:ea typeface="Verdana" panose="020B0604030504040204" pitchFamily="34" charset="0"/>
              </a:rPr>
              <a:t>.</a:t>
            </a:r>
          </a:p>
        </p:txBody>
      </p:sp>
      <p:sp>
        <p:nvSpPr>
          <p:cNvPr id="3" name="Title 1">
            <a:extLst>
              <a:ext uri="{FF2B5EF4-FFF2-40B4-BE49-F238E27FC236}">
                <a16:creationId xmlns:a16="http://schemas.microsoft.com/office/drawing/2014/main" id="{A1728094-FD7A-4300-B91F-2BF875107EA7}"/>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Edify the Church</a:t>
            </a:r>
          </a:p>
        </p:txBody>
      </p:sp>
    </p:spTree>
    <p:extLst>
      <p:ext uri="{BB962C8B-B14F-4D97-AF65-F5344CB8AC3E}">
        <p14:creationId xmlns:p14="http://schemas.microsoft.com/office/powerpoint/2010/main" val="392885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388125"/>
            <a:ext cx="11692890" cy="527771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1 Corinthians 3:9 (NKJV)</a:t>
            </a:r>
          </a:p>
          <a:p>
            <a:r>
              <a:rPr lang="en-US" sz="2800" dirty="0">
                <a:solidFill>
                  <a:schemeClr val="accent2"/>
                </a:solidFill>
                <a:latin typeface="Verdana" panose="020B0604030504040204" pitchFamily="34" charset="0"/>
                <a:ea typeface="Verdana" panose="020B0604030504040204" pitchFamily="34" charset="0"/>
              </a:rPr>
              <a:t>9 </a:t>
            </a:r>
            <a:r>
              <a:rPr lang="en-US" sz="2800" dirty="0">
                <a:solidFill>
                  <a:schemeClr val="bg1"/>
                </a:solidFill>
                <a:latin typeface="Verdana" panose="020B0604030504040204" pitchFamily="34" charset="0"/>
                <a:ea typeface="Verdana" panose="020B0604030504040204" pitchFamily="34" charset="0"/>
              </a:rPr>
              <a:t>For we are God’s fellow workers; you are God’s field, </a:t>
            </a:r>
            <a:r>
              <a:rPr lang="en-US" sz="2800" dirty="0">
                <a:solidFill>
                  <a:schemeClr val="accent4"/>
                </a:solidFill>
                <a:latin typeface="Verdana" panose="020B0604030504040204" pitchFamily="34" charset="0"/>
                <a:ea typeface="Verdana" panose="020B0604030504040204" pitchFamily="34" charset="0"/>
              </a:rPr>
              <a:t>you are God’s building</a:t>
            </a:r>
            <a:r>
              <a:rPr lang="en-US" sz="2800" dirty="0">
                <a:solidFill>
                  <a:schemeClr val="bg1"/>
                </a:solidFill>
                <a:latin typeface="Verdana" panose="020B0604030504040204" pitchFamily="34" charset="0"/>
                <a:ea typeface="Verdana" panose="020B0604030504040204" pitchFamily="34" charset="0"/>
              </a:rPr>
              <a:t>.</a:t>
            </a:r>
          </a:p>
          <a:p>
            <a:endParaRPr lang="en-US" sz="2800" dirty="0">
              <a:solidFill>
                <a:schemeClr val="accent2"/>
              </a:solidFill>
              <a:latin typeface="Verdana" panose="020B0604030504040204" pitchFamily="34" charset="0"/>
              <a:ea typeface="Verdana" panose="020B0604030504040204" pitchFamily="34" charset="0"/>
            </a:endParaRPr>
          </a:p>
          <a:p>
            <a:r>
              <a:rPr lang="en-US" sz="2800" dirty="0">
                <a:solidFill>
                  <a:schemeClr val="accent2"/>
                </a:solidFill>
                <a:latin typeface="Verdana" panose="020B0604030504040204" pitchFamily="34" charset="0"/>
                <a:ea typeface="Verdana" panose="020B0604030504040204" pitchFamily="34" charset="0"/>
              </a:rPr>
              <a:t>1 Corinthians 3:9 (NLT)</a:t>
            </a:r>
          </a:p>
          <a:p>
            <a:r>
              <a:rPr lang="en-US" sz="2800" dirty="0">
                <a:solidFill>
                  <a:schemeClr val="accent2"/>
                </a:solidFill>
                <a:latin typeface="Verdana" panose="020B0604030504040204" pitchFamily="34" charset="0"/>
                <a:ea typeface="Verdana" panose="020B0604030504040204" pitchFamily="34" charset="0"/>
              </a:rPr>
              <a:t>9 </a:t>
            </a:r>
            <a:r>
              <a:rPr lang="en-US" sz="2800" dirty="0">
                <a:solidFill>
                  <a:schemeClr val="bg1"/>
                </a:solidFill>
                <a:latin typeface="Verdana" panose="020B0604030504040204" pitchFamily="34" charset="0"/>
                <a:ea typeface="Verdana" panose="020B0604030504040204" pitchFamily="34" charset="0"/>
              </a:rPr>
              <a:t>For we are both God’s workers. And you are God’s field. </a:t>
            </a:r>
            <a:r>
              <a:rPr lang="en-US" sz="2800" dirty="0">
                <a:solidFill>
                  <a:schemeClr val="accent4"/>
                </a:solidFill>
                <a:latin typeface="Verdana" panose="020B0604030504040204" pitchFamily="34" charset="0"/>
                <a:ea typeface="Verdana" panose="020B0604030504040204" pitchFamily="34" charset="0"/>
              </a:rPr>
              <a:t>You are God’s building</a:t>
            </a:r>
            <a:r>
              <a:rPr lang="en-US" sz="2800" dirty="0">
                <a:solidFill>
                  <a:schemeClr val="bg1"/>
                </a:solidFill>
                <a:latin typeface="Verdana" panose="020B0604030504040204" pitchFamily="34" charset="0"/>
                <a:ea typeface="Verdana" panose="020B0604030504040204" pitchFamily="34" charset="0"/>
              </a:rPr>
              <a:t>.</a:t>
            </a:r>
          </a:p>
        </p:txBody>
      </p:sp>
      <p:sp>
        <p:nvSpPr>
          <p:cNvPr id="3" name="Title 1">
            <a:extLst>
              <a:ext uri="{FF2B5EF4-FFF2-40B4-BE49-F238E27FC236}">
                <a16:creationId xmlns:a16="http://schemas.microsoft.com/office/drawing/2014/main" id="{CE49ED5D-D784-4790-80D3-D5ECA5F8E0D3}"/>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Edify the Church</a:t>
            </a:r>
          </a:p>
        </p:txBody>
      </p:sp>
    </p:spTree>
    <p:extLst>
      <p:ext uri="{BB962C8B-B14F-4D97-AF65-F5344CB8AC3E}">
        <p14:creationId xmlns:p14="http://schemas.microsoft.com/office/powerpoint/2010/main" val="255158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1377108"/>
            <a:ext cx="11692890" cy="528873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Acts 9:31 (NKJV)</a:t>
            </a:r>
          </a:p>
          <a:p>
            <a:r>
              <a:rPr lang="en-US" sz="2800" dirty="0">
                <a:solidFill>
                  <a:schemeClr val="accent2"/>
                </a:solidFill>
                <a:latin typeface="Verdana" panose="020B0604030504040204" pitchFamily="34" charset="0"/>
                <a:ea typeface="Verdana" panose="020B0604030504040204" pitchFamily="34" charset="0"/>
              </a:rPr>
              <a:t>31 </a:t>
            </a:r>
            <a:r>
              <a:rPr lang="en-US" sz="2800" dirty="0">
                <a:solidFill>
                  <a:schemeClr val="bg1"/>
                </a:solidFill>
                <a:latin typeface="Verdana" panose="020B0604030504040204" pitchFamily="34" charset="0"/>
                <a:ea typeface="Verdana" panose="020B0604030504040204" pitchFamily="34" charset="0"/>
              </a:rPr>
              <a:t>Then the churches throughout all Judea, Galilee, and Samaria had peace and were </a:t>
            </a:r>
            <a:r>
              <a:rPr lang="en-US" sz="2800" dirty="0">
                <a:solidFill>
                  <a:schemeClr val="accent4"/>
                </a:solidFill>
                <a:latin typeface="Verdana" panose="020B0604030504040204" pitchFamily="34" charset="0"/>
                <a:ea typeface="Verdana" panose="020B0604030504040204" pitchFamily="34" charset="0"/>
              </a:rPr>
              <a:t>edified</a:t>
            </a:r>
            <a:r>
              <a:rPr lang="en-US" sz="2800" dirty="0">
                <a:solidFill>
                  <a:schemeClr val="bg1"/>
                </a:solidFill>
                <a:latin typeface="Verdana" panose="020B0604030504040204" pitchFamily="34" charset="0"/>
                <a:ea typeface="Verdana" panose="020B0604030504040204" pitchFamily="34" charset="0"/>
              </a:rPr>
              <a:t>. And walking in the fear of the Lord and in the comfort of the Holy Spirit, they were multiplied.</a:t>
            </a:r>
          </a:p>
          <a:p>
            <a:endParaRPr lang="en-US" sz="2800" dirty="0">
              <a:solidFill>
                <a:schemeClr val="accent2"/>
              </a:solidFill>
              <a:latin typeface="Verdana" panose="020B0604030504040204" pitchFamily="34" charset="0"/>
              <a:ea typeface="Verdana" panose="020B0604030504040204" pitchFamily="34" charset="0"/>
            </a:endParaRPr>
          </a:p>
          <a:p>
            <a:r>
              <a:rPr lang="en-US" sz="2800" dirty="0">
                <a:solidFill>
                  <a:schemeClr val="accent2"/>
                </a:solidFill>
                <a:latin typeface="Verdana" panose="020B0604030504040204" pitchFamily="34" charset="0"/>
                <a:ea typeface="Verdana" panose="020B0604030504040204" pitchFamily="34" charset="0"/>
              </a:rPr>
              <a:t>Acts 9:31 (NLT)</a:t>
            </a:r>
          </a:p>
          <a:p>
            <a:r>
              <a:rPr lang="en-US" sz="2800" dirty="0">
                <a:solidFill>
                  <a:schemeClr val="accent2"/>
                </a:solidFill>
                <a:latin typeface="Verdana" panose="020B0604030504040204" pitchFamily="34" charset="0"/>
                <a:ea typeface="Verdana" panose="020B0604030504040204" pitchFamily="34" charset="0"/>
              </a:rPr>
              <a:t>31 </a:t>
            </a:r>
            <a:r>
              <a:rPr lang="en-US" sz="2800" dirty="0">
                <a:solidFill>
                  <a:schemeClr val="bg1"/>
                </a:solidFill>
                <a:latin typeface="Verdana" panose="020B0604030504040204" pitchFamily="34" charset="0"/>
                <a:ea typeface="Verdana" panose="020B0604030504040204" pitchFamily="34" charset="0"/>
              </a:rPr>
              <a:t>The church then had peace throughout Judea, Galilee, and Samaria, and it </a:t>
            </a:r>
            <a:r>
              <a:rPr lang="en-US" sz="2800" dirty="0">
                <a:solidFill>
                  <a:schemeClr val="accent4"/>
                </a:solidFill>
                <a:latin typeface="Verdana" panose="020B0604030504040204" pitchFamily="34" charset="0"/>
                <a:ea typeface="Verdana" panose="020B0604030504040204" pitchFamily="34" charset="0"/>
              </a:rPr>
              <a:t>became stronger </a:t>
            </a:r>
            <a:r>
              <a:rPr lang="en-US" sz="2800" dirty="0">
                <a:solidFill>
                  <a:schemeClr val="bg1"/>
                </a:solidFill>
                <a:latin typeface="Verdana" panose="020B0604030504040204" pitchFamily="34" charset="0"/>
                <a:ea typeface="Verdana" panose="020B0604030504040204" pitchFamily="34" charset="0"/>
              </a:rPr>
              <a:t>as the believers lived in the fear of the Lord. And with the encouragement of the Holy Spirit, it also grew in numbers.</a:t>
            </a:r>
          </a:p>
        </p:txBody>
      </p:sp>
      <p:sp>
        <p:nvSpPr>
          <p:cNvPr id="3" name="Title 1">
            <a:extLst>
              <a:ext uri="{FF2B5EF4-FFF2-40B4-BE49-F238E27FC236}">
                <a16:creationId xmlns:a16="http://schemas.microsoft.com/office/drawing/2014/main" id="{3C628D73-0588-4A04-9FF1-8D099A0E85C8}"/>
              </a:ext>
            </a:extLst>
          </p:cNvPr>
          <p:cNvSpPr txBox="1">
            <a:spLocks/>
          </p:cNvSpPr>
          <p:nvPr/>
        </p:nvSpPr>
        <p:spPr>
          <a:xfrm>
            <a:off x="285750" y="405787"/>
            <a:ext cx="11692890" cy="8831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2"/>
                </a:solidFill>
                <a:latin typeface="Verdana" panose="020B0604030504040204" pitchFamily="34" charset="0"/>
                <a:ea typeface="Verdana" panose="020B0604030504040204" pitchFamily="34" charset="0"/>
              </a:rPr>
              <a:t>Edify the Church</a:t>
            </a:r>
          </a:p>
        </p:txBody>
      </p:sp>
    </p:spTree>
    <p:extLst>
      <p:ext uri="{BB962C8B-B14F-4D97-AF65-F5344CB8AC3E}">
        <p14:creationId xmlns:p14="http://schemas.microsoft.com/office/powerpoint/2010/main" val="163013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38E9-3717-4913-8BE0-A716E38125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120FD1-E1C1-4ED6-9865-5BF5FC73A09F}"/>
              </a:ext>
            </a:extLst>
          </p:cNvPr>
          <p:cNvSpPr>
            <a:spLocks noGrp="1"/>
          </p:cNvSpPr>
          <p:nvPr>
            <p:ph idx="1"/>
          </p:nvPr>
        </p:nvSpPr>
        <p:spPr/>
        <p:txBody>
          <a:bodyPr/>
          <a:lstStyle/>
          <a:p>
            <a:endParaRPr lang="en-US"/>
          </a:p>
        </p:txBody>
      </p:sp>
      <p:pic>
        <p:nvPicPr>
          <p:cNvPr id="2050" name="Picture 2" descr="Gateway Arch, St. Louis - WorldAtlas">
            <a:extLst>
              <a:ext uri="{FF2B5EF4-FFF2-40B4-BE49-F238E27FC236}">
                <a16:creationId xmlns:a16="http://schemas.microsoft.com/office/drawing/2014/main" id="{EB1C33DF-AA02-4893-98CF-6918FD88F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7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38E9-3717-4913-8BE0-A716E38125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120FD1-E1C1-4ED6-9865-5BF5FC73A09F}"/>
              </a:ext>
            </a:extLst>
          </p:cNvPr>
          <p:cNvSpPr>
            <a:spLocks noGrp="1"/>
          </p:cNvSpPr>
          <p:nvPr>
            <p:ph idx="1"/>
          </p:nvPr>
        </p:nvSpPr>
        <p:spPr/>
        <p:txBody>
          <a:bodyPr/>
          <a:lstStyle/>
          <a:p>
            <a:endParaRPr lang="en-US"/>
          </a:p>
        </p:txBody>
      </p:sp>
      <p:pic>
        <p:nvPicPr>
          <p:cNvPr id="4098" name="Picture 2" descr="Interesting facts about the Gateway Arch | Just Fun Facts">
            <a:extLst>
              <a:ext uri="{FF2B5EF4-FFF2-40B4-BE49-F238E27FC236}">
                <a16:creationId xmlns:a16="http://schemas.microsoft.com/office/drawing/2014/main" id="{10C617F6-DD2A-4E42-9726-2A17D43C4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2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38E9-3717-4913-8BE0-A716E38125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120FD1-E1C1-4ED6-9865-5BF5FC73A09F}"/>
              </a:ext>
            </a:extLst>
          </p:cNvPr>
          <p:cNvSpPr>
            <a:spLocks noGrp="1"/>
          </p:cNvSpPr>
          <p:nvPr>
            <p:ph idx="1"/>
          </p:nvPr>
        </p:nvSpPr>
        <p:spPr/>
        <p:txBody>
          <a:bodyPr/>
          <a:lstStyle/>
          <a:p>
            <a:endParaRPr lang="en-US"/>
          </a:p>
        </p:txBody>
      </p:sp>
      <p:pic>
        <p:nvPicPr>
          <p:cNvPr id="3074" name="Picture 2" descr="1965: Final piece of the Gateway Arch put in place - YouTube">
            <a:extLst>
              <a:ext uri="{FF2B5EF4-FFF2-40B4-BE49-F238E27FC236}">
                <a16:creationId xmlns:a16="http://schemas.microsoft.com/office/drawing/2014/main" id="{DA6881DA-0BD5-4BFA-8560-71352ECD9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38E9-3717-4913-8BE0-A716E38125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120FD1-E1C1-4ED6-9865-5BF5FC73A09F}"/>
              </a:ext>
            </a:extLst>
          </p:cNvPr>
          <p:cNvSpPr>
            <a:spLocks noGrp="1"/>
          </p:cNvSpPr>
          <p:nvPr>
            <p:ph idx="1"/>
          </p:nvPr>
        </p:nvSpPr>
        <p:spPr/>
        <p:txBody>
          <a:bodyPr/>
          <a:lstStyle/>
          <a:p>
            <a:endParaRPr lang="en-US"/>
          </a:p>
        </p:txBody>
      </p:sp>
      <p:pic>
        <p:nvPicPr>
          <p:cNvPr id="5122" name="Picture 2" descr="Placing Keystone Into Gateway Arch by Bettmann">
            <a:extLst>
              <a:ext uri="{FF2B5EF4-FFF2-40B4-BE49-F238E27FC236}">
                <a16:creationId xmlns:a16="http://schemas.microsoft.com/office/drawing/2014/main" id="{E7978E66-6B1B-4CFE-9C4B-30760EF5C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8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thic arches, tracks, and roller bearings in the context of linear motion">
            <a:extLst>
              <a:ext uri="{FF2B5EF4-FFF2-40B4-BE49-F238E27FC236}">
                <a16:creationId xmlns:a16="http://schemas.microsoft.com/office/drawing/2014/main" id="{F6008CAD-F21A-47C9-A988-EAE6DAB865B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8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71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F58D8-6941-41DA-BB58-97FE9C0D721B}"/>
              </a:ext>
            </a:extLst>
          </p:cNvPr>
          <p:cNvSpPr txBox="1"/>
          <p:nvPr/>
        </p:nvSpPr>
        <p:spPr>
          <a:xfrm>
            <a:off x="363557" y="5354193"/>
            <a:ext cx="1144652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Jesus</a:t>
            </a:r>
          </a:p>
        </p:txBody>
      </p:sp>
      <p:sp>
        <p:nvSpPr>
          <p:cNvPr id="8" name="TextBox 7">
            <a:extLst>
              <a:ext uri="{FF2B5EF4-FFF2-40B4-BE49-F238E27FC236}">
                <a16:creationId xmlns:a16="http://schemas.microsoft.com/office/drawing/2014/main" id="{9554895D-82E2-459E-9EE6-AB0FFBA91078}"/>
              </a:ext>
            </a:extLst>
          </p:cNvPr>
          <p:cNvSpPr txBox="1"/>
          <p:nvPr/>
        </p:nvSpPr>
        <p:spPr>
          <a:xfrm>
            <a:off x="363557" y="4537108"/>
            <a:ext cx="56186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Apostles</a:t>
            </a:r>
          </a:p>
        </p:txBody>
      </p:sp>
      <p:sp>
        <p:nvSpPr>
          <p:cNvPr id="9" name="TextBox 8">
            <a:extLst>
              <a:ext uri="{FF2B5EF4-FFF2-40B4-BE49-F238E27FC236}">
                <a16:creationId xmlns:a16="http://schemas.microsoft.com/office/drawing/2014/main" id="{615ADE4C-DC1D-4F88-8638-7461BCCA280D}"/>
              </a:ext>
            </a:extLst>
          </p:cNvPr>
          <p:cNvSpPr txBox="1"/>
          <p:nvPr/>
        </p:nvSpPr>
        <p:spPr>
          <a:xfrm>
            <a:off x="6191480" y="4544447"/>
            <a:ext cx="561860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Prophets</a:t>
            </a:r>
          </a:p>
        </p:txBody>
      </p:sp>
      <p:sp>
        <p:nvSpPr>
          <p:cNvPr id="10" name="TextBox 9">
            <a:extLst>
              <a:ext uri="{FF2B5EF4-FFF2-40B4-BE49-F238E27FC236}">
                <a16:creationId xmlns:a16="http://schemas.microsoft.com/office/drawing/2014/main" id="{282C1DB6-48A2-42EA-AFD6-FBBE3959B6A5}"/>
              </a:ext>
            </a:extLst>
          </p:cNvPr>
          <p:cNvSpPr txBox="1"/>
          <p:nvPr/>
        </p:nvSpPr>
        <p:spPr>
          <a:xfrm>
            <a:off x="363557" y="3720023"/>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Evangelists</a:t>
            </a:r>
          </a:p>
        </p:txBody>
      </p:sp>
      <p:sp>
        <p:nvSpPr>
          <p:cNvPr id="11" name="TextBox 10">
            <a:extLst>
              <a:ext uri="{FF2B5EF4-FFF2-40B4-BE49-F238E27FC236}">
                <a16:creationId xmlns:a16="http://schemas.microsoft.com/office/drawing/2014/main" id="{28730970-14AE-4AFC-B53A-D5BB8B33A342}"/>
              </a:ext>
            </a:extLst>
          </p:cNvPr>
          <p:cNvSpPr txBox="1"/>
          <p:nvPr/>
        </p:nvSpPr>
        <p:spPr>
          <a:xfrm>
            <a:off x="4244248" y="3715425"/>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Pastors</a:t>
            </a:r>
          </a:p>
        </p:txBody>
      </p:sp>
      <p:sp>
        <p:nvSpPr>
          <p:cNvPr id="13" name="TextBox 12">
            <a:extLst>
              <a:ext uri="{FF2B5EF4-FFF2-40B4-BE49-F238E27FC236}">
                <a16:creationId xmlns:a16="http://schemas.microsoft.com/office/drawing/2014/main" id="{71BF9127-BFE2-4FB1-8FB8-B0A7761FB839}"/>
              </a:ext>
            </a:extLst>
          </p:cNvPr>
          <p:cNvSpPr txBox="1"/>
          <p:nvPr/>
        </p:nvSpPr>
        <p:spPr>
          <a:xfrm>
            <a:off x="8106579" y="3715424"/>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Teachers</a:t>
            </a:r>
          </a:p>
        </p:txBody>
      </p:sp>
      <p:sp>
        <p:nvSpPr>
          <p:cNvPr id="14" name="TextBox 13">
            <a:extLst>
              <a:ext uri="{FF2B5EF4-FFF2-40B4-BE49-F238E27FC236}">
                <a16:creationId xmlns:a16="http://schemas.microsoft.com/office/drawing/2014/main" id="{C3185BE7-A48A-4044-A040-4F0FC217A193}"/>
              </a:ext>
            </a:extLst>
          </p:cNvPr>
          <p:cNvSpPr txBox="1"/>
          <p:nvPr/>
        </p:nvSpPr>
        <p:spPr>
          <a:xfrm>
            <a:off x="363557" y="2916564"/>
            <a:ext cx="105945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Jay</a:t>
            </a:r>
          </a:p>
        </p:txBody>
      </p:sp>
      <p:sp>
        <p:nvSpPr>
          <p:cNvPr id="15" name="TextBox 14">
            <a:extLst>
              <a:ext uri="{FF2B5EF4-FFF2-40B4-BE49-F238E27FC236}">
                <a16:creationId xmlns:a16="http://schemas.microsoft.com/office/drawing/2014/main" id="{27CBDECE-E0CE-4D1D-8E7B-11D38B7C4F1A}"/>
              </a:ext>
            </a:extLst>
          </p:cNvPr>
          <p:cNvSpPr txBox="1"/>
          <p:nvPr/>
        </p:nvSpPr>
        <p:spPr>
          <a:xfrm>
            <a:off x="1622052" y="2916564"/>
            <a:ext cx="1504721"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Linda</a:t>
            </a:r>
          </a:p>
        </p:txBody>
      </p:sp>
      <p:sp>
        <p:nvSpPr>
          <p:cNvPr id="16" name="TextBox 15">
            <a:extLst>
              <a:ext uri="{FF2B5EF4-FFF2-40B4-BE49-F238E27FC236}">
                <a16:creationId xmlns:a16="http://schemas.microsoft.com/office/drawing/2014/main" id="{AF41A656-498C-4178-BCE9-84D09A109D81}"/>
              </a:ext>
            </a:extLst>
          </p:cNvPr>
          <p:cNvSpPr txBox="1"/>
          <p:nvPr/>
        </p:nvSpPr>
        <p:spPr>
          <a:xfrm>
            <a:off x="3325813" y="2916564"/>
            <a:ext cx="1504721"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Greg</a:t>
            </a:r>
          </a:p>
        </p:txBody>
      </p:sp>
      <p:sp>
        <p:nvSpPr>
          <p:cNvPr id="17" name="TextBox 16">
            <a:extLst>
              <a:ext uri="{FF2B5EF4-FFF2-40B4-BE49-F238E27FC236}">
                <a16:creationId xmlns:a16="http://schemas.microsoft.com/office/drawing/2014/main" id="{71E827EC-36C0-4FEF-BE95-280729FCB983}"/>
              </a:ext>
            </a:extLst>
          </p:cNvPr>
          <p:cNvSpPr txBox="1"/>
          <p:nvPr/>
        </p:nvSpPr>
        <p:spPr>
          <a:xfrm>
            <a:off x="5029574" y="2916564"/>
            <a:ext cx="2060149"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Joanna</a:t>
            </a:r>
          </a:p>
        </p:txBody>
      </p:sp>
      <p:sp>
        <p:nvSpPr>
          <p:cNvPr id="18" name="TextBox 17">
            <a:extLst>
              <a:ext uri="{FF2B5EF4-FFF2-40B4-BE49-F238E27FC236}">
                <a16:creationId xmlns:a16="http://schemas.microsoft.com/office/drawing/2014/main" id="{427438AC-DC55-49E5-8960-EAA00BC4E71A}"/>
              </a:ext>
            </a:extLst>
          </p:cNvPr>
          <p:cNvSpPr txBox="1"/>
          <p:nvPr/>
        </p:nvSpPr>
        <p:spPr>
          <a:xfrm>
            <a:off x="363557" y="598025"/>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Scott</a:t>
            </a:r>
          </a:p>
        </p:txBody>
      </p:sp>
      <p:sp>
        <p:nvSpPr>
          <p:cNvPr id="19" name="TextBox 18">
            <a:extLst>
              <a:ext uri="{FF2B5EF4-FFF2-40B4-BE49-F238E27FC236}">
                <a16:creationId xmlns:a16="http://schemas.microsoft.com/office/drawing/2014/main" id="{C5EC7015-7FD2-4C2F-AE6A-6CF76AD9A007}"/>
              </a:ext>
            </a:extLst>
          </p:cNvPr>
          <p:cNvSpPr txBox="1"/>
          <p:nvPr/>
        </p:nvSpPr>
        <p:spPr>
          <a:xfrm>
            <a:off x="2133783" y="598025"/>
            <a:ext cx="115401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Ron</a:t>
            </a:r>
          </a:p>
        </p:txBody>
      </p:sp>
      <p:sp>
        <p:nvSpPr>
          <p:cNvPr id="20" name="TextBox 19">
            <a:extLst>
              <a:ext uri="{FF2B5EF4-FFF2-40B4-BE49-F238E27FC236}">
                <a16:creationId xmlns:a16="http://schemas.microsoft.com/office/drawing/2014/main" id="{CA208705-AAD8-4050-92D1-D59FE8DCE8AD}"/>
              </a:ext>
            </a:extLst>
          </p:cNvPr>
          <p:cNvSpPr txBox="1"/>
          <p:nvPr/>
        </p:nvSpPr>
        <p:spPr>
          <a:xfrm>
            <a:off x="3160311" y="1369236"/>
            <a:ext cx="158688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Karen</a:t>
            </a:r>
          </a:p>
        </p:txBody>
      </p:sp>
      <p:sp>
        <p:nvSpPr>
          <p:cNvPr id="21" name="TextBox 20">
            <a:extLst>
              <a:ext uri="{FF2B5EF4-FFF2-40B4-BE49-F238E27FC236}">
                <a16:creationId xmlns:a16="http://schemas.microsoft.com/office/drawing/2014/main" id="{05D93EA4-9A43-4FF9-8B68-3FC2E8086E1E}"/>
              </a:ext>
            </a:extLst>
          </p:cNvPr>
          <p:cNvSpPr txBox="1"/>
          <p:nvPr/>
        </p:nvSpPr>
        <p:spPr>
          <a:xfrm>
            <a:off x="3674493" y="2148267"/>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Karla</a:t>
            </a:r>
          </a:p>
        </p:txBody>
      </p:sp>
      <p:sp>
        <p:nvSpPr>
          <p:cNvPr id="22" name="TextBox 21">
            <a:extLst>
              <a:ext uri="{FF2B5EF4-FFF2-40B4-BE49-F238E27FC236}">
                <a16:creationId xmlns:a16="http://schemas.microsoft.com/office/drawing/2014/main" id="{33CF77BE-E213-4F90-87AD-4B0F86412E01}"/>
              </a:ext>
            </a:extLst>
          </p:cNvPr>
          <p:cNvSpPr txBox="1"/>
          <p:nvPr/>
        </p:nvSpPr>
        <p:spPr>
          <a:xfrm>
            <a:off x="9915181" y="1369236"/>
            <a:ext cx="1894901"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Dianne</a:t>
            </a:r>
          </a:p>
        </p:txBody>
      </p:sp>
      <p:sp>
        <p:nvSpPr>
          <p:cNvPr id="23" name="TextBox 22">
            <a:extLst>
              <a:ext uri="{FF2B5EF4-FFF2-40B4-BE49-F238E27FC236}">
                <a16:creationId xmlns:a16="http://schemas.microsoft.com/office/drawing/2014/main" id="{753A2441-5AA8-45FB-9415-55C3B0720C70}"/>
              </a:ext>
            </a:extLst>
          </p:cNvPr>
          <p:cNvSpPr txBox="1"/>
          <p:nvPr/>
        </p:nvSpPr>
        <p:spPr>
          <a:xfrm>
            <a:off x="8321254" y="1369236"/>
            <a:ext cx="145560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Kevin</a:t>
            </a:r>
          </a:p>
        </p:txBody>
      </p:sp>
      <p:sp>
        <p:nvSpPr>
          <p:cNvPr id="24" name="TextBox 23">
            <a:extLst>
              <a:ext uri="{FF2B5EF4-FFF2-40B4-BE49-F238E27FC236}">
                <a16:creationId xmlns:a16="http://schemas.microsoft.com/office/drawing/2014/main" id="{362CF596-D43B-433D-A3A5-5EF5983C6087}"/>
              </a:ext>
            </a:extLst>
          </p:cNvPr>
          <p:cNvSpPr txBox="1"/>
          <p:nvPr/>
        </p:nvSpPr>
        <p:spPr>
          <a:xfrm>
            <a:off x="6528564" y="1369236"/>
            <a:ext cx="1654368"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Melvin</a:t>
            </a:r>
          </a:p>
        </p:txBody>
      </p:sp>
      <p:sp>
        <p:nvSpPr>
          <p:cNvPr id="25" name="TextBox 24">
            <a:extLst>
              <a:ext uri="{FF2B5EF4-FFF2-40B4-BE49-F238E27FC236}">
                <a16:creationId xmlns:a16="http://schemas.microsoft.com/office/drawing/2014/main" id="{8D8F2C0D-721A-4432-A0FD-37468A4B776C}"/>
              </a:ext>
            </a:extLst>
          </p:cNvPr>
          <p:cNvSpPr txBox="1"/>
          <p:nvPr/>
        </p:nvSpPr>
        <p:spPr>
          <a:xfrm>
            <a:off x="7288763" y="2916564"/>
            <a:ext cx="2060150"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Forrest</a:t>
            </a:r>
          </a:p>
        </p:txBody>
      </p:sp>
      <p:sp>
        <p:nvSpPr>
          <p:cNvPr id="26" name="TextBox 25">
            <a:extLst>
              <a:ext uri="{FF2B5EF4-FFF2-40B4-BE49-F238E27FC236}">
                <a16:creationId xmlns:a16="http://schemas.microsoft.com/office/drawing/2014/main" id="{1105AEC8-3AF6-4AC5-99C2-C98F0D87916A}"/>
              </a:ext>
            </a:extLst>
          </p:cNvPr>
          <p:cNvSpPr txBox="1"/>
          <p:nvPr/>
        </p:nvSpPr>
        <p:spPr>
          <a:xfrm>
            <a:off x="2019025" y="2148267"/>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Beth</a:t>
            </a:r>
          </a:p>
        </p:txBody>
      </p:sp>
      <p:sp>
        <p:nvSpPr>
          <p:cNvPr id="27" name="TextBox 26">
            <a:extLst>
              <a:ext uri="{FF2B5EF4-FFF2-40B4-BE49-F238E27FC236}">
                <a16:creationId xmlns:a16="http://schemas.microsoft.com/office/drawing/2014/main" id="{3349D24C-047F-4F9C-9772-304DE201DA85}"/>
              </a:ext>
            </a:extLst>
          </p:cNvPr>
          <p:cNvSpPr txBox="1"/>
          <p:nvPr/>
        </p:nvSpPr>
        <p:spPr>
          <a:xfrm>
            <a:off x="363557" y="2148267"/>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Jon</a:t>
            </a:r>
          </a:p>
        </p:txBody>
      </p:sp>
      <p:sp>
        <p:nvSpPr>
          <p:cNvPr id="28" name="TextBox 27">
            <a:extLst>
              <a:ext uri="{FF2B5EF4-FFF2-40B4-BE49-F238E27FC236}">
                <a16:creationId xmlns:a16="http://schemas.microsoft.com/office/drawing/2014/main" id="{9DAB58FB-0B9B-451E-8AE5-A59412B0E38F}"/>
              </a:ext>
            </a:extLst>
          </p:cNvPr>
          <p:cNvSpPr txBox="1"/>
          <p:nvPr/>
        </p:nvSpPr>
        <p:spPr>
          <a:xfrm>
            <a:off x="4885520" y="1369236"/>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Daisy</a:t>
            </a:r>
          </a:p>
        </p:txBody>
      </p:sp>
      <p:sp>
        <p:nvSpPr>
          <p:cNvPr id="29" name="TextBox 28">
            <a:extLst>
              <a:ext uri="{FF2B5EF4-FFF2-40B4-BE49-F238E27FC236}">
                <a16:creationId xmlns:a16="http://schemas.microsoft.com/office/drawing/2014/main" id="{E4F5F831-A07A-43DA-A43F-CB65FED47970}"/>
              </a:ext>
            </a:extLst>
          </p:cNvPr>
          <p:cNvSpPr txBox="1"/>
          <p:nvPr/>
        </p:nvSpPr>
        <p:spPr>
          <a:xfrm>
            <a:off x="5329961" y="2148267"/>
            <a:ext cx="2262130"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Jennifer</a:t>
            </a:r>
          </a:p>
        </p:txBody>
      </p:sp>
      <p:sp>
        <p:nvSpPr>
          <p:cNvPr id="30" name="TextBox 29">
            <a:extLst>
              <a:ext uri="{FF2B5EF4-FFF2-40B4-BE49-F238E27FC236}">
                <a16:creationId xmlns:a16="http://schemas.microsoft.com/office/drawing/2014/main" id="{C44F8FE3-6E79-47BE-B811-EC14DD5931B1}"/>
              </a:ext>
            </a:extLst>
          </p:cNvPr>
          <p:cNvSpPr txBox="1"/>
          <p:nvPr/>
        </p:nvSpPr>
        <p:spPr>
          <a:xfrm>
            <a:off x="10155714" y="2148267"/>
            <a:ext cx="1654368"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Nancy</a:t>
            </a:r>
          </a:p>
        </p:txBody>
      </p:sp>
      <p:sp>
        <p:nvSpPr>
          <p:cNvPr id="31" name="TextBox 30">
            <a:extLst>
              <a:ext uri="{FF2B5EF4-FFF2-40B4-BE49-F238E27FC236}">
                <a16:creationId xmlns:a16="http://schemas.microsoft.com/office/drawing/2014/main" id="{918A4918-4669-4D93-976C-67DCD639D88B}"/>
              </a:ext>
            </a:extLst>
          </p:cNvPr>
          <p:cNvSpPr txBox="1"/>
          <p:nvPr/>
        </p:nvSpPr>
        <p:spPr>
          <a:xfrm>
            <a:off x="9547953" y="2916564"/>
            <a:ext cx="2262130" cy="646331"/>
          </a:xfrm>
          <a:prstGeom prst="rect">
            <a:avLst/>
          </a:prstGeom>
          <a:noFill/>
          <a:ln w="25400">
            <a:solidFill>
              <a:schemeClr val="bg1"/>
            </a:solidFill>
          </a:ln>
        </p:spPr>
        <p:txBody>
          <a:bodyPr wrap="square" rtlCol="0" anchor="ctr">
            <a:spAutoFit/>
          </a:bodyPr>
          <a:lstStyle/>
          <a:p>
            <a:pPr algn="ctr"/>
            <a:r>
              <a:rPr lang="en-US" sz="3600" dirty="0" err="1">
                <a:solidFill>
                  <a:schemeClr val="bg1"/>
                </a:solidFill>
                <a:latin typeface="Verdana" panose="020B0604030504040204" pitchFamily="34" charset="0"/>
                <a:ea typeface="Verdana" panose="020B0604030504040204" pitchFamily="34" charset="0"/>
              </a:rPr>
              <a:t>Jiovanni</a:t>
            </a:r>
            <a:endParaRPr lang="en-US" sz="3600" dirty="0">
              <a:solidFill>
                <a:schemeClr val="bg1"/>
              </a:solidFill>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3E717DF7-97E8-4349-86F2-298A16750162}"/>
              </a:ext>
            </a:extLst>
          </p:cNvPr>
          <p:cNvSpPr txBox="1"/>
          <p:nvPr/>
        </p:nvSpPr>
        <p:spPr>
          <a:xfrm>
            <a:off x="1762392" y="1369236"/>
            <a:ext cx="125959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Patti</a:t>
            </a:r>
          </a:p>
        </p:txBody>
      </p:sp>
      <p:sp>
        <p:nvSpPr>
          <p:cNvPr id="34" name="TextBox 33">
            <a:extLst>
              <a:ext uri="{FF2B5EF4-FFF2-40B4-BE49-F238E27FC236}">
                <a16:creationId xmlns:a16="http://schemas.microsoft.com/office/drawing/2014/main" id="{54CA4C0D-EE21-486C-95EC-E86AC02873FA}"/>
              </a:ext>
            </a:extLst>
          </p:cNvPr>
          <p:cNvSpPr txBox="1"/>
          <p:nvPr/>
        </p:nvSpPr>
        <p:spPr>
          <a:xfrm>
            <a:off x="363557" y="1369236"/>
            <a:ext cx="126051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Earl</a:t>
            </a:r>
          </a:p>
        </p:txBody>
      </p:sp>
      <p:sp>
        <p:nvSpPr>
          <p:cNvPr id="35" name="TextBox 34">
            <a:extLst>
              <a:ext uri="{FF2B5EF4-FFF2-40B4-BE49-F238E27FC236}">
                <a16:creationId xmlns:a16="http://schemas.microsoft.com/office/drawing/2014/main" id="{EC510B71-1A6A-406F-9597-3EAC417D418A}"/>
              </a:ext>
            </a:extLst>
          </p:cNvPr>
          <p:cNvSpPr txBox="1"/>
          <p:nvPr/>
        </p:nvSpPr>
        <p:spPr>
          <a:xfrm>
            <a:off x="3553304" y="598025"/>
            <a:ext cx="1973859"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Daniel</a:t>
            </a:r>
          </a:p>
        </p:txBody>
      </p:sp>
      <p:sp>
        <p:nvSpPr>
          <p:cNvPr id="36" name="TextBox 35">
            <a:extLst>
              <a:ext uri="{FF2B5EF4-FFF2-40B4-BE49-F238E27FC236}">
                <a16:creationId xmlns:a16="http://schemas.microsoft.com/office/drawing/2014/main" id="{1BFAEA0B-51F6-4C13-B4C6-8D769FD1A425}"/>
              </a:ext>
            </a:extLst>
          </p:cNvPr>
          <p:cNvSpPr txBox="1"/>
          <p:nvPr/>
        </p:nvSpPr>
        <p:spPr>
          <a:xfrm>
            <a:off x="5792667" y="598025"/>
            <a:ext cx="1973859"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Helen</a:t>
            </a:r>
          </a:p>
        </p:txBody>
      </p:sp>
      <p:sp>
        <p:nvSpPr>
          <p:cNvPr id="37" name="TextBox 36">
            <a:extLst>
              <a:ext uri="{FF2B5EF4-FFF2-40B4-BE49-F238E27FC236}">
                <a16:creationId xmlns:a16="http://schemas.microsoft.com/office/drawing/2014/main" id="{CD57A117-EDA1-4BDF-B5C3-328C1168BCCF}"/>
              </a:ext>
            </a:extLst>
          </p:cNvPr>
          <p:cNvSpPr txBox="1"/>
          <p:nvPr/>
        </p:nvSpPr>
        <p:spPr>
          <a:xfrm>
            <a:off x="7742837" y="2148267"/>
            <a:ext cx="2262130"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Michael</a:t>
            </a:r>
          </a:p>
        </p:txBody>
      </p:sp>
      <p:sp>
        <p:nvSpPr>
          <p:cNvPr id="38" name="TextBox 37">
            <a:extLst>
              <a:ext uri="{FF2B5EF4-FFF2-40B4-BE49-F238E27FC236}">
                <a16:creationId xmlns:a16="http://schemas.microsoft.com/office/drawing/2014/main" id="{1EAAFFA1-FF2C-41A6-8638-F65442FACE09}"/>
              </a:ext>
            </a:extLst>
          </p:cNvPr>
          <p:cNvSpPr txBox="1"/>
          <p:nvPr/>
        </p:nvSpPr>
        <p:spPr>
          <a:xfrm>
            <a:off x="8032030" y="598025"/>
            <a:ext cx="1756274"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Talia</a:t>
            </a:r>
          </a:p>
        </p:txBody>
      </p:sp>
      <p:sp>
        <p:nvSpPr>
          <p:cNvPr id="39" name="TextBox 38">
            <a:extLst>
              <a:ext uri="{FF2B5EF4-FFF2-40B4-BE49-F238E27FC236}">
                <a16:creationId xmlns:a16="http://schemas.microsoft.com/office/drawing/2014/main" id="{A0D698AD-45B6-4C2E-A687-CCA5C66D8E7F}"/>
              </a:ext>
            </a:extLst>
          </p:cNvPr>
          <p:cNvSpPr txBox="1"/>
          <p:nvPr/>
        </p:nvSpPr>
        <p:spPr>
          <a:xfrm>
            <a:off x="10053808" y="598025"/>
            <a:ext cx="1756274"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Trisha</a:t>
            </a:r>
          </a:p>
        </p:txBody>
      </p:sp>
    </p:spTree>
    <p:extLst>
      <p:ext uri="{BB962C8B-B14F-4D97-AF65-F5344CB8AC3E}">
        <p14:creationId xmlns:p14="http://schemas.microsoft.com/office/powerpoint/2010/main" val="325923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341523"/>
            <a:ext cx="11692890" cy="6324319"/>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14 </a:t>
            </a:r>
            <a:r>
              <a:rPr lang="en-US" sz="2800" dirty="0">
                <a:solidFill>
                  <a:schemeClr val="bg1"/>
                </a:solidFill>
                <a:latin typeface="Verdana" panose="020B0604030504040204" pitchFamily="34" charset="0"/>
                <a:ea typeface="Verdana" panose="020B0604030504040204" pitchFamily="34" charset="0"/>
              </a:rPr>
              <a:t>Then we will no longer be immature like children. We won’t be tossed and blown about by every wind of new teaching. We will not be influenced when people try to trick us with lies so clever they sound like the truth.</a:t>
            </a:r>
          </a:p>
          <a:p>
            <a:r>
              <a:rPr lang="en-US" sz="2800" dirty="0">
                <a:solidFill>
                  <a:schemeClr val="accent2"/>
                </a:solidFill>
                <a:latin typeface="Verdana" panose="020B0604030504040204" pitchFamily="34" charset="0"/>
                <a:ea typeface="Verdana" panose="020B0604030504040204" pitchFamily="34" charset="0"/>
              </a:rPr>
              <a:t>15 </a:t>
            </a:r>
            <a:r>
              <a:rPr lang="en-US" sz="2800" dirty="0">
                <a:solidFill>
                  <a:schemeClr val="bg1"/>
                </a:solidFill>
                <a:latin typeface="Verdana" panose="020B0604030504040204" pitchFamily="34" charset="0"/>
                <a:ea typeface="Verdana" panose="020B0604030504040204" pitchFamily="34" charset="0"/>
              </a:rPr>
              <a:t>Instead, we will speak the truth in love, growing in every way more and more like Christ, who is the head of his body, the church.</a:t>
            </a:r>
          </a:p>
          <a:p>
            <a:r>
              <a:rPr lang="en-US" sz="2800" dirty="0">
                <a:solidFill>
                  <a:schemeClr val="accent2"/>
                </a:solidFill>
                <a:latin typeface="Verdana" panose="020B0604030504040204" pitchFamily="34" charset="0"/>
                <a:ea typeface="Verdana" panose="020B0604030504040204" pitchFamily="34" charset="0"/>
              </a:rPr>
              <a:t>16 </a:t>
            </a:r>
            <a:r>
              <a:rPr lang="en-US" sz="2800" dirty="0">
                <a:solidFill>
                  <a:schemeClr val="bg1"/>
                </a:solidFill>
                <a:latin typeface="Verdana" panose="020B0604030504040204" pitchFamily="34" charset="0"/>
                <a:ea typeface="Verdana" panose="020B0604030504040204" pitchFamily="34" charset="0"/>
              </a:rPr>
              <a:t>He makes the whole body fit together perfectly. As each part does its own special work, it helps the other parts grow, so that the whole body is healthy and growing and full of love.</a:t>
            </a:r>
          </a:p>
        </p:txBody>
      </p:sp>
    </p:spTree>
    <p:extLst>
      <p:ext uri="{BB962C8B-B14F-4D97-AF65-F5344CB8AC3E}">
        <p14:creationId xmlns:p14="http://schemas.microsoft.com/office/powerpoint/2010/main" val="54507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F58D8-6941-41DA-BB58-97FE9C0D721B}"/>
              </a:ext>
            </a:extLst>
          </p:cNvPr>
          <p:cNvSpPr txBox="1"/>
          <p:nvPr/>
        </p:nvSpPr>
        <p:spPr>
          <a:xfrm>
            <a:off x="363557" y="5354193"/>
            <a:ext cx="1144652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Jesus</a:t>
            </a:r>
          </a:p>
        </p:txBody>
      </p:sp>
      <p:sp>
        <p:nvSpPr>
          <p:cNvPr id="33" name="Title 1">
            <a:extLst>
              <a:ext uri="{FF2B5EF4-FFF2-40B4-BE49-F238E27FC236}">
                <a16:creationId xmlns:a16="http://schemas.microsoft.com/office/drawing/2014/main" id="{0372337A-26EB-4BB5-9D52-C0A4E1290F93}"/>
              </a:ext>
            </a:extLst>
          </p:cNvPr>
          <p:cNvSpPr txBox="1">
            <a:spLocks/>
          </p:cNvSpPr>
          <p:nvPr/>
        </p:nvSpPr>
        <p:spPr>
          <a:xfrm>
            <a:off x="240374" y="572877"/>
            <a:ext cx="11692890" cy="359213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Acts 4:11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For Jesus is the one referred to in the Scriptures, where it says, 'The stone that you builders rejected has now become the </a:t>
            </a:r>
            <a:r>
              <a:rPr lang="en-US" sz="2800" dirty="0">
                <a:solidFill>
                  <a:schemeClr val="accent4"/>
                </a:solidFill>
                <a:latin typeface="Verdana" panose="020B0604030504040204" pitchFamily="34" charset="0"/>
                <a:ea typeface="Verdana" panose="020B0604030504040204" pitchFamily="34" charset="0"/>
              </a:rPr>
              <a:t>cornerstone</a:t>
            </a:r>
            <a:r>
              <a:rPr lang="en-US" sz="2800" dirty="0">
                <a:solidFill>
                  <a:schemeClr val="bg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65083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F58D8-6941-41DA-BB58-97FE9C0D721B}"/>
              </a:ext>
            </a:extLst>
          </p:cNvPr>
          <p:cNvSpPr txBox="1"/>
          <p:nvPr/>
        </p:nvSpPr>
        <p:spPr>
          <a:xfrm>
            <a:off x="363557" y="5354193"/>
            <a:ext cx="1144652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Jesus</a:t>
            </a:r>
          </a:p>
        </p:txBody>
      </p:sp>
      <p:sp>
        <p:nvSpPr>
          <p:cNvPr id="33" name="Title 1">
            <a:extLst>
              <a:ext uri="{FF2B5EF4-FFF2-40B4-BE49-F238E27FC236}">
                <a16:creationId xmlns:a16="http://schemas.microsoft.com/office/drawing/2014/main" id="{0372337A-26EB-4BB5-9D52-C0A4E1290F93}"/>
              </a:ext>
            </a:extLst>
          </p:cNvPr>
          <p:cNvSpPr txBox="1">
            <a:spLocks/>
          </p:cNvSpPr>
          <p:nvPr/>
        </p:nvSpPr>
        <p:spPr>
          <a:xfrm>
            <a:off x="240374" y="572877"/>
            <a:ext cx="11692890" cy="359213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2:20 (NLT)</a:t>
            </a:r>
            <a:br>
              <a:rPr lang="en-US" sz="2800" dirty="0">
                <a:solidFill>
                  <a:schemeClr val="accent2"/>
                </a:solidFill>
                <a:latin typeface="Verdana" panose="020B0604030504040204" pitchFamily="34" charset="0"/>
                <a:ea typeface="Verdana" panose="020B0604030504040204" pitchFamily="34" charset="0"/>
              </a:rPr>
            </a:br>
            <a:r>
              <a:rPr lang="en-US" sz="2800" dirty="0">
                <a:solidFill>
                  <a:schemeClr val="accent2"/>
                </a:solidFill>
                <a:latin typeface="Verdana" panose="020B0604030504040204" pitchFamily="34" charset="0"/>
                <a:ea typeface="Verdana" panose="020B0604030504040204" pitchFamily="34" charset="0"/>
              </a:rPr>
              <a:t>20 </a:t>
            </a:r>
            <a:r>
              <a:rPr lang="en-US" sz="2800" dirty="0">
                <a:solidFill>
                  <a:schemeClr val="bg1"/>
                </a:solidFill>
                <a:latin typeface="Verdana" panose="020B0604030504040204" pitchFamily="34" charset="0"/>
                <a:ea typeface="Verdana" panose="020B0604030504040204" pitchFamily="34" charset="0"/>
              </a:rPr>
              <a:t>Together, we are his house, built on the foundation of the </a:t>
            </a:r>
            <a:r>
              <a:rPr lang="en-US" sz="2800" dirty="0">
                <a:solidFill>
                  <a:schemeClr val="accent4"/>
                </a:solidFill>
                <a:latin typeface="Verdana" panose="020B0604030504040204" pitchFamily="34" charset="0"/>
                <a:ea typeface="Verdana" panose="020B0604030504040204" pitchFamily="34" charset="0"/>
              </a:rPr>
              <a:t>apostles</a:t>
            </a:r>
            <a:r>
              <a:rPr lang="en-US" sz="2800" dirty="0">
                <a:solidFill>
                  <a:schemeClr val="bg1"/>
                </a:solidFill>
                <a:latin typeface="Verdana" panose="020B0604030504040204" pitchFamily="34" charset="0"/>
                <a:ea typeface="Verdana" panose="020B0604030504040204" pitchFamily="34" charset="0"/>
              </a:rPr>
              <a:t> and the </a:t>
            </a:r>
            <a:r>
              <a:rPr lang="en-US" sz="2800" dirty="0">
                <a:solidFill>
                  <a:schemeClr val="accent4"/>
                </a:solidFill>
                <a:latin typeface="Verdana" panose="020B0604030504040204" pitchFamily="34" charset="0"/>
                <a:ea typeface="Verdana" panose="020B0604030504040204" pitchFamily="34" charset="0"/>
              </a:rPr>
              <a:t>prophets</a:t>
            </a:r>
            <a:r>
              <a:rPr lang="en-US" sz="2800" dirty="0">
                <a:solidFill>
                  <a:schemeClr val="bg1"/>
                </a:solidFill>
                <a:latin typeface="Verdana" panose="020B0604030504040204" pitchFamily="34" charset="0"/>
                <a:ea typeface="Verdana" panose="020B0604030504040204" pitchFamily="34" charset="0"/>
              </a:rPr>
              <a:t>. And the </a:t>
            </a:r>
            <a:r>
              <a:rPr lang="en-US" sz="2800" dirty="0">
                <a:solidFill>
                  <a:schemeClr val="accent4"/>
                </a:solidFill>
                <a:latin typeface="Verdana" panose="020B0604030504040204" pitchFamily="34" charset="0"/>
                <a:ea typeface="Verdana" panose="020B0604030504040204" pitchFamily="34" charset="0"/>
              </a:rPr>
              <a:t>cornerstone</a:t>
            </a:r>
            <a:r>
              <a:rPr lang="en-US" sz="2800" dirty="0">
                <a:solidFill>
                  <a:schemeClr val="bg1"/>
                </a:solidFill>
                <a:latin typeface="Verdana" panose="020B0604030504040204" pitchFamily="34" charset="0"/>
                <a:ea typeface="Verdana" panose="020B0604030504040204" pitchFamily="34" charset="0"/>
              </a:rPr>
              <a:t> is Christ Jesus himself.</a:t>
            </a:r>
          </a:p>
        </p:txBody>
      </p:sp>
      <p:sp>
        <p:nvSpPr>
          <p:cNvPr id="4" name="TextBox 3">
            <a:extLst>
              <a:ext uri="{FF2B5EF4-FFF2-40B4-BE49-F238E27FC236}">
                <a16:creationId xmlns:a16="http://schemas.microsoft.com/office/drawing/2014/main" id="{6EF819AE-79EE-4F9E-901C-2661D4D48E21}"/>
              </a:ext>
            </a:extLst>
          </p:cNvPr>
          <p:cNvSpPr txBox="1"/>
          <p:nvPr/>
        </p:nvSpPr>
        <p:spPr>
          <a:xfrm>
            <a:off x="363557" y="4537108"/>
            <a:ext cx="56186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Apostles</a:t>
            </a:r>
          </a:p>
        </p:txBody>
      </p:sp>
      <p:sp>
        <p:nvSpPr>
          <p:cNvPr id="6" name="TextBox 5">
            <a:extLst>
              <a:ext uri="{FF2B5EF4-FFF2-40B4-BE49-F238E27FC236}">
                <a16:creationId xmlns:a16="http://schemas.microsoft.com/office/drawing/2014/main" id="{69BDC089-B9C7-497F-9912-3E971372779A}"/>
              </a:ext>
            </a:extLst>
          </p:cNvPr>
          <p:cNvSpPr txBox="1"/>
          <p:nvPr/>
        </p:nvSpPr>
        <p:spPr>
          <a:xfrm>
            <a:off x="6191480" y="4544447"/>
            <a:ext cx="561860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Prophets</a:t>
            </a:r>
          </a:p>
        </p:txBody>
      </p:sp>
    </p:spTree>
    <p:extLst>
      <p:ext uri="{BB962C8B-B14F-4D97-AF65-F5344CB8AC3E}">
        <p14:creationId xmlns:p14="http://schemas.microsoft.com/office/powerpoint/2010/main" val="51283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F58D8-6941-41DA-BB58-97FE9C0D721B}"/>
              </a:ext>
            </a:extLst>
          </p:cNvPr>
          <p:cNvSpPr txBox="1"/>
          <p:nvPr/>
        </p:nvSpPr>
        <p:spPr>
          <a:xfrm>
            <a:off x="363557" y="5354193"/>
            <a:ext cx="1144652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Jesus</a:t>
            </a:r>
          </a:p>
        </p:txBody>
      </p:sp>
      <p:sp>
        <p:nvSpPr>
          <p:cNvPr id="33" name="Title 1">
            <a:extLst>
              <a:ext uri="{FF2B5EF4-FFF2-40B4-BE49-F238E27FC236}">
                <a16:creationId xmlns:a16="http://schemas.microsoft.com/office/drawing/2014/main" id="{0372337A-26EB-4BB5-9D52-C0A4E1290F93}"/>
              </a:ext>
            </a:extLst>
          </p:cNvPr>
          <p:cNvSpPr txBox="1">
            <a:spLocks/>
          </p:cNvSpPr>
          <p:nvPr/>
        </p:nvSpPr>
        <p:spPr>
          <a:xfrm>
            <a:off x="240374" y="572877"/>
            <a:ext cx="11692890" cy="359213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4:11-12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do his work and build up the church, the body of Christ.</a:t>
            </a:r>
          </a:p>
        </p:txBody>
      </p:sp>
      <p:sp>
        <p:nvSpPr>
          <p:cNvPr id="4" name="TextBox 3">
            <a:extLst>
              <a:ext uri="{FF2B5EF4-FFF2-40B4-BE49-F238E27FC236}">
                <a16:creationId xmlns:a16="http://schemas.microsoft.com/office/drawing/2014/main" id="{6EF819AE-79EE-4F9E-901C-2661D4D48E21}"/>
              </a:ext>
            </a:extLst>
          </p:cNvPr>
          <p:cNvSpPr txBox="1"/>
          <p:nvPr/>
        </p:nvSpPr>
        <p:spPr>
          <a:xfrm>
            <a:off x="363557" y="4537108"/>
            <a:ext cx="56186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Apostles</a:t>
            </a:r>
          </a:p>
        </p:txBody>
      </p:sp>
      <p:sp>
        <p:nvSpPr>
          <p:cNvPr id="6" name="TextBox 5">
            <a:extLst>
              <a:ext uri="{FF2B5EF4-FFF2-40B4-BE49-F238E27FC236}">
                <a16:creationId xmlns:a16="http://schemas.microsoft.com/office/drawing/2014/main" id="{69BDC089-B9C7-497F-9912-3E971372779A}"/>
              </a:ext>
            </a:extLst>
          </p:cNvPr>
          <p:cNvSpPr txBox="1"/>
          <p:nvPr/>
        </p:nvSpPr>
        <p:spPr>
          <a:xfrm>
            <a:off x="6191480" y="4544447"/>
            <a:ext cx="561860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Prophets</a:t>
            </a:r>
          </a:p>
        </p:txBody>
      </p:sp>
      <p:sp>
        <p:nvSpPr>
          <p:cNvPr id="7" name="TextBox 6">
            <a:extLst>
              <a:ext uri="{FF2B5EF4-FFF2-40B4-BE49-F238E27FC236}">
                <a16:creationId xmlns:a16="http://schemas.microsoft.com/office/drawing/2014/main" id="{4E423AD5-7714-467C-8106-83B560FE51D2}"/>
              </a:ext>
            </a:extLst>
          </p:cNvPr>
          <p:cNvSpPr txBox="1"/>
          <p:nvPr/>
        </p:nvSpPr>
        <p:spPr>
          <a:xfrm>
            <a:off x="363557" y="3720023"/>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Evangelists</a:t>
            </a:r>
          </a:p>
        </p:txBody>
      </p:sp>
      <p:sp>
        <p:nvSpPr>
          <p:cNvPr id="8" name="TextBox 7">
            <a:extLst>
              <a:ext uri="{FF2B5EF4-FFF2-40B4-BE49-F238E27FC236}">
                <a16:creationId xmlns:a16="http://schemas.microsoft.com/office/drawing/2014/main" id="{B17EEF75-52F9-4C01-8BD0-0893469E4549}"/>
              </a:ext>
            </a:extLst>
          </p:cNvPr>
          <p:cNvSpPr txBox="1"/>
          <p:nvPr/>
        </p:nvSpPr>
        <p:spPr>
          <a:xfrm>
            <a:off x="4244248" y="3715425"/>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Pastors</a:t>
            </a:r>
          </a:p>
        </p:txBody>
      </p:sp>
      <p:sp>
        <p:nvSpPr>
          <p:cNvPr id="9" name="TextBox 8">
            <a:extLst>
              <a:ext uri="{FF2B5EF4-FFF2-40B4-BE49-F238E27FC236}">
                <a16:creationId xmlns:a16="http://schemas.microsoft.com/office/drawing/2014/main" id="{85EAE396-C04C-4E55-9EDF-17E227836748}"/>
              </a:ext>
            </a:extLst>
          </p:cNvPr>
          <p:cNvSpPr txBox="1"/>
          <p:nvPr/>
        </p:nvSpPr>
        <p:spPr>
          <a:xfrm>
            <a:off x="8106579" y="3715424"/>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Teachers</a:t>
            </a:r>
          </a:p>
        </p:txBody>
      </p:sp>
    </p:spTree>
    <p:extLst>
      <p:ext uri="{BB962C8B-B14F-4D97-AF65-F5344CB8AC3E}">
        <p14:creationId xmlns:p14="http://schemas.microsoft.com/office/powerpoint/2010/main" val="366557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F58D8-6941-41DA-BB58-97FE9C0D721B}"/>
              </a:ext>
            </a:extLst>
          </p:cNvPr>
          <p:cNvSpPr txBox="1"/>
          <p:nvPr/>
        </p:nvSpPr>
        <p:spPr>
          <a:xfrm>
            <a:off x="363557" y="5354193"/>
            <a:ext cx="1144652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Jesus</a:t>
            </a:r>
          </a:p>
        </p:txBody>
      </p:sp>
      <p:sp>
        <p:nvSpPr>
          <p:cNvPr id="33" name="Title 1">
            <a:extLst>
              <a:ext uri="{FF2B5EF4-FFF2-40B4-BE49-F238E27FC236}">
                <a16:creationId xmlns:a16="http://schemas.microsoft.com/office/drawing/2014/main" id="{0372337A-26EB-4BB5-9D52-C0A4E1290F93}"/>
              </a:ext>
            </a:extLst>
          </p:cNvPr>
          <p:cNvSpPr txBox="1">
            <a:spLocks/>
          </p:cNvSpPr>
          <p:nvPr/>
        </p:nvSpPr>
        <p:spPr>
          <a:xfrm>
            <a:off x="240374" y="572877"/>
            <a:ext cx="11692890" cy="359213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0" dirty="0">
                <a:solidFill>
                  <a:schemeClr val="bg1"/>
                </a:solidFill>
                <a:latin typeface="Verdana" panose="020B0604030504040204" pitchFamily="34" charset="0"/>
                <a:ea typeface="Verdana" panose="020B0604030504040204" pitchFamily="34" charset="0"/>
              </a:rPr>
              <a:t>The </a:t>
            </a:r>
            <a:r>
              <a:rPr lang="en-US" sz="2800" b="0" dirty="0">
                <a:solidFill>
                  <a:schemeClr val="accent4"/>
                </a:solidFill>
                <a:latin typeface="Verdana" panose="020B0604030504040204" pitchFamily="34" charset="0"/>
                <a:ea typeface="Verdana" panose="020B0604030504040204" pitchFamily="34" charset="0"/>
              </a:rPr>
              <a:t>apostle</a:t>
            </a:r>
            <a:r>
              <a:rPr lang="en-US" sz="2800" b="0" dirty="0">
                <a:solidFill>
                  <a:schemeClr val="bg1"/>
                </a:solidFill>
                <a:latin typeface="Verdana" panose="020B0604030504040204" pitchFamily="34" charset="0"/>
                <a:ea typeface="Verdana" panose="020B0604030504040204" pitchFamily="34" charset="0"/>
              </a:rPr>
              <a:t> lives with leaders</a:t>
            </a:r>
          </a:p>
          <a:p>
            <a:pPr algn="ctr"/>
            <a:r>
              <a:rPr lang="en-US" sz="2800" b="0" dirty="0">
                <a:solidFill>
                  <a:schemeClr val="bg1"/>
                </a:solidFill>
                <a:latin typeface="Verdana" panose="020B0604030504040204" pitchFamily="34" charset="0"/>
                <a:ea typeface="Verdana" panose="020B0604030504040204" pitchFamily="34" charset="0"/>
              </a:rPr>
              <a:t>The </a:t>
            </a:r>
            <a:r>
              <a:rPr lang="en-US" sz="2800" b="0" dirty="0">
                <a:solidFill>
                  <a:schemeClr val="accent4"/>
                </a:solidFill>
                <a:latin typeface="Verdana" panose="020B0604030504040204" pitchFamily="34" charset="0"/>
                <a:ea typeface="Verdana" panose="020B0604030504040204" pitchFamily="34" charset="0"/>
              </a:rPr>
              <a:t>prophet</a:t>
            </a:r>
            <a:r>
              <a:rPr lang="en-US" sz="2800" b="0" dirty="0">
                <a:solidFill>
                  <a:schemeClr val="bg1"/>
                </a:solidFill>
                <a:latin typeface="Verdana" panose="020B0604030504040204" pitchFamily="34" charset="0"/>
                <a:ea typeface="Verdana" panose="020B0604030504040204" pitchFamily="34" charset="0"/>
              </a:rPr>
              <a:t> lives with God</a:t>
            </a:r>
          </a:p>
          <a:p>
            <a:pPr algn="ctr"/>
            <a:r>
              <a:rPr lang="en-US" sz="2800" b="0" dirty="0">
                <a:solidFill>
                  <a:schemeClr val="bg1"/>
                </a:solidFill>
                <a:latin typeface="Verdana" panose="020B0604030504040204" pitchFamily="34" charset="0"/>
                <a:ea typeface="Verdana" panose="020B0604030504040204" pitchFamily="34" charset="0"/>
              </a:rPr>
              <a:t>The </a:t>
            </a:r>
            <a:r>
              <a:rPr lang="en-US" sz="2800" b="0" dirty="0">
                <a:solidFill>
                  <a:schemeClr val="accent4"/>
                </a:solidFill>
                <a:latin typeface="Verdana" panose="020B0604030504040204" pitchFamily="34" charset="0"/>
                <a:ea typeface="Verdana" panose="020B0604030504040204" pitchFamily="34" charset="0"/>
              </a:rPr>
              <a:t>evangelist</a:t>
            </a:r>
            <a:r>
              <a:rPr lang="en-US" sz="2800" b="0" dirty="0">
                <a:solidFill>
                  <a:schemeClr val="bg1"/>
                </a:solidFill>
                <a:latin typeface="Verdana" panose="020B0604030504040204" pitchFamily="34" charset="0"/>
                <a:ea typeface="Verdana" panose="020B0604030504040204" pitchFamily="34" charset="0"/>
              </a:rPr>
              <a:t> lives with the lost</a:t>
            </a:r>
          </a:p>
          <a:p>
            <a:pPr algn="ctr"/>
            <a:r>
              <a:rPr lang="en-US" sz="2800" b="0" dirty="0">
                <a:solidFill>
                  <a:schemeClr val="bg1"/>
                </a:solidFill>
                <a:latin typeface="Verdana" panose="020B0604030504040204" pitchFamily="34" charset="0"/>
                <a:ea typeface="Verdana" panose="020B0604030504040204" pitchFamily="34" charset="0"/>
              </a:rPr>
              <a:t>The </a:t>
            </a:r>
            <a:r>
              <a:rPr lang="en-US" sz="2800" b="0" dirty="0">
                <a:solidFill>
                  <a:schemeClr val="accent4"/>
                </a:solidFill>
                <a:latin typeface="Verdana" panose="020B0604030504040204" pitchFamily="34" charset="0"/>
                <a:ea typeface="Verdana" panose="020B0604030504040204" pitchFamily="34" charset="0"/>
              </a:rPr>
              <a:t>pastor</a:t>
            </a:r>
            <a:r>
              <a:rPr lang="en-US" sz="2800" b="0" dirty="0">
                <a:solidFill>
                  <a:schemeClr val="bg1"/>
                </a:solidFill>
                <a:latin typeface="Verdana" panose="020B0604030504040204" pitchFamily="34" charset="0"/>
                <a:ea typeface="Verdana" panose="020B0604030504040204" pitchFamily="34" charset="0"/>
              </a:rPr>
              <a:t> lives with the people</a:t>
            </a:r>
          </a:p>
          <a:p>
            <a:pPr algn="ctr"/>
            <a:r>
              <a:rPr lang="en-US" sz="2800" b="0" dirty="0">
                <a:solidFill>
                  <a:schemeClr val="bg1"/>
                </a:solidFill>
                <a:latin typeface="Verdana" panose="020B0604030504040204" pitchFamily="34" charset="0"/>
                <a:ea typeface="Verdana" panose="020B0604030504040204" pitchFamily="34" charset="0"/>
              </a:rPr>
              <a:t>The </a:t>
            </a:r>
            <a:r>
              <a:rPr lang="en-US" sz="2800" b="0" dirty="0">
                <a:solidFill>
                  <a:schemeClr val="accent4"/>
                </a:solidFill>
                <a:latin typeface="Verdana" panose="020B0604030504040204" pitchFamily="34" charset="0"/>
                <a:ea typeface="Verdana" panose="020B0604030504040204" pitchFamily="34" charset="0"/>
              </a:rPr>
              <a:t>teacher</a:t>
            </a:r>
            <a:r>
              <a:rPr lang="en-US" sz="2800" b="0" dirty="0">
                <a:solidFill>
                  <a:schemeClr val="bg1"/>
                </a:solidFill>
                <a:latin typeface="Verdana" panose="020B0604030504040204" pitchFamily="34" charset="0"/>
                <a:ea typeface="Verdana" panose="020B0604030504040204" pitchFamily="34" charset="0"/>
              </a:rPr>
              <a:t> lives with the word</a:t>
            </a:r>
          </a:p>
        </p:txBody>
      </p:sp>
      <p:sp>
        <p:nvSpPr>
          <p:cNvPr id="4" name="TextBox 3">
            <a:extLst>
              <a:ext uri="{FF2B5EF4-FFF2-40B4-BE49-F238E27FC236}">
                <a16:creationId xmlns:a16="http://schemas.microsoft.com/office/drawing/2014/main" id="{6EF819AE-79EE-4F9E-901C-2661D4D48E21}"/>
              </a:ext>
            </a:extLst>
          </p:cNvPr>
          <p:cNvSpPr txBox="1"/>
          <p:nvPr/>
        </p:nvSpPr>
        <p:spPr>
          <a:xfrm>
            <a:off x="363557" y="4537108"/>
            <a:ext cx="56186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Apostles</a:t>
            </a:r>
          </a:p>
        </p:txBody>
      </p:sp>
      <p:sp>
        <p:nvSpPr>
          <p:cNvPr id="6" name="TextBox 5">
            <a:extLst>
              <a:ext uri="{FF2B5EF4-FFF2-40B4-BE49-F238E27FC236}">
                <a16:creationId xmlns:a16="http://schemas.microsoft.com/office/drawing/2014/main" id="{69BDC089-B9C7-497F-9912-3E971372779A}"/>
              </a:ext>
            </a:extLst>
          </p:cNvPr>
          <p:cNvSpPr txBox="1"/>
          <p:nvPr/>
        </p:nvSpPr>
        <p:spPr>
          <a:xfrm>
            <a:off x="6191480" y="4544447"/>
            <a:ext cx="561860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Prophets</a:t>
            </a:r>
          </a:p>
        </p:txBody>
      </p:sp>
      <p:sp>
        <p:nvSpPr>
          <p:cNvPr id="7" name="TextBox 6">
            <a:extLst>
              <a:ext uri="{FF2B5EF4-FFF2-40B4-BE49-F238E27FC236}">
                <a16:creationId xmlns:a16="http://schemas.microsoft.com/office/drawing/2014/main" id="{4E423AD5-7714-467C-8106-83B560FE51D2}"/>
              </a:ext>
            </a:extLst>
          </p:cNvPr>
          <p:cNvSpPr txBox="1"/>
          <p:nvPr/>
        </p:nvSpPr>
        <p:spPr>
          <a:xfrm>
            <a:off x="363557" y="3720023"/>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Evangelists</a:t>
            </a:r>
          </a:p>
        </p:txBody>
      </p:sp>
      <p:sp>
        <p:nvSpPr>
          <p:cNvPr id="8" name="TextBox 7">
            <a:extLst>
              <a:ext uri="{FF2B5EF4-FFF2-40B4-BE49-F238E27FC236}">
                <a16:creationId xmlns:a16="http://schemas.microsoft.com/office/drawing/2014/main" id="{B17EEF75-52F9-4C01-8BD0-0893469E4549}"/>
              </a:ext>
            </a:extLst>
          </p:cNvPr>
          <p:cNvSpPr txBox="1"/>
          <p:nvPr/>
        </p:nvSpPr>
        <p:spPr>
          <a:xfrm>
            <a:off x="4244248" y="3715425"/>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Pastors</a:t>
            </a:r>
          </a:p>
        </p:txBody>
      </p:sp>
      <p:sp>
        <p:nvSpPr>
          <p:cNvPr id="9" name="TextBox 8">
            <a:extLst>
              <a:ext uri="{FF2B5EF4-FFF2-40B4-BE49-F238E27FC236}">
                <a16:creationId xmlns:a16="http://schemas.microsoft.com/office/drawing/2014/main" id="{85EAE396-C04C-4E55-9EDF-17E227836748}"/>
              </a:ext>
            </a:extLst>
          </p:cNvPr>
          <p:cNvSpPr txBox="1"/>
          <p:nvPr/>
        </p:nvSpPr>
        <p:spPr>
          <a:xfrm>
            <a:off x="8106579" y="3715424"/>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Teachers</a:t>
            </a:r>
          </a:p>
        </p:txBody>
      </p:sp>
    </p:spTree>
    <p:extLst>
      <p:ext uri="{BB962C8B-B14F-4D97-AF65-F5344CB8AC3E}">
        <p14:creationId xmlns:p14="http://schemas.microsoft.com/office/powerpoint/2010/main" val="34448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F58D8-6941-41DA-BB58-97FE9C0D721B}"/>
              </a:ext>
            </a:extLst>
          </p:cNvPr>
          <p:cNvSpPr txBox="1"/>
          <p:nvPr/>
        </p:nvSpPr>
        <p:spPr>
          <a:xfrm>
            <a:off x="363557" y="5354193"/>
            <a:ext cx="1144652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Jesus</a:t>
            </a:r>
          </a:p>
        </p:txBody>
      </p:sp>
      <p:sp>
        <p:nvSpPr>
          <p:cNvPr id="8" name="TextBox 7">
            <a:extLst>
              <a:ext uri="{FF2B5EF4-FFF2-40B4-BE49-F238E27FC236}">
                <a16:creationId xmlns:a16="http://schemas.microsoft.com/office/drawing/2014/main" id="{9554895D-82E2-459E-9EE6-AB0FFBA91078}"/>
              </a:ext>
            </a:extLst>
          </p:cNvPr>
          <p:cNvSpPr txBox="1"/>
          <p:nvPr/>
        </p:nvSpPr>
        <p:spPr>
          <a:xfrm>
            <a:off x="363557" y="4537108"/>
            <a:ext cx="56186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Apostles</a:t>
            </a:r>
          </a:p>
        </p:txBody>
      </p:sp>
      <p:sp>
        <p:nvSpPr>
          <p:cNvPr id="9" name="TextBox 8">
            <a:extLst>
              <a:ext uri="{FF2B5EF4-FFF2-40B4-BE49-F238E27FC236}">
                <a16:creationId xmlns:a16="http://schemas.microsoft.com/office/drawing/2014/main" id="{615ADE4C-DC1D-4F88-8638-7461BCCA280D}"/>
              </a:ext>
            </a:extLst>
          </p:cNvPr>
          <p:cNvSpPr txBox="1"/>
          <p:nvPr/>
        </p:nvSpPr>
        <p:spPr>
          <a:xfrm>
            <a:off x="6191480" y="4544447"/>
            <a:ext cx="561860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Prophets</a:t>
            </a:r>
          </a:p>
        </p:txBody>
      </p:sp>
      <p:sp>
        <p:nvSpPr>
          <p:cNvPr id="10" name="TextBox 9">
            <a:extLst>
              <a:ext uri="{FF2B5EF4-FFF2-40B4-BE49-F238E27FC236}">
                <a16:creationId xmlns:a16="http://schemas.microsoft.com/office/drawing/2014/main" id="{282C1DB6-48A2-42EA-AFD6-FBBE3959B6A5}"/>
              </a:ext>
            </a:extLst>
          </p:cNvPr>
          <p:cNvSpPr txBox="1"/>
          <p:nvPr/>
        </p:nvSpPr>
        <p:spPr>
          <a:xfrm>
            <a:off x="363557" y="3720023"/>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Evangelists</a:t>
            </a:r>
          </a:p>
        </p:txBody>
      </p:sp>
      <p:sp>
        <p:nvSpPr>
          <p:cNvPr id="11" name="TextBox 10">
            <a:extLst>
              <a:ext uri="{FF2B5EF4-FFF2-40B4-BE49-F238E27FC236}">
                <a16:creationId xmlns:a16="http://schemas.microsoft.com/office/drawing/2014/main" id="{28730970-14AE-4AFC-B53A-D5BB8B33A342}"/>
              </a:ext>
            </a:extLst>
          </p:cNvPr>
          <p:cNvSpPr txBox="1"/>
          <p:nvPr/>
        </p:nvSpPr>
        <p:spPr>
          <a:xfrm>
            <a:off x="4244248" y="3715425"/>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Pastors</a:t>
            </a:r>
          </a:p>
        </p:txBody>
      </p:sp>
      <p:sp>
        <p:nvSpPr>
          <p:cNvPr id="13" name="TextBox 12">
            <a:extLst>
              <a:ext uri="{FF2B5EF4-FFF2-40B4-BE49-F238E27FC236}">
                <a16:creationId xmlns:a16="http://schemas.microsoft.com/office/drawing/2014/main" id="{71BF9127-BFE2-4FB1-8FB8-B0A7761FB839}"/>
              </a:ext>
            </a:extLst>
          </p:cNvPr>
          <p:cNvSpPr txBox="1"/>
          <p:nvPr/>
        </p:nvSpPr>
        <p:spPr>
          <a:xfrm>
            <a:off x="8106579" y="3715424"/>
            <a:ext cx="370350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Teachers</a:t>
            </a:r>
          </a:p>
        </p:txBody>
      </p:sp>
      <p:sp>
        <p:nvSpPr>
          <p:cNvPr id="14" name="TextBox 13">
            <a:extLst>
              <a:ext uri="{FF2B5EF4-FFF2-40B4-BE49-F238E27FC236}">
                <a16:creationId xmlns:a16="http://schemas.microsoft.com/office/drawing/2014/main" id="{C3185BE7-A48A-4044-A040-4F0FC217A193}"/>
              </a:ext>
            </a:extLst>
          </p:cNvPr>
          <p:cNvSpPr txBox="1"/>
          <p:nvPr/>
        </p:nvSpPr>
        <p:spPr>
          <a:xfrm>
            <a:off x="363557" y="2916564"/>
            <a:ext cx="1059455"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Jay</a:t>
            </a:r>
          </a:p>
        </p:txBody>
      </p:sp>
      <p:sp>
        <p:nvSpPr>
          <p:cNvPr id="15" name="TextBox 14">
            <a:extLst>
              <a:ext uri="{FF2B5EF4-FFF2-40B4-BE49-F238E27FC236}">
                <a16:creationId xmlns:a16="http://schemas.microsoft.com/office/drawing/2014/main" id="{27CBDECE-E0CE-4D1D-8E7B-11D38B7C4F1A}"/>
              </a:ext>
            </a:extLst>
          </p:cNvPr>
          <p:cNvSpPr txBox="1"/>
          <p:nvPr/>
        </p:nvSpPr>
        <p:spPr>
          <a:xfrm>
            <a:off x="1622052" y="2916564"/>
            <a:ext cx="1504721"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Linda</a:t>
            </a:r>
          </a:p>
        </p:txBody>
      </p:sp>
      <p:sp>
        <p:nvSpPr>
          <p:cNvPr id="16" name="TextBox 15">
            <a:extLst>
              <a:ext uri="{FF2B5EF4-FFF2-40B4-BE49-F238E27FC236}">
                <a16:creationId xmlns:a16="http://schemas.microsoft.com/office/drawing/2014/main" id="{AF41A656-498C-4178-BCE9-84D09A109D81}"/>
              </a:ext>
            </a:extLst>
          </p:cNvPr>
          <p:cNvSpPr txBox="1"/>
          <p:nvPr/>
        </p:nvSpPr>
        <p:spPr>
          <a:xfrm>
            <a:off x="3325813" y="2916564"/>
            <a:ext cx="1504721"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Greg</a:t>
            </a:r>
          </a:p>
        </p:txBody>
      </p:sp>
      <p:sp>
        <p:nvSpPr>
          <p:cNvPr id="17" name="TextBox 16">
            <a:extLst>
              <a:ext uri="{FF2B5EF4-FFF2-40B4-BE49-F238E27FC236}">
                <a16:creationId xmlns:a16="http://schemas.microsoft.com/office/drawing/2014/main" id="{71E827EC-36C0-4FEF-BE95-280729FCB983}"/>
              </a:ext>
            </a:extLst>
          </p:cNvPr>
          <p:cNvSpPr txBox="1"/>
          <p:nvPr/>
        </p:nvSpPr>
        <p:spPr>
          <a:xfrm>
            <a:off x="5029574" y="2916564"/>
            <a:ext cx="2060149"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Joanna</a:t>
            </a:r>
          </a:p>
        </p:txBody>
      </p:sp>
      <p:sp>
        <p:nvSpPr>
          <p:cNvPr id="18" name="TextBox 17">
            <a:extLst>
              <a:ext uri="{FF2B5EF4-FFF2-40B4-BE49-F238E27FC236}">
                <a16:creationId xmlns:a16="http://schemas.microsoft.com/office/drawing/2014/main" id="{427438AC-DC55-49E5-8960-EAA00BC4E71A}"/>
              </a:ext>
            </a:extLst>
          </p:cNvPr>
          <p:cNvSpPr txBox="1"/>
          <p:nvPr/>
        </p:nvSpPr>
        <p:spPr>
          <a:xfrm>
            <a:off x="363557" y="598025"/>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Scott</a:t>
            </a:r>
          </a:p>
        </p:txBody>
      </p:sp>
      <p:sp>
        <p:nvSpPr>
          <p:cNvPr id="19" name="TextBox 18">
            <a:extLst>
              <a:ext uri="{FF2B5EF4-FFF2-40B4-BE49-F238E27FC236}">
                <a16:creationId xmlns:a16="http://schemas.microsoft.com/office/drawing/2014/main" id="{C5EC7015-7FD2-4C2F-AE6A-6CF76AD9A007}"/>
              </a:ext>
            </a:extLst>
          </p:cNvPr>
          <p:cNvSpPr txBox="1"/>
          <p:nvPr/>
        </p:nvSpPr>
        <p:spPr>
          <a:xfrm>
            <a:off x="2133783" y="598025"/>
            <a:ext cx="115401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Ron</a:t>
            </a:r>
          </a:p>
        </p:txBody>
      </p:sp>
      <p:sp>
        <p:nvSpPr>
          <p:cNvPr id="20" name="TextBox 19">
            <a:extLst>
              <a:ext uri="{FF2B5EF4-FFF2-40B4-BE49-F238E27FC236}">
                <a16:creationId xmlns:a16="http://schemas.microsoft.com/office/drawing/2014/main" id="{CA208705-AAD8-4050-92D1-D59FE8DCE8AD}"/>
              </a:ext>
            </a:extLst>
          </p:cNvPr>
          <p:cNvSpPr txBox="1"/>
          <p:nvPr/>
        </p:nvSpPr>
        <p:spPr>
          <a:xfrm>
            <a:off x="3160311" y="1369236"/>
            <a:ext cx="158688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Karen</a:t>
            </a:r>
          </a:p>
        </p:txBody>
      </p:sp>
      <p:sp>
        <p:nvSpPr>
          <p:cNvPr id="21" name="TextBox 20">
            <a:extLst>
              <a:ext uri="{FF2B5EF4-FFF2-40B4-BE49-F238E27FC236}">
                <a16:creationId xmlns:a16="http://schemas.microsoft.com/office/drawing/2014/main" id="{05D93EA4-9A43-4FF9-8B68-3FC2E8086E1E}"/>
              </a:ext>
            </a:extLst>
          </p:cNvPr>
          <p:cNvSpPr txBox="1"/>
          <p:nvPr/>
        </p:nvSpPr>
        <p:spPr>
          <a:xfrm>
            <a:off x="3674493" y="2148267"/>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Karla</a:t>
            </a:r>
          </a:p>
        </p:txBody>
      </p:sp>
      <p:sp>
        <p:nvSpPr>
          <p:cNvPr id="22" name="TextBox 21">
            <a:extLst>
              <a:ext uri="{FF2B5EF4-FFF2-40B4-BE49-F238E27FC236}">
                <a16:creationId xmlns:a16="http://schemas.microsoft.com/office/drawing/2014/main" id="{33CF77BE-E213-4F90-87AD-4B0F86412E01}"/>
              </a:ext>
            </a:extLst>
          </p:cNvPr>
          <p:cNvSpPr txBox="1"/>
          <p:nvPr/>
        </p:nvSpPr>
        <p:spPr>
          <a:xfrm>
            <a:off x="9915181" y="1369236"/>
            <a:ext cx="1894901"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Dianne</a:t>
            </a:r>
          </a:p>
        </p:txBody>
      </p:sp>
      <p:sp>
        <p:nvSpPr>
          <p:cNvPr id="23" name="TextBox 22">
            <a:extLst>
              <a:ext uri="{FF2B5EF4-FFF2-40B4-BE49-F238E27FC236}">
                <a16:creationId xmlns:a16="http://schemas.microsoft.com/office/drawing/2014/main" id="{753A2441-5AA8-45FB-9415-55C3B0720C70}"/>
              </a:ext>
            </a:extLst>
          </p:cNvPr>
          <p:cNvSpPr txBox="1"/>
          <p:nvPr/>
        </p:nvSpPr>
        <p:spPr>
          <a:xfrm>
            <a:off x="8321254" y="1369236"/>
            <a:ext cx="145560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Kevin</a:t>
            </a:r>
          </a:p>
        </p:txBody>
      </p:sp>
      <p:sp>
        <p:nvSpPr>
          <p:cNvPr id="24" name="TextBox 23">
            <a:extLst>
              <a:ext uri="{FF2B5EF4-FFF2-40B4-BE49-F238E27FC236}">
                <a16:creationId xmlns:a16="http://schemas.microsoft.com/office/drawing/2014/main" id="{362CF596-D43B-433D-A3A5-5EF5983C6087}"/>
              </a:ext>
            </a:extLst>
          </p:cNvPr>
          <p:cNvSpPr txBox="1"/>
          <p:nvPr/>
        </p:nvSpPr>
        <p:spPr>
          <a:xfrm>
            <a:off x="6528564" y="1369236"/>
            <a:ext cx="1654368"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Melvin</a:t>
            </a:r>
          </a:p>
        </p:txBody>
      </p:sp>
      <p:sp>
        <p:nvSpPr>
          <p:cNvPr id="25" name="TextBox 24">
            <a:extLst>
              <a:ext uri="{FF2B5EF4-FFF2-40B4-BE49-F238E27FC236}">
                <a16:creationId xmlns:a16="http://schemas.microsoft.com/office/drawing/2014/main" id="{8D8F2C0D-721A-4432-A0FD-37468A4B776C}"/>
              </a:ext>
            </a:extLst>
          </p:cNvPr>
          <p:cNvSpPr txBox="1"/>
          <p:nvPr/>
        </p:nvSpPr>
        <p:spPr>
          <a:xfrm>
            <a:off x="7288763" y="2916564"/>
            <a:ext cx="2060150"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Forrest</a:t>
            </a:r>
          </a:p>
        </p:txBody>
      </p:sp>
      <p:sp>
        <p:nvSpPr>
          <p:cNvPr id="26" name="TextBox 25">
            <a:extLst>
              <a:ext uri="{FF2B5EF4-FFF2-40B4-BE49-F238E27FC236}">
                <a16:creationId xmlns:a16="http://schemas.microsoft.com/office/drawing/2014/main" id="{1105AEC8-3AF6-4AC5-99C2-C98F0D87916A}"/>
              </a:ext>
            </a:extLst>
          </p:cNvPr>
          <p:cNvSpPr txBox="1"/>
          <p:nvPr/>
        </p:nvSpPr>
        <p:spPr>
          <a:xfrm>
            <a:off x="2019025" y="2148267"/>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Beth</a:t>
            </a:r>
          </a:p>
        </p:txBody>
      </p:sp>
      <p:sp>
        <p:nvSpPr>
          <p:cNvPr id="27" name="TextBox 26">
            <a:extLst>
              <a:ext uri="{FF2B5EF4-FFF2-40B4-BE49-F238E27FC236}">
                <a16:creationId xmlns:a16="http://schemas.microsoft.com/office/drawing/2014/main" id="{3349D24C-047F-4F9C-9772-304DE201DA85}"/>
              </a:ext>
            </a:extLst>
          </p:cNvPr>
          <p:cNvSpPr txBox="1"/>
          <p:nvPr/>
        </p:nvSpPr>
        <p:spPr>
          <a:xfrm>
            <a:off x="363557" y="2148267"/>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Jon</a:t>
            </a:r>
          </a:p>
        </p:txBody>
      </p:sp>
      <p:sp>
        <p:nvSpPr>
          <p:cNvPr id="28" name="TextBox 27">
            <a:extLst>
              <a:ext uri="{FF2B5EF4-FFF2-40B4-BE49-F238E27FC236}">
                <a16:creationId xmlns:a16="http://schemas.microsoft.com/office/drawing/2014/main" id="{9DAB58FB-0B9B-451E-8AE5-A59412B0E38F}"/>
              </a:ext>
            </a:extLst>
          </p:cNvPr>
          <p:cNvSpPr txBox="1"/>
          <p:nvPr/>
        </p:nvSpPr>
        <p:spPr>
          <a:xfrm>
            <a:off x="4885520" y="1369236"/>
            <a:ext cx="1504722"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Daisy</a:t>
            </a:r>
          </a:p>
        </p:txBody>
      </p:sp>
      <p:sp>
        <p:nvSpPr>
          <p:cNvPr id="29" name="TextBox 28">
            <a:extLst>
              <a:ext uri="{FF2B5EF4-FFF2-40B4-BE49-F238E27FC236}">
                <a16:creationId xmlns:a16="http://schemas.microsoft.com/office/drawing/2014/main" id="{E4F5F831-A07A-43DA-A43F-CB65FED47970}"/>
              </a:ext>
            </a:extLst>
          </p:cNvPr>
          <p:cNvSpPr txBox="1"/>
          <p:nvPr/>
        </p:nvSpPr>
        <p:spPr>
          <a:xfrm>
            <a:off x="5329961" y="2148267"/>
            <a:ext cx="2262130"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Jennifer</a:t>
            </a:r>
          </a:p>
        </p:txBody>
      </p:sp>
      <p:sp>
        <p:nvSpPr>
          <p:cNvPr id="30" name="TextBox 29">
            <a:extLst>
              <a:ext uri="{FF2B5EF4-FFF2-40B4-BE49-F238E27FC236}">
                <a16:creationId xmlns:a16="http://schemas.microsoft.com/office/drawing/2014/main" id="{C44F8FE3-6E79-47BE-B811-EC14DD5931B1}"/>
              </a:ext>
            </a:extLst>
          </p:cNvPr>
          <p:cNvSpPr txBox="1"/>
          <p:nvPr/>
        </p:nvSpPr>
        <p:spPr>
          <a:xfrm>
            <a:off x="10155714" y="2148267"/>
            <a:ext cx="1654368"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Nancy</a:t>
            </a:r>
          </a:p>
        </p:txBody>
      </p:sp>
      <p:sp>
        <p:nvSpPr>
          <p:cNvPr id="31" name="TextBox 30">
            <a:extLst>
              <a:ext uri="{FF2B5EF4-FFF2-40B4-BE49-F238E27FC236}">
                <a16:creationId xmlns:a16="http://schemas.microsoft.com/office/drawing/2014/main" id="{918A4918-4669-4D93-976C-67DCD639D88B}"/>
              </a:ext>
            </a:extLst>
          </p:cNvPr>
          <p:cNvSpPr txBox="1"/>
          <p:nvPr/>
        </p:nvSpPr>
        <p:spPr>
          <a:xfrm>
            <a:off x="9547953" y="2916564"/>
            <a:ext cx="2262130" cy="646331"/>
          </a:xfrm>
          <a:prstGeom prst="rect">
            <a:avLst/>
          </a:prstGeom>
          <a:noFill/>
          <a:ln w="25400">
            <a:solidFill>
              <a:schemeClr val="bg1"/>
            </a:solidFill>
          </a:ln>
        </p:spPr>
        <p:txBody>
          <a:bodyPr wrap="square" rtlCol="0" anchor="ctr">
            <a:spAutoFit/>
          </a:bodyPr>
          <a:lstStyle/>
          <a:p>
            <a:pPr algn="ctr"/>
            <a:r>
              <a:rPr lang="en-US" sz="3600" dirty="0" err="1">
                <a:solidFill>
                  <a:schemeClr val="bg1"/>
                </a:solidFill>
                <a:latin typeface="Verdana" panose="020B0604030504040204" pitchFamily="34" charset="0"/>
                <a:ea typeface="Verdana" panose="020B0604030504040204" pitchFamily="34" charset="0"/>
              </a:rPr>
              <a:t>Jiovanni</a:t>
            </a:r>
            <a:endParaRPr lang="en-US" sz="3600" dirty="0">
              <a:solidFill>
                <a:schemeClr val="bg1"/>
              </a:solidFill>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3E717DF7-97E8-4349-86F2-298A16750162}"/>
              </a:ext>
            </a:extLst>
          </p:cNvPr>
          <p:cNvSpPr txBox="1"/>
          <p:nvPr/>
        </p:nvSpPr>
        <p:spPr>
          <a:xfrm>
            <a:off x="1762392" y="1369236"/>
            <a:ext cx="1259597"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Patti</a:t>
            </a:r>
          </a:p>
        </p:txBody>
      </p:sp>
      <p:sp>
        <p:nvSpPr>
          <p:cNvPr id="34" name="TextBox 33">
            <a:extLst>
              <a:ext uri="{FF2B5EF4-FFF2-40B4-BE49-F238E27FC236}">
                <a16:creationId xmlns:a16="http://schemas.microsoft.com/office/drawing/2014/main" id="{54CA4C0D-EE21-486C-95EC-E86AC02873FA}"/>
              </a:ext>
            </a:extLst>
          </p:cNvPr>
          <p:cNvSpPr txBox="1"/>
          <p:nvPr/>
        </p:nvSpPr>
        <p:spPr>
          <a:xfrm>
            <a:off x="363557" y="1369236"/>
            <a:ext cx="1260513"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Earl</a:t>
            </a:r>
          </a:p>
        </p:txBody>
      </p:sp>
      <p:sp>
        <p:nvSpPr>
          <p:cNvPr id="35" name="TextBox 34">
            <a:extLst>
              <a:ext uri="{FF2B5EF4-FFF2-40B4-BE49-F238E27FC236}">
                <a16:creationId xmlns:a16="http://schemas.microsoft.com/office/drawing/2014/main" id="{EC510B71-1A6A-406F-9597-3EAC417D418A}"/>
              </a:ext>
            </a:extLst>
          </p:cNvPr>
          <p:cNvSpPr txBox="1"/>
          <p:nvPr/>
        </p:nvSpPr>
        <p:spPr>
          <a:xfrm>
            <a:off x="3553304" y="598025"/>
            <a:ext cx="1973859"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Daniel</a:t>
            </a:r>
          </a:p>
        </p:txBody>
      </p:sp>
      <p:sp>
        <p:nvSpPr>
          <p:cNvPr id="36" name="TextBox 35">
            <a:extLst>
              <a:ext uri="{FF2B5EF4-FFF2-40B4-BE49-F238E27FC236}">
                <a16:creationId xmlns:a16="http://schemas.microsoft.com/office/drawing/2014/main" id="{1BFAEA0B-51F6-4C13-B4C6-8D769FD1A425}"/>
              </a:ext>
            </a:extLst>
          </p:cNvPr>
          <p:cNvSpPr txBox="1"/>
          <p:nvPr/>
        </p:nvSpPr>
        <p:spPr>
          <a:xfrm>
            <a:off x="5792667" y="598025"/>
            <a:ext cx="1973859"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Helen</a:t>
            </a:r>
          </a:p>
        </p:txBody>
      </p:sp>
      <p:sp>
        <p:nvSpPr>
          <p:cNvPr id="37" name="TextBox 36">
            <a:extLst>
              <a:ext uri="{FF2B5EF4-FFF2-40B4-BE49-F238E27FC236}">
                <a16:creationId xmlns:a16="http://schemas.microsoft.com/office/drawing/2014/main" id="{CD57A117-EDA1-4BDF-B5C3-328C1168BCCF}"/>
              </a:ext>
            </a:extLst>
          </p:cNvPr>
          <p:cNvSpPr txBox="1"/>
          <p:nvPr/>
        </p:nvSpPr>
        <p:spPr>
          <a:xfrm>
            <a:off x="7742837" y="2148267"/>
            <a:ext cx="2262130"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Michael</a:t>
            </a:r>
          </a:p>
        </p:txBody>
      </p:sp>
      <p:sp>
        <p:nvSpPr>
          <p:cNvPr id="38" name="TextBox 37">
            <a:extLst>
              <a:ext uri="{FF2B5EF4-FFF2-40B4-BE49-F238E27FC236}">
                <a16:creationId xmlns:a16="http://schemas.microsoft.com/office/drawing/2014/main" id="{1EAAFFA1-FF2C-41A6-8638-F65442FACE09}"/>
              </a:ext>
            </a:extLst>
          </p:cNvPr>
          <p:cNvSpPr txBox="1"/>
          <p:nvPr/>
        </p:nvSpPr>
        <p:spPr>
          <a:xfrm>
            <a:off x="8032030" y="598025"/>
            <a:ext cx="1756274"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Talia</a:t>
            </a:r>
          </a:p>
        </p:txBody>
      </p:sp>
      <p:sp>
        <p:nvSpPr>
          <p:cNvPr id="39" name="TextBox 38">
            <a:extLst>
              <a:ext uri="{FF2B5EF4-FFF2-40B4-BE49-F238E27FC236}">
                <a16:creationId xmlns:a16="http://schemas.microsoft.com/office/drawing/2014/main" id="{A0D698AD-45B6-4C2E-A687-CCA5C66D8E7F}"/>
              </a:ext>
            </a:extLst>
          </p:cNvPr>
          <p:cNvSpPr txBox="1"/>
          <p:nvPr/>
        </p:nvSpPr>
        <p:spPr>
          <a:xfrm>
            <a:off x="10053808" y="598025"/>
            <a:ext cx="1756274" cy="646331"/>
          </a:xfrm>
          <a:prstGeom prst="rect">
            <a:avLst/>
          </a:prstGeom>
          <a:noFill/>
          <a:ln w="25400">
            <a:solidFill>
              <a:schemeClr val="bg1"/>
            </a:solidFill>
          </a:ln>
        </p:spPr>
        <p:txBody>
          <a:bodyPr wrap="square" rtlCol="0" anchor="ctr">
            <a:spAutoFit/>
          </a:bodyPr>
          <a:lstStyle/>
          <a:p>
            <a:pPr algn="ctr"/>
            <a:r>
              <a:rPr lang="en-US" sz="3600" dirty="0">
                <a:solidFill>
                  <a:schemeClr val="bg1"/>
                </a:solidFill>
                <a:latin typeface="Verdana" panose="020B0604030504040204" pitchFamily="34" charset="0"/>
                <a:ea typeface="Verdana" panose="020B0604030504040204" pitchFamily="34" charset="0"/>
              </a:rPr>
              <a:t>Trisha</a:t>
            </a:r>
          </a:p>
        </p:txBody>
      </p:sp>
    </p:spTree>
    <p:extLst>
      <p:ext uri="{BB962C8B-B14F-4D97-AF65-F5344CB8AC3E}">
        <p14:creationId xmlns:p14="http://schemas.microsoft.com/office/powerpoint/2010/main" val="360329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9FFE4-46E6-409D-9BE4-A839E011B222}"/>
              </a:ext>
            </a:extLst>
          </p:cNvPr>
          <p:cNvSpPr txBox="1">
            <a:spLocks/>
          </p:cNvSpPr>
          <p:nvPr/>
        </p:nvSpPr>
        <p:spPr>
          <a:xfrm>
            <a:off x="285750" y="264405"/>
            <a:ext cx="11692890" cy="6401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solidFill>
                <a:latin typeface="Verdana" panose="020B0604030504040204" pitchFamily="34" charset="0"/>
                <a:ea typeface="Verdana" panose="020B0604030504040204" pitchFamily="34" charset="0"/>
              </a:rPr>
              <a:t>Ephesians 4:11-16 (NLT)</a:t>
            </a:r>
          </a:p>
          <a:p>
            <a:r>
              <a:rPr lang="en-US" sz="2800" dirty="0">
                <a:solidFill>
                  <a:schemeClr val="accent2"/>
                </a:solidFill>
                <a:latin typeface="Verdana" panose="020B0604030504040204" pitchFamily="34" charset="0"/>
                <a:ea typeface="Verdana" panose="020B0604030504040204" pitchFamily="34" charset="0"/>
              </a:rPr>
              <a:t>11 </a:t>
            </a:r>
            <a:r>
              <a:rPr lang="en-US" sz="2800" dirty="0">
                <a:solidFill>
                  <a:schemeClr val="bg1"/>
                </a:solidFill>
                <a:latin typeface="Verdana" panose="020B0604030504040204" pitchFamily="34" charset="0"/>
                <a:ea typeface="Verdana" panose="020B0604030504040204" pitchFamily="34" charset="0"/>
              </a:rPr>
              <a:t>Now these are the gifts Christ gave to the church: the apostles, the prophets, the evangelists, and the pastors and teachers.</a:t>
            </a:r>
          </a:p>
          <a:p>
            <a:r>
              <a:rPr lang="en-US" sz="2800" dirty="0">
                <a:solidFill>
                  <a:schemeClr val="accent2"/>
                </a:solidFill>
                <a:latin typeface="Verdana" panose="020B0604030504040204" pitchFamily="34" charset="0"/>
                <a:ea typeface="Verdana" panose="020B0604030504040204" pitchFamily="34" charset="0"/>
              </a:rPr>
              <a:t>12 </a:t>
            </a:r>
            <a:r>
              <a:rPr lang="en-US" sz="2800" dirty="0">
                <a:solidFill>
                  <a:schemeClr val="bg1"/>
                </a:solidFill>
                <a:latin typeface="Verdana" panose="020B0604030504040204" pitchFamily="34" charset="0"/>
                <a:ea typeface="Verdana" panose="020B0604030504040204" pitchFamily="34" charset="0"/>
              </a:rPr>
              <a:t>Their responsibility is to equip God’s people to do his work and build up the church, the body of Christ.</a:t>
            </a:r>
          </a:p>
          <a:p>
            <a:r>
              <a:rPr lang="en-US" sz="2800" dirty="0">
                <a:solidFill>
                  <a:schemeClr val="accent2"/>
                </a:solidFill>
                <a:latin typeface="Verdana" panose="020B0604030504040204" pitchFamily="34" charset="0"/>
                <a:ea typeface="Verdana" panose="020B0604030504040204" pitchFamily="34" charset="0"/>
              </a:rPr>
              <a:t>13 </a:t>
            </a:r>
            <a:r>
              <a:rPr lang="en-US" sz="2800" dirty="0">
                <a:solidFill>
                  <a:schemeClr val="bg1"/>
                </a:solidFill>
                <a:latin typeface="Verdana" panose="020B0604030504040204" pitchFamily="34" charset="0"/>
                <a:ea typeface="Verdana" panose="020B0604030504040204" pitchFamily="34" charset="0"/>
              </a:rPr>
              <a:t>This will continue until we all come to such unity in our faith and knowledge of God’s Son that we will be mature in the Lord, measuring up to the full and complete standard of Christ.</a:t>
            </a:r>
          </a:p>
        </p:txBody>
      </p:sp>
    </p:spTree>
    <p:extLst>
      <p:ext uri="{BB962C8B-B14F-4D97-AF65-F5344CB8AC3E}">
        <p14:creationId xmlns:p14="http://schemas.microsoft.com/office/powerpoint/2010/main" val="2108551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26046</TotalTime>
  <Words>1769</Words>
  <Application>Microsoft Office PowerPoint</Application>
  <PresentationFormat>Widescreen</PresentationFormat>
  <Paragraphs>218</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Verdana</vt:lpstr>
      <vt:lpstr>Office Theme</vt:lpstr>
      <vt:lpstr>Ephesians 4:11-16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Bloomfield</dc:creator>
  <cp:lastModifiedBy>Michael Bloomfield</cp:lastModifiedBy>
  <cp:revision>11</cp:revision>
  <dcterms:created xsi:type="dcterms:W3CDTF">2021-05-11T04:41:17Z</dcterms:created>
  <dcterms:modified xsi:type="dcterms:W3CDTF">2022-09-10T08:29:10Z</dcterms:modified>
</cp:coreProperties>
</file>