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81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/>
              <a:t>8/29/22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/>
              <a:t>8/29/22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/>
              <a:t>8/29/22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/>
              <a:t>8/29/22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/>
              <a:t>8/29/22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/>
              <a:t>8/29/22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/>
              <a:t>8/29/22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/>
              <a:t>8/29/22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/>
              <a:t>8/29/22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/>
              <a:t>8/29/22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/>
              <a:t>8/29/22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/>
              <a:t>8/29/22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/>
              <a:t>8/29/22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/>
              <a:t>8/29/22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/>
              <a:t>8/29/22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/>
              <a:t>8/29/22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/>
              <a:t>8/29/22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/>
              <a:t>8/29/22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CA4B0-1574-83D8-BB6B-47636DF4FD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BUT … God!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B4192-C707-B61D-677C-B3452B845A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II Kings 4: 8 - 37</a:t>
            </a:r>
          </a:p>
        </p:txBody>
      </p:sp>
    </p:spTree>
    <p:extLst>
      <p:ext uri="{BB962C8B-B14F-4D97-AF65-F5344CB8AC3E}">
        <p14:creationId xmlns:p14="http://schemas.microsoft.com/office/powerpoint/2010/main" val="2157927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91B5D-E928-55A3-D2B5-093CBB01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 point! Apply to us HOW???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6713D-F44D-7D57-3B73-1AFF3D059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881048"/>
          </a:xfrm>
        </p:spPr>
        <p:txBody>
          <a:bodyPr>
            <a:normAutofit/>
          </a:bodyPr>
          <a:lstStyle/>
          <a:p>
            <a:r>
              <a:rPr lang="en-US" sz="2800" dirty="0"/>
              <a:t>I didn’t ask for this! You God gave this to me!</a:t>
            </a:r>
          </a:p>
          <a:p>
            <a:endParaRPr lang="en-US" sz="2800" dirty="0"/>
          </a:p>
          <a:p>
            <a:r>
              <a:rPr lang="en-US" sz="2800" dirty="0"/>
              <a:t>Finish, don’t tease me, Lord!</a:t>
            </a:r>
          </a:p>
          <a:p>
            <a:endParaRPr lang="en-US" sz="2800" dirty="0"/>
          </a:p>
          <a:p>
            <a:r>
              <a:rPr lang="en-US" sz="2800" dirty="0"/>
              <a:t>We’re left with confusion and broken hearts!</a:t>
            </a:r>
          </a:p>
          <a:p>
            <a:endParaRPr lang="en-US" sz="2800" dirty="0"/>
          </a:p>
          <a:p>
            <a:r>
              <a:rPr lang="en-US" sz="2800" dirty="0"/>
              <a:t>Remember, You promised! </a:t>
            </a:r>
          </a:p>
        </p:txBody>
      </p:sp>
    </p:spTree>
    <p:extLst>
      <p:ext uri="{BB962C8B-B14F-4D97-AF65-F5344CB8AC3E}">
        <p14:creationId xmlns:p14="http://schemas.microsoft.com/office/powerpoint/2010/main" val="2498554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A5A6F-1D90-7DE5-3F28-095721166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But God!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8826E-46CF-18DF-1F62-24CD02460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182751" cy="3599316"/>
          </a:xfrm>
        </p:spPr>
        <p:txBody>
          <a:bodyPr>
            <a:normAutofit/>
          </a:bodyPr>
          <a:lstStyle/>
          <a:p>
            <a:r>
              <a:rPr lang="en-US" sz="3200" dirty="0"/>
              <a:t>Is He the same yesterday, today and forever?</a:t>
            </a:r>
          </a:p>
          <a:p>
            <a:endParaRPr lang="en-US" sz="3200" dirty="0"/>
          </a:p>
          <a:p>
            <a:r>
              <a:rPr lang="en-US" sz="3200" dirty="0"/>
              <a:t>Did Jesus die and rise again to forgive my/your sins?</a:t>
            </a:r>
          </a:p>
          <a:p>
            <a:endParaRPr lang="en-US" sz="3200" dirty="0"/>
          </a:p>
          <a:p>
            <a:r>
              <a:rPr lang="en-US" sz="3200" dirty="0"/>
              <a:t>Can He heal your heart and forgive our sins?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75E564-C9C1-91ED-828E-625C77F5D933}"/>
              </a:ext>
            </a:extLst>
          </p:cNvPr>
          <p:cNvSpPr txBox="1"/>
          <p:nvPr/>
        </p:nvSpPr>
        <p:spPr>
          <a:xfrm>
            <a:off x="4394000" y="5515565"/>
            <a:ext cx="2755392" cy="841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But God!</a:t>
            </a:r>
          </a:p>
        </p:txBody>
      </p:sp>
    </p:spTree>
    <p:extLst>
      <p:ext uri="{BB962C8B-B14F-4D97-AF65-F5344CB8AC3E}">
        <p14:creationId xmlns:p14="http://schemas.microsoft.com/office/powerpoint/2010/main" val="331948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A0EB4-01F8-C133-8200-567395D77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Elisha’s Story: I Kings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3668E-5516-A999-0108-6AADC51FF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950847" cy="4173655"/>
          </a:xfrm>
        </p:spPr>
        <p:txBody>
          <a:bodyPr>
            <a:normAutofit/>
          </a:bodyPr>
          <a:lstStyle/>
          <a:p>
            <a:r>
              <a:rPr lang="en-US" sz="2800" dirty="0"/>
              <a:t>The Nation of Israel divided into 2 separate Nations – King Solomon’s son – Rehoboam – arrogance! </a:t>
            </a:r>
          </a:p>
          <a:p>
            <a:r>
              <a:rPr lang="en-US" sz="2800" dirty="0"/>
              <a:t>900 bc: Nation of Judah = “State” of Benjamin and “State” of Judah…the other 10 became the Nation of Israel.</a:t>
            </a:r>
          </a:p>
          <a:p>
            <a:endParaRPr lang="en-US" sz="2800" dirty="0"/>
          </a:p>
          <a:p>
            <a:r>
              <a:rPr lang="en-US" sz="2800" dirty="0"/>
              <a:t>I &amp; II Kings – historical perspective</a:t>
            </a:r>
          </a:p>
          <a:p>
            <a:r>
              <a:rPr lang="en-US" sz="2800" dirty="0"/>
              <a:t>I &amp; II Chronicles – priestly perspective </a:t>
            </a:r>
          </a:p>
          <a:p>
            <a:r>
              <a:rPr lang="en-US" sz="2800" dirty="0"/>
              <a:t>Same time period, same stories, different purpose for telling</a:t>
            </a:r>
          </a:p>
        </p:txBody>
      </p:sp>
    </p:spTree>
    <p:extLst>
      <p:ext uri="{BB962C8B-B14F-4D97-AF65-F5344CB8AC3E}">
        <p14:creationId xmlns:p14="http://schemas.microsoft.com/office/powerpoint/2010/main" val="352536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EE01C-14E7-909A-5A96-21A98C491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Confusing!!! YES!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4F8C9-5B48-7432-1C77-493DA578B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978279" cy="4121077"/>
          </a:xfrm>
        </p:spPr>
        <p:txBody>
          <a:bodyPr>
            <a:normAutofit/>
          </a:bodyPr>
          <a:lstStyle/>
          <a:p>
            <a:r>
              <a:rPr lang="en-US" sz="2800" dirty="0"/>
              <a:t>The OT big rocks: Adam to Noah to Abraham, Isaac, and Jacob (Patriarchs) to Moses’ time to Joshua (conquering Promise Land) to 14 different Judges to Country ruled by Kings (King Saul 1</a:t>
            </a:r>
            <a:r>
              <a:rPr lang="en-US" sz="2800" baseline="30000" dirty="0"/>
              <a:t>st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/>
              <a:t>David (2</a:t>
            </a:r>
            <a:r>
              <a:rPr lang="en-US" sz="2800" baseline="30000" dirty="0"/>
              <a:t>nd</a:t>
            </a:r>
            <a:r>
              <a:rPr lang="en-US" sz="2800" dirty="0"/>
              <a:t> King) to Solomon to Rehoboam to a big big mess!!! Babylonian captivity and Assyrian captivity and Medes and Persian captivity.   </a:t>
            </a:r>
          </a:p>
          <a:p>
            <a:r>
              <a:rPr lang="en-US" sz="2800" dirty="0"/>
              <a:t>God sends the prophets to bring Israel back. 4 Major prophets = Isaiah, Jeremiah, Ezekiel and Daniel. 12 Minor… look them up!</a:t>
            </a:r>
          </a:p>
        </p:txBody>
      </p:sp>
    </p:spTree>
    <p:extLst>
      <p:ext uri="{BB962C8B-B14F-4D97-AF65-F5344CB8AC3E}">
        <p14:creationId xmlns:p14="http://schemas.microsoft.com/office/powerpoint/2010/main" val="116528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53825-0E53-769D-93A0-0794A88CC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 takes us back to Elisha’s Story: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9387A-A7D9-1BBF-DEA5-256475A3C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778254" cy="407821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At each point of Israel’s history – God intervened! 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algn="ctr"/>
            <a:r>
              <a:rPr lang="en-US" sz="4000" dirty="0"/>
              <a:t>BUT … God!!!</a:t>
            </a:r>
          </a:p>
        </p:txBody>
      </p:sp>
    </p:spTree>
    <p:extLst>
      <p:ext uri="{BB962C8B-B14F-4D97-AF65-F5344CB8AC3E}">
        <p14:creationId xmlns:p14="http://schemas.microsoft.com/office/powerpoint/2010/main" val="728763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5503E-E6D5-3C42-6918-675A47DE1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Elisha’s Story begins in I Kings 19: 16 - 21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8ADAA-E9E2-3FE5-6582-7E8EE85C6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1" y="2084832"/>
            <a:ext cx="11289792" cy="4437887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Elijah’s low after the victory over the 400 prophets of Baal</a:t>
            </a:r>
          </a:p>
          <a:p>
            <a:r>
              <a:rPr lang="en-US" sz="3200" dirty="0"/>
              <a:t>V. 16 … “anoint Elisha…to succeed you as prophet…”</a:t>
            </a:r>
          </a:p>
          <a:p>
            <a:r>
              <a:rPr lang="en-US" sz="3200" dirty="0"/>
              <a:t>Vv. 19 – 21 Elijah searched and found Elisha</a:t>
            </a:r>
          </a:p>
          <a:p>
            <a:r>
              <a:rPr lang="en-US" sz="3200" dirty="0"/>
              <a:t>Elisha was working! (</a:t>
            </a:r>
            <a:r>
              <a:rPr lang="en-US" sz="3200" dirty="0" err="1"/>
              <a:t>MYOBing</a:t>
            </a:r>
            <a:r>
              <a:rPr lang="en-US" sz="3200" dirty="0"/>
              <a:t>) Plowing the family fields</a:t>
            </a:r>
          </a:p>
          <a:p>
            <a:r>
              <a:rPr lang="en-US" sz="3200" dirty="0"/>
              <a:t>Elijah places his mantel (cloak or coat) on Elisha and leaves</a:t>
            </a:r>
          </a:p>
          <a:p>
            <a:r>
              <a:rPr lang="en-US" sz="3200" dirty="0"/>
              <a:t>Elisha wants to say goodbye </a:t>
            </a:r>
          </a:p>
          <a:p>
            <a:r>
              <a:rPr lang="en-US" sz="3200" dirty="0"/>
              <a:t>Elijah responds, “What have I done to you?”</a:t>
            </a:r>
          </a:p>
          <a:p>
            <a:r>
              <a:rPr lang="en-US" sz="3200" dirty="0"/>
              <a:t>Elisha breaks the yoke, kills the 24 oxen, feeds everyone then says goodbye to his family and follows Elijah</a:t>
            </a:r>
          </a:p>
        </p:txBody>
      </p:sp>
    </p:spTree>
    <p:extLst>
      <p:ext uri="{BB962C8B-B14F-4D97-AF65-F5344CB8AC3E}">
        <p14:creationId xmlns:p14="http://schemas.microsoft.com/office/powerpoint/2010/main" val="4026429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955DA-D641-5183-2C96-CE89453B6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Elijah’s God becomes Elisha’s God…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6907D-E2C2-1744-27FF-6ED19F321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08" y="2231136"/>
            <a:ext cx="11358063" cy="4535424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II Kings 2 – Elijah asks Elisha “What do you want”… Elisha responds a double blessing (Elijah = 14 miracles; Elisha – 28 miracles)</a:t>
            </a:r>
          </a:p>
          <a:p>
            <a:r>
              <a:rPr lang="en-US" sz="3200" dirty="0"/>
              <a:t>Elijah and the chariots of fire</a:t>
            </a:r>
          </a:p>
          <a:p>
            <a:r>
              <a:rPr lang="en-US" sz="3200" dirty="0"/>
              <a:t>Elijah’s mantel falls…Elisha picks it up … now, time to cross over the Jordan again…</a:t>
            </a:r>
          </a:p>
          <a:p>
            <a:r>
              <a:rPr lang="en-US" sz="3200" dirty="0"/>
              <a:t>V14 “where now is the God of Elijah?” Struck the water and it parted</a:t>
            </a:r>
          </a:p>
          <a:p>
            <a:r>
              <a:rPr lang="en-US" sz="3200" dirty="0"/>
              <a:t>Group of Elijah’s students saw and stated Elijah’s anointing is now on Elisha…</a:t>
            </a:r>
          </a:p>
        </p:txBody>
      </p:sp>
    </p:spTree>
    <p:extLst>
      <p:ext uri="{BB962C8B-B14F-4D97-AF65-F5344CB8AC3E}">
        <p14:creationId xmlns:p14="http://schemas.microsoft.com/office/powerpoint/2010/main" val="286926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70FF-2934-8903-F916-6DE25DF5D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of the 28 = the Shunammite’s 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ABD5F-57B5-D742-0FCE-2B1EF803E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902079" cy="412488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II Kings 4: 8 – 37 and 8: 1- 6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Shunem– a little town in Israel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Shunem means “she knows” or</a:t>
            </a:r>
          </a:p>
          <a:p>
            <a:pPr marL="0" indent="0">
              <a:buNone/>
            </a:pPr>
            <a:r>
              <a:rPr lang="en-US" sz="2800" dirty="0"/>
              <a:t>	“to rest”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 wealthy woman or a wealthy</a:t>
            </a:r>
          </a:p>
          <a:p>
            <a:pPr marL="0" indent="0">
              <a:buNone/>
            </a:pPr>
            <a:r>
              <a:rPr lang="en-US" sz="2800" dirty="0"/>
              <a:t>	Shunammite woman…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035245-5986-A1F9-140E-0C0ADC7D65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903" t="21042" r="30972" b="21875"/>
          <a:stretch/>
        </p:blipFill>
        <p:spPr>
          <a:xfrm>
            <a:off x="6096000" y="2056165"/>
            <a:ext cx="5976938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99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BEF2D-D55D-1B97-53B3-CDED8D472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 Kings 4: 8 - 37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21914-4831-7982-FC12-762B660D4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16" y="2336872"/>
            <a:ext cx="11375135" cy="4210231"/>
          </a:xfrm>
        </p:spPr>
        <p:txBody>
          <a:bodyPr>
            <a:normAutofit/>
          </a:bodyPr>
          <a:lstStyle/>
          <a:p>
            <a:r>
              <a:rPr lang="en-US" sz="2800" dirty="0"/>
              <a:t>Loved the Lord and the prophet, built a special room for Elisha</a:t>
            </a:r>
          </a:p>
          <a:p>
            <a:endParaRPr lang="en-US" sz="2800" dirty="0"/>
          </a:p>
          <a:p>
            <a:r>
              <a:rPr lang="en-US" sz="2800" dirty="0"/>
              <a:t>Granted her the desire of her heart – a child ( a son)</a:t>
            </a:r>
          </a:p>
          <a:p>
            <a:endParaRPr lang="en-US" sz="2800" dirty="0"/>
          </a:p>
          <a:p>
            <a:r>
              <a:rPr lang="en-US" sz="2800" dirty="0"/>
              <a:t>Years later (approximately 10 – 12 years) the son died… she put the boy on Elisha’s bed.</a:t>
            </a:r>
          </a:p>
          <a:p>
            <a:endParaRPr lang="en-US" sz="2800" dirty="0"/>
          </a:p>
          <a:p>
            <a:r>
              <a:rPr lang="en-US" sz="2800" dirty="0"/>
              <a:t>Donkeyed a long distance to find Elisha, fell at his feet…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6328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663D-7F7B-FAEC-3E9B-A3AE612F5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ABCCC-71F4-D798-8D1E-593D2541A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865503" cy="4137079"/>
          </a:xfrm>
        </p:spPr>
        <p:txBody>
          <a:bodyPr>
            <a:normAutofit/>
          </a:bodyPr>
          <a:lstStyle/>
          <a:p>
            <a:r>
              <a:rPr lang="en-US" sz="2800" dirty="0"/>
              <a:t>“I told you not to tease my heart…I did not ask you for a child… and now he is dead…”</a:t>
            </a:r>
          </a:p>
          <a:p>
            <a:r>
              <a:rPr lang="en-US" sz="2800" dirty="0"/>
              <a:t>Elisha sent his servant to run and place his staff on the boy’s body</a:t>
            </a:r>
          </a:p>
          <a:p>
            <a:r>
              <a:rPr lang="en-US" sz="2800" dirty="0"/>
              <a:t>Then he and the mother followed, the boy still did not move</a:t>
            </a:r>
          </a:p>
          <a:p>
            <a:r>
              <a:rPr lang="en-US" sz="2800" dirty="0"/>
              <a:t>Elisha sent everyone out and began to pray, again and again…laid down on top of the boy…twice…then GOD… the boy sneezed and lived again…</a:t>
            </a:r>
          </a:p>
        </p:txBody>
      </p:sp>
    </p:spTree>
    <p:extLst>
      <p:ext uri="{BB962C8B-B14F-4D97-AF65-F5344CB8AC3E}">
        <p14:creationId xmlns:p14="http://schemas.microsoft.com/office/powerpoint/2010/main" val="349101916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162</TotalTime>
  <Words>691</Words>
  <Application>Microsoft Macintosh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BUT … God!</vt:lpstr>
      <vt:lpstr>Elisha’s Story: I Kings 19</vt:lpstr>
      <vt:lpstr>Confusing!!! YES!</vt:lpstr>
      <vt:lpstr>That takes us back to Elisha’s Story:</vt:lpstr>
      <vt:lpstr>Elisha’s Story begins in I Kings 19: 16 - 21</vt:lpstr>
      <vt:lpstr>Elijah’s God becomes Elisha’s God…</vt:lpstr>
      <vt:lpstr>One of the 28 = the Shunammite’s Son</vt:lpstr>
      <vt:lpstr>II Kings 4: 8 - 37</vt:lpstr>
      <vt:lpstr>PowerPoint Presentation</vt:lpstr>
      <vt:lpstr>Off point! Apply to us HOW???</vt:lpstr>
      <vt:lpstr>But God!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BUT … God!</dc:title>
  <dc:creator>Smith, JoAnn L.</dc:creator>
  <cp:lastModifiedBy>Smith, JoAnn L.</cp:lastModifiedBy>
  <cp:revision>2</cp:revision>
  <dcterms:created xsi:type="dcterms:W3CDTF">2022-08-29T19:30:29Z</dcterms:created>
  <dcterms:modified xsi:type="dcterms:W3CDTF">2022-08-29T22:12:33Z</dcterms:modified>
</cp:coreProperties>
</file>