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6" r:id="rId2"/>
    <p:sldId id="263" r:id="rId3"/>
    <p:sldId id="269" r:id="rId4"/>
    <p:sldId id="264" r:id="rId5"/>
    <p:sldId id="270" r:id="rId6"/>
    <p:sldId id="271" r:id="rId7"/>
    <p:sldId id="272" r:id="rId8"/>
    <p:sldId id="273" r:id="rId9"/>
    <p:sldId id="27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75"/>
  </p:normalViewPr>
  <p:slideViewPr>
    <p:cSldViewPr snapToGrid="0">
      <p:cViewPr varScale="1">
        <p:scale>
          <a:sx n="73" d="100"/>
          <a:sy n="73" d="100"/>
        </p:scale>
        <p:origin x="3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B51E247-B874-044F-969F-909048D158BE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</dgm:pt>
    <dgm:pt modelId="{6DFDA15E-A138-874E-AB0C-6D4BB5AD256D}">
      <dgm:prSet phldrT="[Text]"/>
      <dgm:spPr/>
      <dgm:t>
        <a:bodyPr/>
        <a:lstStyle/>
        <a:p>
          <a:r>
            <a:rPr lang="en-US" dirty="0"/>
            <a:t>Attribute</a:t>
          </a:r>
        </a:p>
      </dgm:t>
    </dgm:pt>
    <dgm:pt modelId="{31639AD4-4486-B14C-8127-F724E4FCBEC4}" type="parTrans" cxnId="{ABA7D562-292E-2B48-A4B3-11BA3BB8C1CF}">
      <dgm:prSet/>
      <dgm:spPr/>
      <dgm:t>
        <a:bodyPr/>
        <a:lstStyle/>
        <a:p>
          <a:endParaRPr lang="en-US"/>
        </a:p>
      </dgm:t>
    </dgm:pt>
    <dgm:pt modelId="{1974CFDB-6040-F646-82D5-49FF7536A41D}" type="sibTrans" cxnId="{ABA7D562-292E-2B48-A4B3-11BA3BB8C1CF}">
      <dgm:prSet/>
      <dgm:spPr/>
      <dgm:t>
        <a:bodyPr/>
        <a:lstStyle/>
        <a:p>
          <a:endParaRPr lang="en-US"/>
        </a:p>
      </dgm:t>
    </dgm:pt>
    <dgm:pt modelId="{B385E1DD-D13B-9C4A-B1FA-77F2F8573EA5}">
      <dgm:prSet phldrT="[Text]"/>
      <dgm:spPr/>
      <dgm:t>
        <a:bodyPr/>
        <a:lstStyle/>
        <a:p>
          <a:r>
            <a:rPr lang="en-US" dirty="0"/>
            <a:t>Character</a:t>
          </a:r>
        </a:p>
      </dgm:t>
    </dgm:pt>
    <dgm:pt modelId="{DAD34695-4A60-3949-BF25-85B1DF28F130}" type="parTrans" cxnId="{22C48EFA-4CF3-D942-823A-FF68D5C71F4F}">
      <dgm:prSet/>
      <dgm:spPr/>
      <dgm:t>
        <a:bodyPr/>
        <a:lstStyle/>
        <a:p>
          <a:endParaRPr lang="en-US"/>
        </a:p>
      </dgm:t>
    </dgm:pt>
    <dgm:pt modelId="{A968C947-903F-BB4C-9224-C220A774DC4A}" type="sibTrans" cxnId="{22C48EFA-4CF3-D942-823A-FF68D5C71F4F}">
      <dgm:prSet/>
      <dgm:spPr/>
      <dgm:t>
        <a:bodyPr/>
        <a:lstStyle/>
        <a:p>
          <a:endParaRPr lang="en-US"/>
        </a:p>
      </dgm:t>
    </dgm:pt>
    <dgm:pt modelId="{97D24788-D0B4-CC46-B81C-1926E85D480E}">
      <dgm:prSet phldrT="[Text]"/>
      <dgm:spPr/>
      <dgm:t>
        <a:bodyPr/>
        <a:lstStyle/>
        <a:p>
          <a:r>
            <a:rPr lang="en-US" dirty="0"/>
            <a:t>Personality</a:t>
          </a:r>
        </a:p>
      </dgm:t>
    </dgm:pt>
    <dgm:pt modelId="{C2A238F3-D3C8-7D40-80B8-B27F1D69DB1D}" type="parTrans" cxnId="{D28CC410-A739-0A43-BDCB-F0C3B97E1976}">
      <dgm:prSet/>
      <dgm:spPr/>
      <dgm:t>
        <a:bodyPr/>
        <a:lstStyle/>
        <a:p>
          <a:endParaRPr lang="en-US"/>
        </a:p>
      </dgm:t>
    </dgm:pt>
    <dgm:pt modelId="{AC06BAD5-2197-674C-8CC3-159B7B08024D}" type="sibTrans" cxnId="{D28CC410-A739-0A43-BDCB-F0C3B97E1976}">
      <dgm:prSet/>
      <dgm:spPr/>
      <dgm:t>
        <a:bodyPr/>
        <a:lstStyle/>
        <a:p>
          <a:endParaRPr lang="en-US"/>
        </a:p>
      </dgm:t>
    </dgm:pt>
    <dgm:pt modelId="{A0CA5F2B-FD06-8149-B9B4-BBD39F658451}" type="pres">
      <dgm:prSet presAssocID="{8B51E247-B874-044F-969F-909048D158BE}" presName="composite" presStyleCnt="0">
        <dgm:presLayoutVars>
          <dgm:chMax val="5"/>
          <dgm:dir/>
          <dgm:resizeHandles val="exact"/>
        </dgm:presLayoutVars>
      </dgm:prSet>
      <dgm:spPr/>
    </dgm:pt>
    <dgm:pt modelId="{7FC7D40D-FDF8-4A47-A56C-AC6EFFE4D718}" type="pres">
      <dgm:prSet presAssocID="{6DFDA15E-A138-874E-AB0C-6D4BB5AD256D}" presName="circle1" presStyleLbl="lnNode1" presStyleIdx="0" presStyleCnt="3"/>
      <dgm:spPr/>
    </dgm:pt>
    <dgm:pt modelId="{B5D4965B-65A1-FA47-B3BC-0C562FA58892}" type="pres">
      <dgm:prSet presAssocID="{6DFDA15E-A138-874E-AB0C-6D4BB5AD256D}" presName="text1" presStyleLbl="revTx" presStyleIdx="0" presStyleCnt="3">
        <dgm:presLayoutVars>
          <dgm:bulletEnabled val="1"/>
        </dgm:presLayoutVars>
      </dgm:prSet>
      <dgm:spPr/>
    </dgm:pt>
    <dgm:pt modelId="{C3A205E3-EFF9-AC4D-9757-350A61D12BF1}" type="pres">
      <dgm:prSet presAssocID="{6DFDA15E-A138-874E-AB0C-6D4BB5AD256D}" presName="line1" presStyleLbl="callout" presStyleIdx="0" presStyleCnt="6"/>
      <dgm:spPr/>
    </dgm:pt>
    <dgm:pt modelId="{5558D1C4-A3B1-FC4B-8C53-DA588AD0D990}" type="pres">
      <dgm:prSet presAssocID="{6DFDA15E-A138-874E-AB0C-6D4BB5AD256D}" presName="d1" presStyleLbl="callout" presStyleIdx="1" presStyleCnt="6"/>
      <dgm:spPr/>
    </dgm:pt>
    <dgm:pt modelId="{81AF8B9A-AE70-E040-9E06-205DFD3FAE2F}" type="pres">
      <dgm:prSet presAssocID="{B385E1DD-D13B-9C4A-B1FA-77F2F8573EA5}" presName="circle2" presStyleLbl="lnNode1" presStyleIdx="1" presStyleCnt="3"/>
      <dgm:spPr/>
    </dgm:pt>
    <dgm:pt modelId="{32DF08EB-49AC-9C4C-B364-3C95F7B95ABA}" type="pres">
      <dgm:prSet presAssocID="{B385E1DD-D13B-9C4A-B1FA-77F2F8573EA5}" presName="text2" presStyleLbl="revTx" presStyleIdx="1" presStyleCnt="3">
        <dgm:presLayoutVars>
          <dgm:bulletEnabled val="1"/>
        </dgm:presLayoutVars>
      </dgm:prSet>
      <dgm:spPr/>
    </dgm:pt>
    <dgm:pt modelId="{8A51EBD8-0CAD-8842-938A-A90F3841AE99}" type="pres">
      <dgm:prSet presAssocID="{B385E1DD-D13B-9C4A-B1FA-77F2F8573EA5}" presName="line2" presStyleLbl="callout" presStyleIdx="2" presStyleCnt="6"/>
      <dgm:spPr/>
    </dgm:pt>
    <dgm:pt modelId="{FCA4EC24-81B2-1041-BEEE-43DF5D1E03FC}" type="pres">
      <dgm:prSet presAssocID="{B385E1DD-D13B-9C4A-B1FA-77F2F8573EA5}" presName="d2" presStyleLbl="callout" presStyleIdx="3" presStyleCnt="6"/>
      <dgm:spPr/>
    </dgm:pt>
    <dgm:pt modelId="{20002382-DBED-7549-9787-A86557131080}" type="pres">
      <dgm:prSet presAssocID="{97D24788-D0B4-CC46-B81C-1926E85D480E}" presName="circle3" presStyleLbl="lnNode1" presStyleIdx="2" presStyleCnt="3"/>
      <dgm:spPr/>
    </dgm:pt>
    <dgm:pt modelId="{3F5431E7-59E6-074F-8FD0-01361A04F251}" type="pres">
      <dgm:prSet presAssocID="{97D24788-D0B4-CC46-B81C-1926E85D480E}" presName="text3" presStyleLbl="revTx" presStyleIdx="2" presStyleCnt="3">
        <dgm:presLayoutVars>
          <dgm:bulletEnabled val="1"/>
        </dgm:presLayoutVars>
      </dgm:prSet>
      <dgm:spPr/>
    </dgm:pt>
    <dgm:pt modelId="{B1A369CA-BE41-8247-B32B-341227A074E4}" type="pres">
      <dgm:prSet presAssocID="{97D24788-D0B4-CC46-B81C-1926E85D480E}" presName="line3" presStyleLbl="callout" presStyleIdx="4" presStyleCnt="6"/>
      <dgm:spPr/>
    </dgm:pt>
    <dgm:pt modelId="{C8F9B88A-9AE5-C145-A283-35B66E477484}" type="pres">
      <dgm:prSet presAssocID="{97D24788-D0B4-CC46-B81C-1926E85D480E}" presName="d3" presStyleLbl="callout" presStyleIdx="5" presStyleCnt="6"/>
      <dgm:spPr/>
    </dgm:pt>
  </dgm:ptLst>
  <dgm:cxnLst>
    <dgm:cxn modelId="{D28CC410-A739-0A43-BDCB-F0C3B97E1976}" srcId="{8B51E247-B874-044F-969F-909048D158BE}" destId="{97D24788-D0B4-CC46-B81C-1926E85D480E}" srcOrd="2" destOrd="0" parTransId="{C2A238F3-D3C8-7D40-80B8-B27F1D69DB1D}" sibTransId="{AC06BAD5-2197-674C-8CC3-159B7B08024D}"/>
    <dgm:cxn modelId="{B04AC014-BBA7-2247-9193-07E8A0A61449}" type="presOf" srcId="{8B51E247-B874-044F-969F-909048D158BE}" destId="{A0CA5F2B-FD06-8149-B9B4-BBD39F658451}" srcOrd="0" destOrd="0" presId="urn:microsoft.com/office/officeart/2005/8/layout/target1"/>
    <dgm:cxn modelId="{ABA7D562-292E-2B48-A4B3-11BA3BB8C1CF}" srcId="{8B51E247-B874-044F-969F-909048D158BE}" destId="{6DFDA15E-A138-874E-AB0C-6D4BB5AD256D}" srcOrd="0" destOrd="0" parTransId="{31639AD4-4486-B14C-8127-F724E4FCBEC4}" sibTransId="{1974CFDB-6040-F646-82D5-49FF7536A41D}"/>
    <dgm:cxn modelId="{95799C43-DD16-D042-8F31-5B0D777D31F5}" type="presOf" srcId="{6DFDA15E-A138-874E-AB0C-6D4BB5AD256D}" destId="{B5D4965B-65A1-FA47-B3BC-0C562FA58892}" srcOrd="0" destOrd="0" presId="urn:microsoft.com/office/officeart/2005/8/layout/target1"/>
    <dgm:cxn modelId="{EC02BD88-CBE1-D449-9A5E-EF0FE0808BDE}" type="presOf" srcId="{97D24788-D0B4-CC46-B81C-1926E85D480E}" destId="{3F5431E7-59E6-074F-8FD0-01361A04F251}" srcOrd="0" destOrd="0" presId="urn:microsoft.com/office/officeart/2005/8/layout/target1"/>
    <dgm:cxn modelId="{3179F78B-53E4-894F-BFC4-F1F5DEBEF844}" type="presOf" srcId="{B385E1DD-D13B-9C4A-B1FA-77F2F8573EA5}" destId="{32DF08EB-49AC-9C4C-B364-3C95F7B95ABA}" srcOrd="0" destOrd="0" presId="urn:microsoft.com/office/officeart/2005/8/layout/target1"/>
    <dgm:cxn modelId="{22C48EFA-4CF3-D942-823A-FF68D5C71F4F}" srcId="{8B51E247-B874-044F-969F-909048D158BE}" destId="{B385E1DD-D13B-9C4A-B1FA-77F2F8573EA5}" srcOrd="1" destOrd="0" parTransId="{DAD34695-4A60-3949-BF25-85B1DF28F130}" sibTransId="{A968C947-903F-BB4C-9224-C220A774DC4A}"/>
    <dgm:cxn modelId="{867439C7-05C6-FB4A-8DBA-1525D8DAE234}" type="presParOf" srcId="{A0CA5F2B-FD06-8149-B9B4-BBD39F658451}" destId="{7FC7D40D-FDF8-4A47-A56C-AC6EFFE4D718}" srcOrd="0" destOrd="0" presId="urn:microsoft.com/office/officeart/2005/8/layout/target1"/>
    <dgm:cxn modelId="{DEC14CFD-E129-A247-BCDB-302D574385F1}" type="presParOf" srcId="{A0CA5F2B-FD06-8149-B9B4-BBD39F658451}" destId="{B5D4965B-65A1-FA47-B3BC-0C562FA58892}" srcOrd="1" destOrd="0" presId="urn:microsoft.com/office/officeart/2005/8/layout/target1"/>
    <dgm:cxn modelId="{9626A35D-9CE4-D44E-8B62-7329F2ABEB3A}" type="presParOf" srcId="{A0CA5F2B-FD06-8149-B9B4-BBD39F658451}" destId="{C3A205E3-EFF9-AC4D-9757-350A61D12BF1}" srcOrd="2" destOrd="0" presId="urn:microsoft.com/office/officeart/2005/8/layout/target1"/>
    <dgm:cxn modelId="{52311EC3-187A-F14F-A299-692270853C5D}" type="presParOf" srcId="{A0CA5F2B-FD06-8149-B9B4-BBD39F658451}" destId="{5558D1C4-A3B1-FC4B-8C53-DA588AD0D990}" srcOrd="3" destOrd="0" presId="urn:microsoft.com/office/officeart/2005/8/layout/target1"/>
    <dgm:cxn modelId="{105D554A-746B-8B4D-9590-5C8595C6BD08}" type="presParOf" srcId="{A0CA5F2B-FD06-8149-B9B4-BBD39F658451}" destId="{81AF8B9A-AE70-E040-9E06-205DFD3FAE2F}" srcOrd="4" destOrd="0" presId="urn:microsoft.com/office/officeart/2005/8/layout/target1"/>
    <dgm:cxn modelId="{D866378D-715E-6E49-B748-1805990819CF}" type="presParOf" srcId="{A0CA5F2B-FD06-8149-B9B4-BBD39F658451}" destId="{32DF08EB-49AC-9C4C-B364-3C95F7B95ABA}" srcOrd="5" destOrd="0" presId="urn:microsoft.com/office/officeart/2005/8/layout/target1"/>
    <dgm:cxn modelId="{2E3745F2-6F04-3E49-AC21-1D121FA0DAE7}" type="presParOf" srcId="{A0CA5F2B-FD06-8149-B9B4-BBD39F658451}" destId="{8A51EBD8-0CAD-8842-938A-A90F3841AE99}" srcOrd="6" destOrd="0" presId="urn:microsoft.com/office/officeart/2005/8/layout/target1"/>
    <dgm:cxn modelId="{61FE9275-120B-1B48-8FF4-7D7C359D13BE}" type="presParOf" srcId="{A0CA5F2B-FD06-8149-B9B4-BBD39F658451}" destId="{FCA4EC24-81B2-1041-BEEE-43DF5D1E03FC}" srcOrd="7" destOrd="0" presId="urn:microsoft.com/office/officeart/2005/8/layout/target1"/>
    <dgm:cxn modelId="{61F10190-57AD-D240-9D74-10CA62DFE552}" type="presParOf" srcId="{A0CA5F2B-FD06-8149-B9B4-BBD39F658451}" destId="{20002382-DBED-7549-9787-A86557131080}" srcOrd="8" destOrd="0" presId="urn:microsoft.com/office/officeart/2005/8/layout/target1"/>
    <dgm:cxn modelId="{CB57B442-4304-B74E-9FDD-93A7A3820A08}" type="presParOf" srcId="{A0CA5F2B-FD06-8149-B9B4-BBD39F658451}" destId="{3F5431E7-59E6-074F-8FD0-01361A04F251}" srcOrd="9" destOrd="0" presId="urn:microsoft.com/office/officeart/2005/8/layout/target1"/>
    <dgm:cxn modelId="{29B9C1FD-578E-564E-87F0-3EE8A9006ABC}" type="presParOf" srcId="{A0CA5F2B-FD06-8149-B9B4-BBD39F658451}" destId="{B1A369CA-BE41-8247-B32B-341227A074E4}" srcOrd="10" destOrd="0" presId="urn:microsoft.com/office/officeart/2005/8/layout/target1"/>
    <dgm:cxn modelId="{2DE747D8-C573-924D-B2FB-4AB594F9795A}" type="presParOf" srcId="{A0CA5F2B-FD06-8149-B9B4-BBD39F658451}" destId="{C8F9B88A-9AE5-C145-A283-35B66E477484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02382-DBED-7549-9787-A86557131080}">
      <dsp:nvSpPr>
        <dsp:cNvPr id="0" name=""/>
        <dsp:cNvSpPr/>
      </dsp:nvSpPr>
      <dsp:spPr>
        <a:xfrm>
          <a:off x="0" y="1043239"/>
          <a:ext cx="3112116" cy="31121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AF8B9A-AE70-E040-9E06-205DFD3FAE2F}">
      <dsp:nvSpPr>
        <dsp:cNvPr id="0" name=""/>
        <dsp:cNvSpPr/>
      </dsp:nvSpPr>
      <dsp:spPr>
        <a:xfrm>
          <a:off x="622423" y="1665662"/>
          <a:ext cx="1867269" cy="186726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7D40D-FDF8-4A47-A56C-AC6EFFE4D718}">
      <dsp:nvSpPr>
        <dsp:cNvPr id="0" name=""/>
        <dsp:cNvSpPr/>
      </dsp:nvSpPr>
      <dsp:spPr>
        <a:xfrm>
          <a:off x="1244846" y="2288085"/>
          <a:ext cx="622423" cy="6224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4965B-65A1-FA47-B3BC-0C562FA58892}">
      <dsp:nvSpPr>
        <dsp:cNvPr id="0" name=""/>
        <dsp:cNvSpPr/>
      </dsp:nvSpPr>
      <dsp:spPr>
        <a:xfrm>
          <a:off x="3630802" y="5866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Attribute</a:t>
          </a:r>
        </a:p>
      </dsp:txBody>
      <dsp:txXfrm>
        <a:off x="3630802" y="5866"/>
        <a:ext cx="1556058" cy="907700"/>
      </dsp:txXfrm>
    </dsp:sp>
    <dsp:sp modelId="{C3A205E3-EFF9-AC4D-9757-350A61D12BF1}">
      <dsp:nvSpPr>
        <dsp:cNvPr id="0" name=""/>
        <dsp:cNvSpPr/>
      </dsp:nvSpPr>
      <dsp:spPr>
        <a:xfrm>
          <a:off x="3241787" y="459717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8D1C4-A3B1-FC4B-8C53-DA588AD0D990}">
      <dsp:nvSpPr>
        <dsp:cNvPr id="0" name=""/>
        <dsp:cNvSpPr/>
      </dsp:nvSpPr>
      <dsp:spPr>
        <a:xfrm rot="5400000">
          <a:off x="1328614" y="687679"/>
          <a:ext cx="2139061" cy="168417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DF08EB-49AC-9C4C-B364-3C95F7B95ABA}">
      <dsp:nvSpPr>
        <dsp:cNvPr id="0" name=""/>
        <dsp:cNvSpPr/>
      </dsp:nvSpPr>
      <dsp:spPr>
        <a:xfrm>
          <a:off x="3630802" y="913567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Character</a:t>
          </a:r>
        </a:p>
      </dsp:txBody>
      <dsp:txXfrm>
        <a:off x="3630802" y="913567"/>
        <a:ext cx="1556058" cy="907700"/>
      </dsp:txXfrm>
    </dsp:sp>
    <dsp:sp modelId="{8A51EBD8-0CAD-8842-938A-A90F3841AE99}">
      <dsp:nvSpPr>
        <dsp:cNvPr id="0" name=""/>
        <dsp:cNvSpPr/>
      </dsp:nvSpPr>
      <dsp:spPr>
        <a:xfrm>
          <a:off x="3241787" y="1367417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A4EC24-81B2-1041-BEEE-43DF5D1E03FC}">
      <dsp:nvSpPr>
        <dsp:cNvPr id="0" name=""/>
        <dsp:cNvSpPr/>
      </dsp:nvSpPr>
      <dsp:spPr>
        <a:xfrm rot="5400000">
          <a:off x="1787755" y="1581220"/>
          <a:ext cx="1666849" cy="123810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5431E7-59E6-074F-8FD0-01361A04F251}">
      <dsp:nvSpPr>
        <dsp:cNvPr id="0" name=""/>
        <dsp:cNvSpPr/>
      </dsp:nvSpPr>
      <dsp:spPr>
        <a:xfrm>
          <a:off x="3630802" y="1821268"/>
          <a:ext cx="1556058" cy="9077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26670" rIns="26670" bIns="2667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Personality</a:t>
          </a:r>
        </a:p>
      </dsp:txBody>
      <dsp:txXfrm>
        <a:off x="3630802" y="1821268"/>
        <a:ext cx="1556058" cy="907700"/>
      </dsp:txXfrm>
    </dsp:sp>
    <dsp:sp modelId="{B1A369CA-BE41-8247-B32B-341227A074E4}">
      <dsp:nvSpPr>
        <dsp:cNvPr id="0" name=""/>
        <dsp:cNvSpPr/>
      </dsp:nvSpPr>
      <dsp:spPr>
        <a:xfrm>
          <a:off x="3241787" y="2275118"/>
          <a:ext cx="38901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F9B88A-9AE5-C145-A283-35B66E477484}">
      <dsp:nvSpPr>
        <dsp:cNvPr id="0" name=""/>
        <dsp:cNvSpPr/>
      </dsp:nvSpPr>
      <dsp:spPr>
        <a:xfrm rot="5400000">
          <a:off x="2247466" y="2474034"/>
          <a:ext cx="1190903" cy="792033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>
            <a:extLst>
              <a:ext uri="{FF2B5EF4-FFF2-40B4-BE49-F238E27FC236}">
                <a16:creationId xmlns:a16="http://schemas.microsoft.com/office/drawing/2014/main" id="{50666DC1-CD27-4874-9484-9D06C59FE4D0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77579F-F417-47C2-AC03-911CCED021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552" y="447675"/>
            <a:ext cx="8397511" cy="2714625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43E600-28DA-4780-9E00-2E12F74FF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4552" y="3602037"/>
            <a:ext cx="8397511" cy="2460625"/>
          </a:xfrm>
        </p:spPr>
        <p:txBody>
          <a:bodyPr>
            <a:normAutofit/>
          </a:bodyPr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6F1DC-ADFB-42C9-AB34-FCB38C812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38219-6E45-4D12-B767-46F92D5844D4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99E6D-BBA8-4A15-94DA-DBE8A4FDE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03C82-8719-4FAC-94BF-2A91335FB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020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8A33-CB96-4CB1-9941-753BD082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3EB269-70DF-4510-A313-33622655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EA3CC-B2DC-4E87-826C-B885A7E62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430B8-6059-41E5-A5DC-C07A76F5859A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37F52-A7C4-4E21-A12A-02546D477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66031F-5A79-48A7-8EDC-DDD9A9E4B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9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E9188483-96C4-4E9C-AA6A-E70005461AEE}"/>
              </a:ext>
            </a:extLst>
          </p:cNvPr>
          <p:cNvSpPr/>
          <p:nvPr/>
        </p:nvSpPr>
        <p:spPr>
          <a:xfrm>
            <a:off x="9144000" y="0"/>
            <a:ext cx="3048000" cy="6854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4FCD54-7F0B-446E-9998-93E7BD7CE7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534222" y="365125"/>
            <a:ext cx="2238678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766238-BBF1-4672-BC09-746C6967E5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84552" y="365125"/>
            <a:ext cx="8374062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8F32A5-B67B-45C1-B454-12E9FBE0C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D0CB7-D16E-4358-B7F4-EA4A24554592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91896-9441-4636-89D5-84E5932A1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28110" y="6356350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37DFE-7F48-4EB0-83BC-A93F342D2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80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43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9CF16-986E-4D90-AA40-CDB46E233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F14DA-A783-43BC-8F15-95408B89D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8C48B6-C394-452A-94D9-D4802755D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296A2-D8F0-4E17-BFD0-A6C902250D59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58A8A-3DD0-41C8-9F48-F4309FA19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706C92-7C02-4D34-B3E5-D549A7A36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30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66F9FA-E6B8-4CFC-B3F1-0C075546EE33}"/>
              </a:ext>
            </a:extLst>
          </p:cNvPr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16F270-B2AA-4935-885F-5924B1F63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10862898" cy="272415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2658E-3D87-4D5A-A602-847153CC4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3695701"/>
            <a:ext cx="10862898" cy="2393950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B1D84-A229-45B1-BD42-0DC0CE9F8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08C9C-1ACB-4C84-A002-C7E0E45B937A}" type="datetime1">
              <a:rPr lang="en-US" smtClean="0"/>
              <a:t>9/18/2022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4EEF4-D461-49D7-8F24-8BFE2444B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44055A-7488-4646-9E88-692036EA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21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0F1F74-ED26-4F8B-BF51-3533D8404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60"/>
            <a:ext cx="11264536" cy="16875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1D2D7-7F18-43E0-9B2E-3FCD83CC83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8455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BBB66-EB7D-4F8C-9C78-1D1C888464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0162" y="2552699"/>
            <a:ext cx="5323703" cy="36242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684E6-393D-4587-AA45-E6734FB47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AF2A5-B297-4977-9E5B-4D3050E23689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1D8EE0-0333-4ABC-AE18-10DD5071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452369-A8F0-4709-8372-B420A67D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61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91592-4621-4D72-BC2D-F2C439F81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759"/>
            <a:ext cx="10870836" cy="16916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B823F5-0A90-4666-BE88-2BE0D0A6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436473"/>
            <a:ext cx="5332026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C6A7C-6260-463D-B3FD-71A07ACD0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552" y="3409051"/>
            <a:ext cx="5332026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F2AF8D-90ED-4512-9423-C91BF73A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0162" y="2436473"/>
            <a:ext cx="5358285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838EA-E20D-4CC3-83C2-AFE0DE9F7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0162" y="3409051"/>
            <a:ext cx="5358285" cy="27806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603F8A-08E1-4160-9B7E-E0CA4BF8E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27434-4794-409A-9547-04789BA47588}" type="datetime1">
              <a:rPr lang="en-US" smtClean="0"/>
              <a:t>9/18/2022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8291AB-3C5C-4BE1-9E50-02F489336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596E64-CD6C-4CF7-8624-FA4AE976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511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562B3-06A0-4F2F-96EC-A062DAE2F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FC0095-49F0-4A83-AE8C-9D13E15C2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58635-357A-4E3D-B824-A5CEFDB8449C}" type="datetime1">
              <a:rPr lang="en-US" smtClean="0"/>
              <a:t>9/18/2022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824898-D4EA-497A-8FC8-43E0D0213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4821F6-2C08-450C-A18C-702D73842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807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FFE119-5FCA-4D9C-9C07-1B81A0BF3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6FF77-2719-4AD0-8740-0B90FF5D1EFB}" type="datetime1">
              <a:rPr lang="en-US" smtClean="0"/>
              <a:t>9/18/2022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2C5995-6284-4D7F-AB1C-CA8FE63A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1E4B0D-9C21-48D0-9438-C47370681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69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>
            <a:extLst>
              <a:ext uri="{FF2B5EF4-FFF2-40B4-BE49-F238E27FC236}">
                <a16:creationId xmlns:a16="http://schemas.microsoft.com/office/drawing/2014/main" id="{90AF76DA-8F95-47D9-9EB6-B1EC93437387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1355B14-077B-4BA1-962D-6E97D93FFCCC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230B99F-AC6F-4973-A35E-16C87C38711D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58E41614-9483-47F8-A429-FB0D1C5AA89A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B5E91C-3C4F-40A2-BCC6-918D3BEDD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87234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0F113-1C61-4F74-BD5B-727668BBE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0EB228-A180-4DF6-9D5B-2CF86B6B9B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87234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13719-D65D-4BAE-97B7-FAE8F3998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41C83-1089-48B9-8B65-293D4C236D35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7F5BB-DC3C-45D1-A0D2-05168FECA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344BA3-19DB-4072-9A2C-08C92361A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3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0A6909D-DC0B-4221-8140-21E981D896AF}"/>
              </a:ext>
            </a:extLst>
          </p:cNvPr>
          <p:cNvGrpSpPr/>
          <p:nvPr/>
        </p:nvGrpSpPr>
        <p:grpSpPr>
          <a:xfrm>
            <a:off x="2" y="0"/>
            <a:ext cx="6095998" cy="6858002"/>
            <a:chOff x="1" y="4563942"/>
            <a:chExt cx="12192005" cy="2294060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3D581C2-F39E-4958-A3F3-BB65AB1C5E66}"/>
                </a:ext>
              </a:extLst>
            </p:cNvPr>
            <p:cNvSpPr/>
            <p:nvPr/>
          </p:nvSpPr>
          <p:spPr>
            <a:xfrm>
              <a:off x="10" y="4563942"/>
              <a:ext cx="12191996" cy="229406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FD77040-27EF-4D2C-8D34-32337B0C8544}"/>
                </a:ext>
              </a:extLst>
            </p:cNvPr>
            <p:cNvSpPr/>
            <p:nvPr/>
          </p:nvSpPr>
          <p:spPr>
            <a:xfrm>
              <a:off x="1" y="4563942"/>
              <a:ext cx="12192000" cy="2294060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>
            <a:extLst>
              <a:ext uri="{FF2B5EF4-FFF2-40B4-BE49-F238E27FC236}">
                <a16:creationId xmlns:a16="http://schemas.microsoft.com/office/drawing/2014/main" id="{E1A26D20-69F8-4BBC-98C0-BEB470AB8284}"/>
              </a:ext>
            </a:extLst>
          </p:cNvPr>
          <p:cNvSpPr/>
          <p:nvPr/>
        </p:nvSpPr>
        <p:spPr>
          <a:xfrm>
            <a:off x="0" y="0"/>
            <a:ext cx="6095999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47B6BC-4B2A-4001-9634-47473F827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457200"/>
            <a:ext cx="521151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7D074-2CCB-4AB8-A7A0-7847D3C1E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270162" y="457201"/>
            <a:ext cx="5085226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FB94BD-D906-4213-9F31-1BE17A86F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4552" y="2514600"/>
            <a:ext cx="5211519" cy="335438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1B8431-70CB-4E9F-8A49-CDFF18554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2FE45-CC1E-47DB-8B82-6CF0636FBDB8}" type="datetime1">
              <a:rPr lang="en-US" smtClean="0"/>
              <a:t>9/18/2022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D2F293-170E-410E-88BF-187A63C5E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ED93A2-588D-43B5-B6FA-0B7892E6E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46F3F-274D-499B-ABBE-824EB4ABDC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36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26A151-13BF-4305-A6DC-9DC7C9877195}"/>
              </a:ext>
            </a:extLst>
          </p:cNvPr>
          <p:cNvSpPr/>
          <p:nvPr/>
        </p:nvSpPr>
        <p:spPr>
          <a:xfrm>
            <a:off x="0" y="0"/>
            <a:ext cx="12192000" cy="22911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DEE6AE3-3BCC-4B3B-AC4E-60F910144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2" y="365125"/>
            <a:ext cx="10869248" cy="16875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B514A-E7EA-41A8-ADBA-85CA1DF6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4552" y="2576513"/>
            <a:ext cx="10869248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CB0BD-D6E3-4B3D-BCBB-6FECA5D632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6221" y="635720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C8E16-3C03-4238-9C6F-B34F3D10F77E}" type="datetime1">
              <a:rPr lang="en-US" smtClean="0"/>
              <a:t>9/18/2022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147F7-B466-4892-BE27-876F947515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70162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B4FE0-65CC-4435-A6AF-150E52F35B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4983" y="6356350"/>
            <a:ext cx="128079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46F3F-274D-499B-ABBE-824EB4ABDC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2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5" r:id="rId6"/>
    <p:sldLayoutId id="2147483680" r:id="rId7"/>
    <p:sldLayoutId id="2147483681" r:id="rId8"/>
    <p:sldLayoutId id="2147483682" r:id="rId9"/>
    <p:sldLayoutId id="2147483684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indent="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C8041AD-0A28-47FA-8BFF-56BAAA246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095998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12805F-80DA-C085-349C-76FD07E398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1183" y="409467"/>
            <a:ext cx="5349901" cy="376125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Attributes of God continued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DB6644-103B-A08E-D939-01094C1A96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1183" y="4846029"/>
            <a:ext cx="5238584" cy="1370463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/>
              <a:t>Exodus 3: 1 - 15</a:t>
            </a:r>
          </a:p>
        </p:txBody>
      </p:sp>
      <p:pic>
        <p:nvPicPr>
          <p:cNvPr id="4" name="Picture 3" descr="Colorful paint pigments">
            <a:extLst>
              <a:ext uri="{FF2B5EF4-FFF2-40B4-BE49-F238E27FC236}">
                <a16:creationId xmlns:a16="http://schemas.microsoft.com/office/drawing/2014/main" id="{2CD0A45A-356F-D785-7C26-EB41B5684D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4444"/>
          <a:stretch/>
        </p:blipFill>
        <p:spPr>
          <a:xfrm>
            <a:off x="6095998" y="-1"/>
            <a:ext cx="6096002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5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3F878C-2C86-575F-83B2-920C2BE32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Definitions:      </a:t>
            </a:r>
            <a:r>
              <a:rPr lang="en-US" sz="4000" dirty="0"/>
              <a:t>Attributes; Character; &amp; Personality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4119817-D166-B5BB-2264-487C40CAE0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1" y="2388845"/>
            <a:ext cx="5422390" cy="4161222"/>
          </a:xfrm>
        </p:spPr>
        <p:txBody>
          <a:bodyPr anchor="t">
            <a:normAutofit fontScale="92500" lnSpcReduction="20000"/>
          </a:bodyPr>
          <a:lstStyle/>
          <a:p>
            <a:r>
              <a:rPr lang="en-US" sz="2800" u="sng" dirty="0"/>
              <a:t>Attribute</a:t>
            </a:r>
            <a:r>
              <a:rPr lang="en-US" sz="2800" dirty="0"/>
              <a:t>: a core/internal quality that defines his/her existence or actions</a:t>
            </a:r>
          </a:p>
          <a:p>
            <a:r>
              <a:rPr lang="en-US" sz="2800" u="sng" dirty="0"/>
              <a:t>Characteristics</a:t>
            </a:r>
            <a:r>
              <a:rPr lang="en-US" sz="2800" dirty="0"/>
              <a:t>: distinguishing trait that identifies the person coming from attributes</a:t>
            </a:r>
          </a:p>
          <a:p>
            <a:r>
              <a:rPr lang="en-US" sz="2800" u="sng" dirty="0"/>
              <a:t>Personality</a:t>
            </a:r>
            <a:r>
              <a:rPr lang="en-US" sz="2800" dirty="0"/>
              <a:t>: reflection of one’s character thru thinking, feelings, and behavior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EA79D04D-CD34-2578-81F0-CD8E4966BC1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40826241"/>
              </p:ext>
            </p:extLst>
          </p:nvPr>
        </p:nvGraphicFramePr>
        <p:xfrm>
          <a:off x="6423949" y="2388845"/>
          <a:ext cx="5186860" cy="41612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73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lose up image of hands applauding">
            <a:extLst>
              <a:ext uri="{FF2B5EF4-FFF2-40B4-BE49-F238E27FC236}">
                <a16:creationId xmlns:a16="http://schemas.microsoft.com/office/drawing/2014/main" id="{9AAB035A-5B24-F60C-DE4B-E1C338FC6E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16" b="13114"/>
          <a:stretch/>
        </p:blipFill>
        <p:spPr>
          <a:xfrm>
            <a:off x="20" y="347251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5CBF9B3-95F4-D1D0-50F7-66CBAD4D5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2142067"/>
            <a:ext cx="3412067" cy="297180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Deaf Community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105BB8-A460-9CA9-A94F-FED076A5021F}"/>
              </a:ext>
            </a:extLst>
          </p:cNvPr>
          <p:cNvSpPr txBox="1"/>
          <p:nvPr/>
        </p:nvSpPr>
        <p:spPr>
          <a:xfrm>
            <a:off x="4662050" y="681739"/>
            <a:ext cx="523175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Attribute = values visibility</a:t>
            </a:r>
          </a:p>
          <a:p>
            <a:endParaRPr lang="en-US" sz="2800" dirty="0"/>
          </a:p>
          <a:p>
            <a:r>
              <a:rPr lang="en-US" sz="2800" dirty="0"/>
              <a:t>Characteristic = attention getting waving hands, etc.</a:t>
            </a:r>
          </a:p>
          <a:p>
            <a:endParaRPr lang="en-US" sz="2800" dirty="0"/>
          </a:p>
          <a:p>
            <a:r>
              <a:rPr lang="en-US" sz="2800" dirty="0"/>
              <a:t>Personality = Americans stomp feet, wave hands,           shout, etc.</a:t>
            </a:r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6083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86B206B-E80B-60E0-84F5-3929839C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sz="3600" dirty="0"/>
              <a:t>Attributes of God: </a:t>
            </a:r>
            <a:r>
              <a:rPr lang="en-US" dirty="0"/>
              <a:t>(sharing only 6)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4A2DB-0859-E4EB-AB1B-17CEB85E0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552" y="2369549"/>
            <a:ext cx="11029615" cy="4255028"/>
          </a:xfrm>
        </p:spPr>
        <p:txBody>
          <a:bodyPr anchor="t">
            <a:noAutofit/>
          </a:bodyPr>
          <a:lstStyle/>
          <a:p>
            <a:r>
              <a:rPr lang="en-US" sz="2800" dirty="0"/>
              <a:t>God is holy</a:t>
            </a:r>
          </a:p>
          <a:p>
            <a:r>
              <a:rPr lang="en-US" sz="2800" dirty="0"/>
              <a:t>God is love</a:t>
            </a:r>
          </a:p>
          <a:p>
            <a:r>
              <a:rPr lang="en-US" sz="2800" dirty="0"/>
              <a:t>God is omniscient = all knowing</a:t>
            </a:r>
          </a:p>
          <a:p>
            <a:r>
              <a:rPr lang="en-US" sz="2800" dirty="0"/>
              <a:t>God is omnipresent = everywhere, all the time, multi-dimensional </a:t>
            </a:r>
          </a:p>
          <a:p>
            <a:r>
              <a:rPr lang="en-US" sz="2800" dirty="0"/>
              <a:t>God is omnipotent = all powerful </a:t>
            </a:r>
          </a:p>
          <a:p>
            <a:r>
              <a:rPr lang="en-US" sz="2800" dirty="0"/>
              <a:t>God is immutable = never changing</a:t>
            </a:r>
          </a:p>
        </p:txBody>
      </p:sp>
    </p:spTree>
    <p:extLst>
      <p:ext uri="{BB962C8B-B14F-4D97-AF65-F5344CB8AC3E}">
        <p14:creationId xmlns:p14="http://schemas.microsoft.com/office/powerpoint/2010/main" val="327366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279CB98-976B-40EA-81C0-E41C11E7A0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10FC428-98F2-41B0-859F-EC3A5A41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96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A3FD3B-6BB6-F22A-E96B-B33B164FD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553" y="365125"/>
            <a:ext cx="5288718" cy="2663825"/>
          </a:xfrm>
        </p:spPr>
        <p:txBody>
          <a:bodyPr>
            <a:normAutofit/>
          </a:bodyPr>
          <a:lstStyle/>
          <a:p>
            <a:r>
              <a:rPr lang="en-US" dirty="0"/>
              <a:t>God is holy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6FA889-F96A-3D2B-D990-66F1E505A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711" y="3694814"/>
            <a:ext cx="4752741" cy="2661535"/>
          </a:xfrm>
          <a:prstGeom prst="rect">
            <a:avLst/>
          </a:prstGeom>
        </p:spPr>
      </p:pic>
      <p:grpSp>
        <p:nvGrpSpPr>
          <p:cNvPr id="16" name="Group 12">
            <a:extLst>
              <a:ext uri="{FF2B5EF4-FFF2-40B4-BE49-F238E27FC236}">
                <a16:creationId xmlns:a16="http://schemas.microsoft.com/office/drawing/2014/main" id="{29B66AAD-E2D6-4E63-A491-B5CA241C55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096002" y="0"/>
            <a:ext cx="6095998" cy="6858000"/>
            <a:chOff x="6096002" y="-9073"/>
            <a:chExt cx="6095998" cy="6867073"/>
          </a:xfrm>
        </p:grpSpPr>
        <p:sp>
          <p:nvSpPr>
            <p:cNvPr id="17" name="Rectangle 13">
              <a:extLst>
                <a:ext uri="{FF2B5EF4-FFF2-40B4-BE49-F238E27FC236}">
                  <a16:creationId xmlns:a16="http://schemas.microsoft.com/office/drawing/2014/main" id="{EB608A2F-0FE5-4AD3-A12C-CEFA95192A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2" y="-9073"/>
              <a:ext cx="6095998" cy="686707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971BD8E-CD34-4B44-B62F-AE81B7FF32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2" y="-6987"/>
              <a:ext cx="6095998" cy="6864987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3D8AA-267C-1164-0E7B-FB7E7FE6E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7825" y="128588"/>
            <a:ext cx="5554154" cy="6472237"/>
          </a:xfrm>
        </p:spPr>
        <p:txBody>
          <a:bodyPr anchor="ctr">
            <a:noAutofit/>
          </a:bodyPr>
          <a:lstStyle/>
          <a:p>
            <a:r>
              <a:rPr lang="en-US" sz="2400" u="sng" dirty="0"/>
              <a:t>Psalms 99: 1- 5</a:t>
            </a:r>
            <a:r>
              <a:rPr lang="en-US" sz="2400" dirty="0"/>
              <a:t>, “The Lord reigns, let the nations tremble; He sits enthroned between the cherubim, let the earth shake. Great is the Lord in Zion; He is exalted over all the nations. Let them praise your great and awesome name – He is holy.”</a:t>
            </a:r>
          </a:p>
          <a:p>
            <a:r>
              <a:rPr lang="en-US" sz="2400" u="sng" dirty="0"/>
              <a:t>I Chronicles 13, 15, 16</a:t>
            </a:r>
          </a:p>
          <a:p>
            <a:r>
              <a:rPr lang="en-US" sz="2400" dirty="0"/>
              <a:t>13 - Bringing the Ark of the Covenant back – Uzzah</a:t>
            </a:r>
          </a:p>
          <a:p>
            <a:r>
              <a:rPr lang="en-US" sz="2400" dirty="0"/>
              <a:t>15 – Bringing the Ark back as commanded</a:t>
            </a:r>
          </a:p>
          <a:p>
            <a:r>
              <a:rPr lang="en-US" sz="2400" dirty="0"/>
              <a:t>16 – The worship and praise by the people</a:t>
            </a:r>
          </a:p>
        </p:txBody>
      </p:sp>
    </p:spTree>
    <p:extLst>
      <p:ext uri="{BB962C8B-B14F-4D97-AF65-F5344CB8AC3E}">
        <p14:creationId xmlns:p14="http://schemas.microsoft.com/office/powerpoint/2010/main" val="1066558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2976F1-E114-6A94-DC48-F659A3BDE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The sacred…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A1C6E5-CAD8-346D-4D32-4BCB4A726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endParaRPr lang="en-US" sz="5400" dirty="0"/>
          </a:p>
          <a:p>
            <a:pPr algn="ctr"/>
            <a:r>
              <a:rPr lang="en-US" sz="5400" dirty="0"/>
              <a:t>Became profane…</a:t>
            </a:r>
          </a:p>
        </p:txBody>
      </p:sp>
    </p:spTree>
    <p:extLst>
      <p:ext uri="{BB962C8B-B14F-4D97-AF65-F5344CB8AC3E}">
        <p14:creationId xmlns:p14="http://schemas.microsoft.com/office/powerpoint/2010/main" val="628274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50666DC1-CD27-4874-9484-9D06C59FE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0BE66D35-6371-4809-9433-1EBF879150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2EF3F9A-9717-4ACB-A30D-96694842C4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3047998" cy="45739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D2FE24B-26DB-B52A-544A-515824C43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221" y="397275"/>
            <a:ext cx="2628785" cy="3761257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3200" dirty="0"/>
              <a:t>He Who knew no sin – became sin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God could not look upon sin – Mark 15</a:t>
            </a:r>
          </a:p>
        </p:txBody>
      </p:sp>
      <p:pic>
        <p:nvPicPr>
          <p:cNvPr id="8" name="Content Placeholder 7" descr="Text&#10;&#10;Description automatically generated">
            <a:extLst>
              <a:ext uri="{FF2B5EF4-FFF2-40B4-BE49-F238E27FC236}">
                <a16:creationId xmlns:a16="http://schemas.microsoft.com/office/drawing/2014/main" id="{E8EB2668-06D9-5E12-C1DF-883B35241F3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2"/>
          <a:srcRect l="18781" r="14336"/>
          <a:stretch/>
        </p:blipFill>
        <p:spPr>
          <a:xfrm>
            <a:off x="3035642" y="3334"/>
            <a:ext cx="4847460" cy="6857999"/>
          </a:xfrm>
          <a:prstGeom prst="rect">
            <a:avLst/>
          </a:prstGeom>
        </p:spPr>
      </p:pic>
      <p:pic>
        <p:nvPicPr>
          <p:cNvPr id="10" name="Content Placeholder 9" descr="A picture containing mammal, sheep&#10;&#10;Description automatically generated">
            <a:extLst>
              <a:ext uri="{FF2B5EF4-FFF2-40B4-BE49-F238E27FC236}">
                <a16:creationId xmlns:a16="http://schemas.microsoft.com/office/drawing/2014/main" id="{BC39A898-C0A5-9F13-443D-274C26F42752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l="1664" r="-1" b="-1"/>
          <a:stretch/>
        </p:blipFill>
        <p:spPr>
          <a:xfrm>
            <a:off x="7883102" y="3334"/>
            <a:ext cx="430889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576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8D187B9-F787-A8B0-69FC-12A8100DF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Holiness is a process!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E5FCC1-E8A7-31B6-E74E-D3AD681A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I Peter 1: 15 &amp; 16, “But just as he (Jesus) who called you is holy, so be holy in all you do; for it is written: ‘Be holy, because I am holy.’”</a:t>
            </a:r>
          </a:p>
        </p:txBody>
      </p:sp>
    </p:spTree>
    <p:extLst>
      <p:ext uri="{BB962C8B-B14F-4D97-AF65-F5344CB8AC3E}">
        <p14:creationId xmlns:p14="http://schemas.microsoft.com/office/powerpoint/2010/main" val="753675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CB8C1-5EEC-31C8-E6B5-FBF4C05A2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AC6E4-4DFB-FC8D-FB98-DB6178CCC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He is the same (immutable) yesterday, today, and forever…</a:t>
            </a:r>
          </a:p>
          <a:p>
            <a:pPr algn="ctr"/>
            <a:r>
              <a:rPr lang="en-US" sz="4000" dirty="0"/>
              <a:t>He is still holy</a:t>
            </a:r>
          </a:p>
          <a:p>
            <a:pPr algn="ctr"/>
            <a:r>
              <a:rPr lang="en-US" sz="4000" dirty="0"/>
              <a:t>How is your progress?</a:t>
            </a:r>
          </a:p>
        </p:txBody>
      </p:sp>
    </p:spTree>
    <p:extLst>
      <p:ext uri="{BB962C8B-B14F-4D97-AF65-F5344CB8AC3E}">
        <p14:creationId xmlns:p14="http://schemas.microsoft.com/office/powerpoint/2010/main" val="1256123289"/>
      </p:ext>
    </p:extLst>
  </p:cSld>
  <p:clrMapOvr>
    <a:masterClrMapping/>
  </p:clrMapOvr>
</p:sld>
</file>

<file path=ppt/theme/theme1.xml><?xml version="1.0" encoding="utf-8"?>
<a:theme xmlns:a="http://schemas.openxmlformats.org/drawingml/2006/main" name="MatrixVTI">
  <a:themeElements>
    <a:clrScheme name="AnalogousFromRegularSeedLeftStep">
      <a:dk1>
        <a:srgbClr val="000000"/>
      </a:dk1>
      <a:lt1>
        <a:srgbClr val="FFFFFF"/>
      </a:lt1>
      <a:dk2>
        <a:srgbClr val="311C20"/>
      </a:dk2>
      <a:lt2>
        <a:srgbClr val="F0F1F3"/>
      </a:lt2>
      <a:accent1>
        <a:srgbClr val="CF972C"/>
      </a:accent1>
      <a:accent2>
        <a:srgbClr val="CE481E"/>
      </a:accent2>
      <a:accent3>
        <a:srgbClr val="E0304F"/>
      </a:accent3>
      <a:accent4>
        <a:srgbClr val="CE1E87"/>
      </a:accent4>
      <a:accent5>
        <a:srgbClr val="DE30E0"/>
      </a:accent5>
      <a:accent6>
        <a:srgbClr val="831ECE"/>
      </a:accent6>
      <a:hlink>
        <a:srgbClr val="436EC0"/>
      </a:hlink>
      <a:folHlink>
        <a:srgbClr val="7F7F7F"/>
      </a:folHlink>
    </a:clrScheme>
    <a:fontScheme name="Custom 4">
      <a:majorFont>
        <a:latin typeface="Bahnschrif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trixVTI" id="{A2576CCC-A559-4FD4-A542-772649F65A84}" vid="{5CBC41A9-80A0-44C6-90CD-6D86303435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325</Words>
  <Application>Microsoft Office PowerPoint</Application>
  <PresentationFormat>Widescreen</PresentationFormat>
  <Paragraphs>38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Avenir Next LT Pro</vt:lpstr>
      <vt:lpstr>Bahnschrift</vt:lpstr>
      <vt:lpstr>MatrixVTI</vt:lpstr>
      <vt:lpstr>Attributes of God continued</vt:lpstr>
      <vt:lpstr>Definitions:      Attributes; Character; &amp; Personality</vt:lpstr>
      <vt:lpstr>Deaf Community</vt:lpstr>
      <vt:lpstr>Attributes of God: (sharing only 6)</vt:lpstr>
      <vt:lpstr>God is holy </vt:lpstr>
      <vt:lpstr>The sacred…</vt:lpstr>
      <vt:lpstr>He Who knew no sin – became sin  God could not look upon sin – Mark 15</vt:lpstr>
      <vt:lpstr>Holiness is a process!</vt:lpstr>
      <vt:lpstr>Remember: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Attributes of God continued</dc:title>
  <dc:creator>Smith, JoAnn L.</dc:creator>
  <cp:lastModifiedBy>Michael Bloomfield</cp:lastModifiedBy>
  <cp:revision>1</cp:revision>
  <dcterms:created xsi:type="dcterms:W3CDTF">2022-09-18T03:49:52Z</dcterms:created>
  <dcterms:modified xsi:type="dcterms:W3CDTF">2022-09-18T13:29:30Z</dcterms:modified>
</cp:coreProperties>
</file>