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64" r:id="rId3"/>
    <p:sldId id="263" r:id="rId4"/>
    <p:sldId id="267" r:id="rId5"/>
    <p:sldId id="268" r:id="rId6"/>
    <p:sldId id="270" r:id="rId7"/>
    <p:sldId id="265" r:id="rId8"/>
    <p:sldId id="266" r:id="rId9"/>
    <p:sldId id="271" r:id="rId10"/>
    <p:sldId id="272" r:id="rId11"/>
    <p:sldId id="273"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55"/>
  </p:normalViewPr>
  <p:slideViewPr>
    <p:cSldViewPr snapToGrid="0">
      <p:cViewPr varScale="1">
        <p:scale>
          <a:sx n="73" d="100"/>
          <a:sy n="73" d="100"/>
        </p:scale>
        <p:origin x="3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51E247-B874-044F-969F-909048D158BE}" type="doc">
      <dgm:prSet loTypeId="urn:microsoft.com/office/officeart/2005/8/layout/target1" loCatId="relationship" qsTypeId="urn:microsoft.com/office/officeart/2005/8/quickstyle/simple1" qsCatId="simple" csTypeId="urn:microsoft.com/office/officeart/2005/8/colors/accent1_2" csCatId="accent1" phldr="1"/>
      <dgm:spPr/>
    </dgm:pt>
    <dgm:pt modelId="{6DFDA15E-A138-874E-AB0C-6D4BB5AD256D}">
      <dgm:prSet phldrT="[Text]"/>
      <dgm:spPr/>
      <dgm:t>
        <a:bodyPr/>
        <a:lstStyle/>
        <a:p>
          <a:r>
            <a:rPr lang="en-US" dirty="0"/>
            <a:t>Attribute</a:t>
          </a:r>
        </a:p>
      </dgm:t>
    </dgm:pt>
    <dgm:pt modelId="{31639AD4-4486-B14C-8127-F724E4FCBEC4}" type="parTrans" cxnId="{ABA7D562-292E-2B48-A4B3-11BA3BB8C1CF}">
      <dgm:prSet/>
      <dgm:spPr/>
      <dgm:t>
        <a:bodyPr/>
        <a:lstStyle/>
        <a:p>
          <a:endParaRPr lang="en-US"/>
        </a:p>
      </dgm:t>
    </dgm:pt>
    <dgm:pt modelId="{1974CFDB-6040-F646-82D5-49FF7536A41D}" type="sibTrans" cxnId="{ABA7D562-292E-2B48-A4B3-11BA3BB8C1CF}">
      <dgm:prSet/>
      <dgm:spPr/>
      <dgm:t>
        <a:bodyPr/>
        <a:lstStyle/>
        <a:p>
          <a:endParaRPr lang="en-US"/>
        </a:p>
      </dgm:t>
    </dgm:pt>
    <dgm:pt modelId="{B385E1DD-D13B-9C4A-B1FA-77F2F8573EA5}">
      <dgm:prSet phldrT="[Text]"/>
      <dgm:spPr/>
      <dgm:t>
        <a:bodyPr/>
        <a:lstStyle/>
        <a:p>
          <a:r>
            <a:rPr lang="en-US" dirty="0"/>
            <a:t>Character</a:t>
          </a:r>
        </a:p>
      </dgm:t>
    </dgm:pt>
    <dgm:pt modelId="{DAD34695-4A60-3949-BF25-85B1DF28F130}" type="parTrans" cxnId="{22C48EFA-4CF3-D942-823A-FF68D5C71F4F}">
      <dgm:prSet/>
      <dgm:spPr/>
      <dgm:t>
        <a:bodyPr/>
        <a:lstStyle/>
        <a:p>
          <a:endParaRPr lang="en-US"/>
        </a:p>
      </dgm:t>
    </dgm:pt>
    <dgm:pt modelId="{A968C947-903F-BB4C-9224-C220A774DC4A}" type="sibTrans" cxnId="{22C48EFA-4CF3-D942-823A-FF68D5C71F4F}">
      <dgm:prSet/>
      <dgm:spPr/>
      <dgm:t>
        <a:bodyPr/>
        <a:lstStyle/>
        <a:p>
          <a:endParaRPr lang="en-US"/>
        </a:p>
      </dgm:t>
    </dgm:pt>
    <dgm:pt modelId="{97D24788-D0B4-CC46-B81C-1926E85D480E}">
      <dgm:prSet phldrT="[Text]"/>
      <dgm:spPr/>
      <dgm:t>
        <a:bodyPr/>
        <a:lstStyle/>
        <a:p>
          <a:r>
            <a:rPr lang="en-US" dirty="0"/>
            <a:t>Personality</a:t>
          </a:r>
        </a:p>
      </dgm:t>
    </dgm:pt>
    <dgm:pt modelId="{C2A238F3-D3C8-7D40-80B8-B27F1D69DB1D}" type="parTrans" cxnId="{D28CC410-A739-0A43-BDCB-F0C3B97E1976}">
      <dgm:prSet/>
      <dgm:spPr/>
      <dgm:t>
        <a:bodyPr/>
        <a:lstStyle/>
        <a:p>
          <a:endParaRPr lang="en-US"/>
        </a:p>
      </dgm:t>
    </dgm:pt>
    <dgm:pt modelId="{AC06BAD5-2197-674C-8CC3-159B7B08024D}" type="sibTrans" cxnId="{D28CC410-A739-0A43-BDCB-F0C3B97E1976}">
      <dgm:prSet/>
      <dgm:spPr/>
      <dgm:t>
        <a:bodyPr/>
        <a:lstStyle/>
        <a:p>
          <a:endParaRPr lang="en-US"/>
        </a:p>
      </dgm:t>
    </dgm:pt>
    <dgm:pt modelId="{A0CA5F2B-FD06-8149-B9B4-BBD39F658451}" type="pres">
      <dgm:prSet presAssocID="{8B51E247-B874-044F-969F-909048D158BE}" presName="composite" presStyleCnt="0">
        <dgm:presLayoutVars>
          <dgm:chMax val="5"/>
          <dgm:dir/>
          <dgm:resizeHandles val="exact"/>
        </dgm:presLayoutVars>
      </dgm:prSet>
      <dgm:spPr/>
    </dgm:pt>
    <dgm:pt modelId="{7FC7D40D-FDF8-4A47-A56C-AC6EFFE4D718}" type="pres">
      <dgm:prSet presAssocID="{6DFDA15E-A138-874E-AB0C-6D4BB5AD256D}" presName="circle1" presStyleLbl="lnNode1" presStyleIdx="0" presStyleCnt="3"/>
      <dgm:spPr/>
    </dgm:pt>
    <dgm:pt modelId="{B5D4965B-65A1-FA47-B3BC-0C562FA58892}" type="pres">
      <dgm:prSet presAssocID="{6DFDA15E-A138-874E-AB0C-6D4BB5AD256D}" presName="text1" presStyleLbl="revTx" presStyleIdx="0" presStyleCnt="3">
        <dgm:presLayoutVars>
          <dgm:bulletEnabled val="1"/>
        </dgm:presLayoutVars>
      </dgm:prSet>
      <dgm:spPr/>
    </dgm:pt>
    <dgm:pt modelId="{C3A205E3-EFF9-AC4D-9757-350A61D12BF1}" type="pres">
      <dgm:prSet presAssocID="{6DFDA15E-A138-874E-AB0C-6D4BB5AD256D}" presName="line1" presStyleLbl="callout" presStyleIdx="0" presStyleCnt="6"/>
      <dgm:spPr/>
    </dgm:pt>
    <dgm:pt modelId="{5558D1C4-A3B1-FC4B-8C53-DA588AD0D990}" type="pres">
      <dgm:prSet presAssocID="{6DFDA15E-A138-874E-AB0C-6D4BB5AD256D}" presName="d1" presStyleLbl="callout" presStyleIdx="1" presStyleCnt="6"/>
      <dgm:spPr/>
    </dgm:pt>
    <dgm:pt modelId="{81AF8B9A-AE70-E040-9E06-205DFD3FAE2F}" type="pres">
      <dgm:prSet presAssocID="{B385E1DD-D13B-9C4A-B1FA-77F2F8573EA5}" presName="circle2" presStyleLbl="lnNode1" presStyleIdx="1" presStyleCnt="3"/>
      <dgm:spPr/>
    </dgm:pt>
    <dgm:pt modelId="{32DF08EB-49AC-9C4C-B364-3C95F7B95ABA}" type="pres">
      <dgm:prSet presAssocID="{B385E1DD-D13B-9C4A-B1FA-77F2F8573EA5}" presName="text2" presStyleLbl="revTx" presStyleIdx="1" presStyleCnt="3">
        <dgm:presLayoutVars>
          <dgm:bulletEnabled val="1"/>
        </dgm:presLayoutVars>
      </dgm:prSet>
      <dgm:spPr/>
    </dgm:pt>
    <dgm:pt modelId="{8A51EBD8-0CAD-8842-938A-A90F3841AE99}" type="pres">
      <dgm:prSet presAssocID="{B385E1DD-D13B-9C4A-B1FA-77F2F8573EA5}" presName="line2" presStyleLbl="callout" presStyleIdx="2" presStyleCnt="6"/>
      <dgm:spPr/>
    </dgm:pt>
    <dgm:pt modelId="{FCA4EC24-81B2-1041-BEEE-43DF5D1E03FC}" type="pres">
      <dgm:prSet presAssocID="{B385E1DD-D13B-9C4A-B1FA-77F2F8573EA5}" presName="d2" presStyleLbl="callout" presStyleIdx="3" presStyleCnt="6"/>
      <dgm:spPr/>
    </dgm:pt>
    <dgm:pt modelId="{20002382-DBED-7549-9787-A86557131080}" type="pres">
      <dgm:prSet presAssocID="{97D24788-D0B4-CC46-B81C-1926E85D480E}" presName="circle3" presStyleLbl="lnNode1" presStyleIdx="2" presStyleCnt="3"/>
      <dgm:spPr/>
    </dgm:pt>
    <dgm:pt modelId="{3F5431E7-59E6-074F-8FD0-01361A04F251}" type="pres">
      <dgm:prSet presAssocID="{97D24788-D0B4-CC46-B81C-1926E85D480E}" presName="text3" presStyleLbl="revTx" presStyleIdx="2" presStyleCnt="3">
        <dgm:presLayoutVars>
          <dgm:bulletEnabled val="1"/>
        </dgm:presLayoutVars>
      </dgm:prSet>
      <dgm:spPr/>
    </dgm:pt>
    <dgm:pt modelId="{B1A369CA-BE41-8247-B32B-341227A074E4}" type="pres">
      <dgm:prSet presAssocID="{97D24788-D0B4-CC46-B81C-1926E85D480E}" presName="line3" presStyleLbl="callout" presStyleIdx="4" presStyleCnt="6"/>
      <dgm:spPr/>
    </dgm:pt>
    <dgm:pt modelId="{C8F9B88A-9AE5-C145-A283-35B66E477484}" type="pres">
      <dgm:prSet presAssocID="{97D24788-D0B4-CC46-B81C-1926E85D480E}" presName="d3" presStyleLbl="callout" presStyleIdx="5" presStyleCnt="6"/>
      <dgm:spPr/>
    </dgm:pt>
  </dgm:ptLst>
  <dgm:cxnLst>
    <dgm:cxn modelId="{D28CC410-A739-0A43-BDCB-F0C3B97E1976}" srcId="{8B51E247-B874-044F-969F-909048D158BE}" destId="{97D24788-D0B4-CC46-B81C-1926E85D480E}" srcOrd="2" destOrd="0" parTransId="{C2A238F3-D3C8-7D40-80B8-B27F1D69DB1D}" sibTransId="{AC06BAD5-2197-674C-8CC3-159B7B08024D}"/>
    <dgm:cxn modelId="{B04AC014-BBA7-2247-9193-07E8A0A61449}" type="presOf" srcId="{8B51E247-B874-044F-969F-909048D158BE}" destId="{A0CA5F2B-FD06-8149-B9B4-BBD39F658451}" srcOrd="0" destOrd="0" presId="urn:microsoft.com/office/officeart/2005/8/layout/target1"/>
    <dgm:cxn modelId="{ABA7D562-292E-2B48-A4B3-11BA3BB8C1CF}" srcId="{8B51E247-B874-044F-969F-909048D158BE}" destId="{6DFDA15E-A138-874E-AB0C-6D4BB5AD256D}" srcOrd="0" destOrd="0" parTransId="{31639AD4-4486-B14C-8127-F724E4FCBEC4}" sibTransId="{1974CFDB-6040-F646-82D5-49FF7536A41D}"/>
    <dgm:cxn modelId="{95799C43-DD16-D042-8F31-5B0D777D31F5}" type="presOf" srcId="{6DFDA15E-A138-874E-AB0C-6D4BB5AD256D}" destId="{B5D4965B-65A1-FA47-B3BC-0C562FA58892}" srcOrd="0" destOrd="0" presId="urn:microsoft.com/office/officeart/2005/8/layout/target1"/>
    <dgm:cxn modelId="{EC02BD88-CBE1-D449-9A5E-EF0FE0808BDE}" type="presOf" srcId="{97D24788-D0B4-CC46-B81C-1926E85D480E}" destId="{3F5431E7-59E6-074F-8FD0-01361A04F251}" srcOrd="0" destOrd="0" presId="urn:microsoft.com/office/officeart/2005/8/layout/target1"/>
    <dgm:cxn modelId="{3179F78B-53E4-894F-BFC4-F1F5DEBEF844}" type="presOf" srcId="{B385E1DD-D13B-9C4A-B1FA-77F2F8573EA5}" destId="{32DF08EB-49AC-9C4C-B364-3C95F7B95ABA}" srcOrd="0" destOrd="0" presId="urn:microsoft.com/office/officeart/2005/8/layout/target1"/>
    <dgm:cxn modelId="{22C48EFA-4CF3-D942-823A-FF68D5C71F4F}" srcId="{8B51E247-B874-044F-969F-909048D158BE}" destId="{B385E1DD-D13B-9C4A-B1FA-77F2F8573EA5}" srcOrd="1" destOrd="0" parTransId="{DAD34695-4A60-3949-BF25-85B1DF28F130}" sibTransId="{A968C947-903F-BB4C-9224-C220A774DC4A}"/>
    <dgm:cxn modelId="{867439C7-05C6-FB4A-8DBA-1525D8DAE234}" type="presParOf" srcId="{A0CA5F2B-FD06-8149-B9B4-BBD39F658451}" destId="{7FC7D40D-FDF8-4A47-A56C-AC6EFFE4D718}" srcOrd="0" destOrd="0" presId="urn:microsoft.com/office/officeart/2005/8/layout/target1"/>
    <dgm:cxn modelId="{DEC14CFD-E129-A247-BCDB-302D574385F1}" type="presParOf" srcId="{A0CA5F2B-FD06-8149-B9B4-BBD39F658451}" destId="{B5D4965B-65A1-FA47-B3BC-0C562FA58892}" srcOrd="1" destOrd="0" presId="urn:microsoft.com/office/officeart/2005/8/layout/target1"/>
    <dgm:cxn modelId="{9626A35D-9CE4-D44E-8B62-7329F2ABEB3A}" type="presParOf" srcId="{A0CA5F2B-FD06-8149-B9B4-BBD39F658451}" destId="{C3A205E3-EFF9-AC4D-9757-350A61D12BF1}" srcOrd="2" destOrd="0" presId="urn:microsoft.com/office/officeart/2005/8/layout/target1"/>
    <dgm:cxn modelId="{52311EC3-187A-F14F-A299-692270853C5D}" type="presParOf" srcId="{A0CA5F2B-FD06-8149-B9B4-BBD39F658451}" destId="{5558D1C4-A3B1-FC4B-8C53-DA588AD0D990}" srcOrd="3" destOrd="0" presId="urn:microsoft.com/office/officeart/2005/8/layout/target1"/>
    <dgm:cxn modelId="{105D554A-746B-8B4D-9590-5C8595C6BD08}" type="presParOf" srcId="{A0CA5F2B-FD06-8149-B9B4-BBD39F658451}" destId="{81AF8B9A-AE70-E040-9E06-205DFD3FAE2F}" srcOrd="4" destOrd="0" presId="urn:microsoft.com/office/officeart/2005/8/layout/target1"/>
    <dgm:cxn modelId="{D866378D-715E-6E49-B748-1805990819CF}" type="presParOf" srcId="{A0CA5F2B-FD06-8149-B9B4-BBD39F658451}" destId="{32DF08EB-49AC-9C4C-B364-3C95F7B95ABA}" srcOrd="5" destOrd="0" presId="urn:microsoft.com/office/officeart/2005/8/layout/target1"/>
    <dgm:cxn modelId="{2E3745F2-6F04-3E49-AC21-1D121FA0DAE7}" type="presParOf" srcId="{A0CA5F2B-FD06-8149-B9B4-BBD39F658451}" destId="{8A51EBD8-0CAD-8842-938A-A90F3841AE99}" srcOrd="6" destOrd="0" presId="urn:microsoft.com/office/officeart/2005/8/layout/target1"/>
    <dgm:cxn modelId="{61FE9275-120B-1B48-8FF4-7D7C359D13BE}" type="presParOf" srcId="{A0CA5F2B-FD06-8149-B9B4-BBD39F658451}" destId="{FCA4EC24-81B2-1041-BEEE-43DF5D1E03FC}" srcOrd="7" destOrd="0" presId="urn:microsoft.com/office/officeart/2005/8/layout/target1"/>
    <dgm:cxn modelId="{61F10190-57AD-D240-9D74-10CA62DFE552}" type="presParOf" srcId="{A0CA5F2B-FD06-8149-B9B4-BBD39F658451}" destId="{20002382-DBED-7549-9787-A86557131080}" srcOrd="8" destOrd="0" presId="urn:microsoft.com/office/officeart/2005/8/layout/target1"/>
    <dgm:cxn modelId="{CB57B442-4304-B74E-9FDD-93A7A3820A08}" type="presParOf" srcId="{A0CA5F2B-FD06-8149-B9B4-BBD39F658451}" destId="{3F5431E7-59E6-074F-8FD0-01361A04F251}" srcOrd="9" destOrd="0" presId="urn:microsoft.com/office/officeart/2005/8/layout/target1"/>
    <dgm:cxn modelId="{29B9C1FD-578E-564E-87F0-3EE8A9006ABC}" type="presParOf" srcId="{A0CA5F2B-FD06-8149-B9B4-BBD39F658451}" destId="{B1A369CA-BE41-8247-B32B-341227A074E4}" srcOrd="10" destOrd="0" presId="urn:microsoft.com/office/officeart/2005/8/layout/target1"/>
    <dgm:cxn modelId="{2DE747D8-C573-924D-B2FB-4AB594F9795A}" type="presParOf" srcId="{A0CA5F2B-FD06-8149-B9B4-BBD39F658451}" destId="{C8F9B88A-9AE5-C145-A283-35B66E477484}"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51E247-B874-044F-969F-909048D158BE}" type="doc">
      <dgm:prSet loTypeId="urn:microsoft.com/office/officeart/2005/8/layout/target1" loCatId="relationship" qsTypeId="urn:microsoft.com/office/officeart/2005/8/quickstyle/simple1" qsCatId="simple" csTypeId="urn:microsoft.com/office/officeart/2005/8/colors/accent1_2" csCatId="accent1" phldr="1"/>
      <dgm:spPr/>
    </dgm:pt>
    <dgm:pt modelId="{6DFDA15E-A138-874E-AB0C-6D4BB5AD256D}">
      <dgm:prSet phldrT="[Text]"/>
      <dgm:spPr/>
      <dgm:t>
        <a:bodyPr/>
        <a:lstStyle/>
        <a:p>
          <a:r>
            <a:rPr lang="en-US" dirty="0"/>
            <a:t>Attribute</a:t>
          </a:r>
        </a:p>
      </dgm:t>
    </dgm:pt>
    <dgm:pt modelId="{31639AD4-4486-B14C-8127-F724E4FCBEC4}" type="parTrans" cxnId="{ABA7D562-292E-2B48-A4B3-11BA3BB8C1CF}">
      <dgm:prSet/>
      <dgm:spPr/>
      <dgm:t>
        <a:bodyPr/>
        <a:lstStyle/>
        <a:p>
          <a:endParaRPr lang="en-US"/>
        </a:p>
      </dgm:t>
    </dgm:pt>
    <dgm:pt modelId="{1974CFDB-6040-F646-82D5-49FF7536A41D}" type="sibTrans" cxnId="{ABA7D562-292E-2B48-A4B3-11BA3BB8C1CF}">
      <dgm:prSet/>
      <dgm:spPr/>
      <dgm:t>
        <a:bodyPr/>
        <a:lstStyle/>
        <a:p>
          <a:endParaRPr lang="en-US"/>
        </a:p>
      </dgm:t>
    </dgm:pt>
    <dgm:pt modelId="{B385E1DD-D13B-9C4A-B1FA-77F2F8573EA5}">
      <dgm:prSet phldrT="[Text]"/>
      <dgm:spPr/>
      <dgm:t>
        <a:bodyPr/>
        <a:lstStyle/>
        <a:p>
          <a:r>
            <a:rPr lang="en-US" dirty="0"/>
            <a:t>Character</a:t>
          </a:r>
        </a:p>
      </dgm:t>
    </dgm:pt>
    <dgm:pt modelId="{DAD34695-4A60-3949-BF25-85B1DF28F130}" type="parTrans" cxnId="{22C48EFA-4CF3-D942-823A-FF68D5C71F4F}">
      <dgm:prSet/>
      <dgm:spPr/>
      <dgm:t>
        <a:bodyPr/>
        <a:lstStyle/>
        <a:p>
          <a:endParaRPr lang="en-US"/>
        </a:p>
      </dgm:t>
    </dgm:pt>
    <dgm:pt modelId="{A968C947-903F-BB4C-9224-C220A774DC4A}" type="sibTrans" cxnId="{22C48EFA-4CF3-D942-823A-FF68D5C71F4F}">
      <dgm:prSet/>
      <dgm:spPr/>
      <dgm:t>
        <a:bodyPr/>
        <a:lstStyle/>
        <a:p>
          <a:endParaRPr lang="en-US"/>
        </a:p>
      </dgm:t>
    </dgm:pt>
    <dgm:pt modelId="{97D24788-D0B4-CC46-B81C-1926E85D480E}">
      <dgm:prSet phldrT="[Text]"/>
      <dgm:spPr/>
      <dgm:t>
        <a:bodyPr/>
        <a:lstStyle/>
        <a:p>
          <a:r>
            <a:rPr lang="en-US" dirty="0"/>
            <a:t>Personality</a:t>
          </a:r>
        </a:p>
      </dgm:t>
    </dgm:pt>
    <dgm:pt modelId="{C2A238F3-D3C8-7D40-80B8-B27F1D69DB1D}" type="parTrans" cxnId="{D28CC410-A739-0A43-BDCB-F0C3B97E1976}">
      <dgm:prSet/>
      <dgm:spPr/>
      <dgm:t>
        <a:bodyPr/>
        <a:lstStyle/>
        <a:p>
          <a:endParaRPr lang="en-US"/>
        </a:p>
      </dgm:t>
    </dgm:pt>
    <dgm:pt modelId="{AC06BAD5-2197-674C-8CC3-159B7B08024D}" type="sibTrans" cxnId="{D28CC410-A739-0A43-BDCB-F0C3B97E1976}">
      <dgm:prSet/>
      <dgm:spPr/>
      <dgm:t>
        <a:bodyPr/>
        <a:lstStyle/>
        <a:p>
          <a:endParaRPr lang="en-US"/>
        </a:p>
      </dgm:t>
    </dgm:pt>
    <dgm:pt modelId="{A0CA5F2B-FD06-8149-B9B4-BBD39F658451}" type="pres">
      <dgm:prSet presAssocID="{8B51E247-B874-044F-969F-909048D158BE}" presName="composite" presStyleCnt="0">
        <dgm:presLayoutVars>
          <dgm:chMax val="5"/>
          <dgm:dir/>
          <dgm:resizeHandles val="exact"/>
        </dgm:presLayoutVars>
      </dgm:prSet>
      <dgm:spPr/>
    </dgm:pt>
    <dgm:pt modelId="{7FC7D40D-FDF8-4A47-A56C-AC6EFFE4D718}" type="pres">
      <dgm:prSet presAssocID="{6DFDA15E-A138-874E-AB0C-6D4BB5AD256D}" presName="circle1" presStyleLbl="lnNode1" presStyleIdx="0" presStyleCnt="3"/>
      <dgm:spPr/>
    </dgm:pt>
    <dgm:pt modelId="{B5D4965B-65A1-FA47-B3BC-0C562FA58892}" type="pres">
      <dgm:prSet presAssocID="{6DFDA15E-A138-874E-AB0C-6D4BB5AD256D}" presName="text1" presStyleLbl="revTx" presStyleIdx="0" presStyleCnt="3">
        <dgm:presLayoutVars>
          <dgm:bulletEnabled val="1"/>
        </dgm:presLayoutVars>
      </dgm:prSet>
      <dgm:spPr/>
    </dgm:pt>
    <dgm:pt modelId="{C3A205E3-EFF9-AC4D-9757-350A61D12BF1}" type="pres">
      <dgm:prSet presAssocID="{6DFDA15E-A138-874E-AB0C-6D4BB5AD256D}" presName="line1" presStyleLbl="callout" presStyleIdx="0" presStyleCnt="6"/>
      <dgm:spPr/>
    </dgm:pt>
    <dgm:pt modelId="{5558D1C4-A3B1-FC4B-8C53-DA588AD0D990}" type="pres">
      <dgm:prSet presAssocID="{6DFDA15E-A138-874E-AB0C-6D4BB5AD256D}" presName="d1" presStyleLbl="callout" presStyleIdx="1" presStyleCnt="6"/>
      <dgm:spPr/>
    </dgm:pt>
    <dgm:pt modelId="{81AF8B9A-AE70-E040-9E06-205DFD3FAE2F}" type="pres">
      <dgm:prSet presAssocID="{B385E1DD-D13B-9C4A-B1FA-77F2F8573EA5}" presName="circle2" presStyleLbl="lnNode1" presStyleIdx="1" presStyleCnt="3"/>
      <dgm:spPr/>
    </dgm:pt>
    <dgm:pt modelId="{32DF08EB-49AC-9C4C-B364-3C95F7B95ABA}" type="pres">
      <dgm:prSet presAssocID="{B385E1DD-D13B-9C4A-B1FA-77F2F8573EA5}" presName="text2" presStyleLbl="revTx" presStyleIdx="1" presStyleCnt="3">
        <dgm:presLayoutVars>
          <dgm:bulletEnabled val="1"/>
        </dgm:presLayoutVars>
      </dgm:prSet>
      <dgm:spPr/>
    </dgm:pt>
    <dgm:pt modelId="{8A51EBD8-0CAD-8842-938A-A90F3841AE99}" type="pres">
      <dgm:prSet presAssocID="{B385E1DD-D13B-9C4A-B1FA-77F2F8573EA5}" presName="line2" presStyleLbl="callout" presStyleIdx="2" presStyleCnt="6"/>
      <dgm:spPr/>
    </dgm:pt>
    <dgm:pt modelId="{FCA4EC24-81B2-1041-BEEE-43DF5D1E03FC}" type="pres">
      <dgm:prSet presAssocID="{B385E1DD-D13B-9C4A-B1FA-77F2F8573EA5}" presName="d2" presStyleLbl="callout" presStyleIdx="3" presStyleCnt="6"/>
      <dgm:spPr/>
    </dgm:pt>
    <dgm:pt modelId="{20002382-DBED-7549-9787-A86557131080}" type="pres">
      <dgm:prSet presAssocID="{97D24788-D0B4-CC46-B81C-1926E85D480E}" presName="circle3" presStyleLbl="lnNode1" presStyleIdx="2" presStyleCnt="3"/>
      <dgm:spPr/>
    </dgm:pt>
    <dgm:pt modelId="{3F5431E7-59E6-074F-8FD0-01361A04F251}" type="pres">
      <dgm:prSet presAssocID="{97D24788-D0B4-CC46-B81C-1926E85D480E}" presName="text3" presStyleLbl="revTx" presStyleIdx="2" presStyleCnt="3">
        <dgm:presLayoutVars>
          <dgm:bulletEnabled val="1"/>
        </dgm:presLayoutVars>
      </dgm:prSet>
      <dgm:spPr/>
    </dgm:pt>
    <dgm:pt modelId="{B1A369CA-BE41-8247-B32B-341227A074E4}" type="pres">
      <dgm:prSet presAssocID="{97D24788-D0B4-CC46-B81C-1926E85D480E}" presName="line3" presStyleLbl="callout" presStyleIdx="4" presStyleCnt="6"/>
      <dgm:spPr/>
    </dgm:pt>
    <dgm:pt modelId="{C8F9B88A-9AE5-C145-A283-35B66E477484}" type="pres">
      <dgm:prSet presAssocID="{97D24788-D0B4-CC46-B81C-1926E85D480E}" presName="d3" presStyleLbl="callout" presStyleIdx="5" presStyleCnt="6"/>
      <dgm:spPr/>
    </dgm:pt>
  </dgm:ptLst>
  <dgm:cxnLst>
    <dgm:cxn modelId="{D28CC410-A739-0A43-BDCB-F0C3B97E1976}" srcId="{8B51E247-B874-044F-969F-909048D158BE}" destId="{97D24788-D0B4-CC46-B81C-1926E85D480E}" srcOrd="2" destOrd="0" parTransId="{C2A238F3-D3C8-7D40-80B8-B27F1D69DB1D}" sibTransId="{AC06BAD5-2197-674C-8CC3-159B7B08024D}"/>
    <dgm:cxn modelId="{B04AC014-BBA7-2247-9193-07E8A0A61449}" type="presOf" srcId="{8B51E247-B874-044F-969F-909048D158BE}" destId="{A0CA5F2B-FD06-8149-B9B4-BBD39F658451}" srcOrd="0" destOrd="0" presId="urn:microsoft.com/office/officeart/2005/8/layout/target1"/>
    <dgm:cxn modelId="{ABA7D562-292E-2B48-A4B3-11BA3BB8C1CF}" srcId="{8B51E247-B874-044F-969F-909048D158BE}" destId="{6DFDA15E-A138-874E-AB0C-6D4BB5AD256D}" srcOrd="0" destOrd="0" parTransId="{31639AD4-4486-B14C-8127-F724E4FCBEC4}" sibTransId="{1974CFDB-6040-F646-82D5-49FF7536A41D}"/>
    <dgm:cxn modelId="{95799C43-DD16-D042-8F31-5B0D777D31F5}" type="presOf" srcId="{6DFDA15E-A138-874E-AB0C-6D4BB5AD256D}" destId="{B5D4965B-65A1-FA47-B3BC-0C562FA58892}" srcOrd="0" destOrd="0" presId="urn:microsoft.com/office/officeart/2005/8/layout/target1"/>
    <dgm:cxn modelId="{EC02BD88-CBE1-D449-9A5E-EF0FE0808BDE}" type="presOf" srcId="{97D24788-D0B4-CC46-B81C-1926E85D480E}" destId="{3F5431E7-59E6-074F-8FD0-01361A04F251}" srcOrd="0" destOrd="0" presId="urn:microsoft.com/office/officeart/2005/8/layout/target1"/>
    <dgm:cxn modelId="{3179F78B-53E4-894F-BFC4-F1F5DEBEF844}" type="presOf" srcId="{B385E1DD-D13B-9C4A-B1FA-77F2F8573EA5}" destId="{32DF08EB-49AC-9C4C-B364-3C95F7B95ABA}" srcOrd="0" destOrd="0" presId="urn:microsoft.com/office/officeart/2005/8/layout/target1"/>
    <dgm:cxn modelId="{22C48EFA-4CF3-D942-823A-FF68D5C71F4F}" srcId="{8B51E247-B874-044F-969F-909048D158BE}" destId="{B385E1DD-D13B-9C4A-B1FA-77F2F8573EA5}" srcOrd="1" destOrd="0" parTransId="{DAD34695-4A60-3949-BF25-85B1DF28F130}" sibTransId="{A968C947-903F-BB4C-9224-C220A774DC4A}"/>
    <dgm:cxn modelId="{867439C7-05C6-FB4A-8DBA-1525D8DAE234}" type="presParOf" srcId="{A0CA5F2B-FD06-8149-B9B4-BBD39F658451}" destId="{7FC7D40D-FDF8-4A47-A56C-AC6EFFE4D718}" srcOrd="0" destOrd="0" presId="urn:microsoft.com/office/officeart/2005/8/layout/target1"/>
    <dgm:cxn modelId="{DEC14CFD-E129-A247-BCDB-302D574385F1}" type="presParOf" srcId="{A0CA5F2B-FD06-8149-B9B4-BBD39F658451}" destId="{B5D4965B-65A1-FA47-B3BC-0C562FA58892}" srcOrd="1" destOrd="0" presId="urn:microsoft.com/office/officeart/2005/8/layout/target1"/>
    <dgm:cxn modelId="{9626A35D-9CE4-D44E-8B62-7329F2ABEB3A}" type="presParOf" srcId="{A0CA5F2B-FD06-8149-B9B4-BBD39F658451}" destId="{C3A205E3-EFF9-AC4D-9757-350A61D12BF1}" srcOrd="2" destOrd="0" presId="urn:microsoft.com/office/officeart/2005/8/layout/target1"/>
    <dgm:cxn modelId="{52311EC3-187A-F14F-A299-692270853C5D}" type="presParOf" srcId="{A0CA5F2B-FD06-8149-B9B4-BBD39F658451}" destId="{5558D1C4-A3B1-FC4B-8C53-DA588AD0D990}" srcOrd="3" destOrd="0" presId="urn:microsoft.com/office/officeart/2005/8/layout/target1"/>
    <dgm:cxn modelId="{105D554A-746B-8B4D-9590-5C8595C6BD08}" type="presParOf" srcId="{A0CA5F2B-FD06-8149-B9B4-BBD39F658451}" destId="{81AF8B9A-AE70-E040-9E06-205DFD3FAE2F}" srcOrd="4" destOrd="0" presId="urn:microsoft.com/office/officeart/2005/8/layout/target1"/>
    <dgm:cxn modelId="{D866378D-715E-6E49-B748-1805990819CF}" type="presParOf" srcId="{A0CA5F2B-FD06-8149-B9B4-BBD39F658451}" destId="{32DF08EB-49AC-9C4C-B364-3C95F7B95ABA}" srcOrd="5" destOrd="0" presId="urn:microsoft.com/office/officeart/2005/8/layout/target1"/>
    <dgm:cxn modelId="{2E3745F2-6F04-3E49-AC21-1D121FA0DAE7}" type="presParOf" srcId="{A0CA5F2B-FD06-8149-B9B4-BBD39F658451}" destId="{8A51EBD8-0CAD-8842-938A-A90F3841AE99}" srcOrd="6" destOrd="0" presId="urn:microsoft.com/office/officeart/2005/8/layout/target1"/>
    <dgm:cxn modelId="{61FE9275-120B-1B48-8FF4-7D7C359D13BE}" type="presParOf" srcId="{A0CA5F2B-FD06-8149-B9B4-BBD39F658451}" destId="{FCA4EC24-81B2-1041-BEEE-43DF5D1E03FC}" srcOrd="7" destOrd="0" presId="urn:microsoft.com/office/officeart/2005/8/layout/target1"/>
    <dgm:cxn modelId="{61F10190-57AD-D240-9D74-10CA62DFE552}" type="presParOf" srcId="{A0CA5F2B-FD06-8149-B9B4-BBD39F658451}" destId="{20002382-DBED-7549-9787-A86557131080}" srcOrd="8" destOrd="0" presId="urn:microsoft.com/office/officeart/2005/8/layout/target1"/>
    <dgm:cxn modelId="{CB57B442-4304-B74E-9FDD-93A7A3820A08}" type="presParOf" srcId="{A0CA5F2B-FD06-8149-B9B4-BBD39F658451}" destId="{3F5431E7-59E6-074F-8FD0-01361A04F251}" srcOrd="9" destOrd="0" presId="urn:microsoft.com/office/officeart/2005/8/layout/target1"/>
    <dgm:cxn modelId="{29B9C1FD-578E-564E-87F0-3EE8A9006ABC}" type="presParOf" srcId="{A0CA5F2B-FD06-8149-B9B4-BBD39F658451}" destId="{B1A369CA-BE41-8247-B32B-341227A074E4}" srcOrd="10" destOrd="0" presId="urn:microsoft.com/office/officeart/2005/8/layout/target1"/>
    <dgm:cxn modelId="{2DE747D8-C573-924D-B2FB-4AB594F9795A}" type="presParOf" srcId="{A0CA5F2B-FD06-8149-B9B4-BBD39F658451}" destId="{C8F9B88A-9AE5-C145-A283-35B66E477484}"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002382-DBED-7549-9787-A86557131080}">
      <dsp:nvSpPr>
        <dsp:cNvPr id="0" name=""/>
        <dsp:cNvSpPr/>
      </dsp:nvSpPr>
      <dsp:spPr>
        <a:xfrm>
          <a:off x="0" y="1043239"/>
          <a:ext cx="3112116" cy="311211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AF8B9A-AE70-E040-9E06-205DFD3FAE2F}">
      <dsp:nvSpPr>
        <dsp:cNvPr id="0" name=""/>
        <dsp:cNvSpPr/>
      </dsp:nvSpPr>
      <dsp:spPr>
        <a:xfrm>
          <a:off x="622423" y="1665662"/>
          <a:ext cx="1867269" cy="186726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7D40D-FDF8-4A47-A56C-AC6EFFE4D718}">
      <dsp:nvSpPr>
        <dsp:cNvPr id="0" name=""/>
        <dsp:cNvSpPr/>
      </dsp:nvSpPr>
      <dsp:spPr>
        <a:xfrm>
          <a:off x="1244846" y="2288085"/>
          <a:ext cx="622423" cy="6224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D4965B-65A1-FA47-B3BC-0C562FA58892}">
      <dsp:nvSpPr>
        <dsp:cNvPr id="0" name=""/>
        <dsp:cNvSpPr/>
      </dsp:nvSpPr>
      <dsp:spPr>
        <a:xfrm>
          <a:off x="3630802" y="5866"/>
          <a:ext cx="1556058" cy="907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marL="0" lvl="0" indent="0" algn="l" defTabSz="933450">
            <a:lnSpc>
              <a:spcPct val="90000"/>
            </a:lnSpc>
            <a:spcBef>
              <a:spcPct val="0"/>
            </a:spcBef>
            <a:spcAft>
              <a:spcPct val="35000"/>
            </a:spcAft>
            <a:buNone/>
          </a:pPr>
          <a:r>
            <a:rPr lang="en-US" sz="2100" kern="1200" dirty="0"/>
            <a:t>Attribute</a:t>
          </a:r>
        </a:p>
      </dsp:txBody>
      <dsp:txXfrm>
        <a:off x="3630802" y="5866"/>
        <a:ext cx="1556058" cy="907700"/>
      </dsp:txXfrm>
    </dsp:sp>
    <dsp:sp modelId="{C3A205E3-EFF9-AC4D-9757-350A61D12BF1}">
      <dsp:nvSpPr>
        <dsp:cNvPr id="0" name=""/>
        <dsp:cNvSpPr/>
      </dsp:nvSpPr>
      <dsp:spPr>
        <a:xfrm>
          <a:off x="3241787" y="459717"/>
          <a:ext cx="38901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58D1C4-A3B1-FC4B-8C53-DA588AD0D990}">
      <dsp:nvSpPr>
        <dsp:cNvPr id="0" name=""/>
        <dsp:cNvSpPr/>
      </dsp:nvSpPr>
      <dsp:spPr>
        <a:xfrm rot="5400000">
          <a:off x="1328614" y="687679"/>
          <a:ext cx="2139061" cy="1684173"/>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DF08EB-49AC-9C4C-B364-3C95F7B95ABA}">
      <dsp:nvSpPr>
        <dsp:cNvPr id="0" name=""/>
        <dsp:cNvSpPr/>
      </dsp:nvSpPr>
      <dsp:spPr>
        <a:xfrm>
          <a:off x="3630802" y="913567"/>
          <a:ext cx="1556058" cy="907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marL="0" lvl="0" indent="0" algn="l" defTabSz="933450">
            <a:lnSpc>
              <a:spcPct val="90000"/>
            </a:lnSpc>
            <a:spcBef>
              <a:spcPct val="0"/>
            </a:spcBef>
            <a:spcAft>
              <a:spcPct val="35000"/>
            </a:spcAft>
            <a:buNone/>
          </a:pPr>
          <a:r>
            <a:rPr lang="en-US" sz="2100" kern="1200" dirty="0"/>
            <a:t>Character</a:t>
          </a:r>
        </a:p>
      </dsp:txBody>
      <dsp:txXfrm>
        <a:off x="3630802" y="913567"/>
        <a:ext cx="1556058" cy="907700"/>
      </dsp:txXfrm>
    </dsp:sp>
    <dsp:sp modelId="{8A51EBD8-0CAD-8842-938A-A90F3841AE99}">
      <dsp:nvSpPr>
        <dsp:cNvPr id="0" name=""/>
        <dsp:cNvSpPr/>
      </dsp:nvSpPr>
      <dsp:spPr>
        <a:xfrm>
          <a:off x="3241787" y="1367417"/>
          <a:ext cx="38901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A4EC24-81B2-1041-BEEE-43DF5D1E03FC}">
      <dsp:nvSpPr>
        <dsp:cNvPr id="0" name=""/>
        <dsp:cNvSpPr/>
      </dsp:nvSpPr>
      <dsp:spPr>
        <a:xfrm rot="5400000">
          <a:off x="1787755" y="1581220"/>
          <a:ext cx="1666849" cy="1238103"/>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5431E7-59E6-074F-8FD0-01361A04F251}">
      <dsp:nvSpPr>
        <dsp:cNvPr id="0" name=""/>
        <dsp:cNvSpPr/>
      </dsp:nvSpPr>
      <dsp:spPr>
        <a:xfrm>
          <a:off x="3630802" y="1821268"/>
          <a:ext cx="1556058" cy="907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marL="0" lvl="0" indent="0" algn="l" defTabSz="933450">
            <a:lnSpc>
              <a:spcPct val="90000"/>
            </a:lnSpc>
            <a:spcBef>
              <a:spcPct val="0"/>
            </a:spcBef>
            <a:spcAft>
              <a:spcPct val="35000"/>
            </a:spcAft>
            <a:buNone/>
          </a:pPr>
          <a:r>
            <a:rPr lang="en-US" sz="2100" kern="1200" dirty="0"/>
            <a:t>Personality</a:t>
          </a:r>
        </a:p>
      </dsp:txBody>
      <dsp:txXfrm>
        <a:off x="3630802" y="1821268"/>
        <a:ext cx="1556058" cy="907700"/>
      </dsp:txXfrm>
    </dsp:sp>
    <dsp:sp modelId="{B1A369CA-BE41-8247-B32B-341227A074E4}">
      <dsp:nvSpPr>
        <dsp:cNvPr id="0" name=""/>
        <dsp:cNvSpPr/>
      </dsp:nvSpPr>
      <dsp:spPr>
        <a:xfrm>
          <a:off x="3241787" y="2275118"/>
          <a:ext cx="38901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F9B88A-9AE5-C145-A283-35B66E477484}">
      <dsp:nvSpPr>
        <dsp:cNvPr id="0" name=""/>
        <dsp:cNvSpPr/>
      </dsp:nvSpPr>
      <dsp:spPr>
        <a:xfrm rot="5400000">
          <a:off x="2247466" y="2474034"/>
          <a:ext cx="1190903" cy="792033"/>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002382-DBED-7549-9787-A86557131080}">
      <dsp:nvSpPr>
        <dsp:cNvPr id="0" name=""/>
        <dsp:cNvSpPr/>
      </dsp:nvSpPr>
      <dsp:spPr>
        <a:xfrm>
          <a:off x="0" y="1043239"/>
          <a:ext cx="3112116" cy="311211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AF8B9A-AE70-E040-9E06-205DFD3FAE2F}">
      <dsp:nvSpPr>
        <dsp:cNvPr id="0" name=""/>
        <dsp:cNvSpPr/>
      </dsp:nvSpPr>
      <dsp:spPr>
        <a:xfrm>
          <a:off x="622423" y="1665662"/>
          <a:ext cx="1867269" cy="186726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C7D40D-FDF8-4A47-A56C-AC6EFFE4D718}">
      <dsp:nvSpPr>
        <dsp:cNvPr id="0" name=""/>
        <dsp:cNvSpPr/>
      </dsp:nvSpPr>
      <dsp:spPr>
        <a:xfrm>
          <a:off x="1244846" y="2288085"/>
          <a:ext cx="622423" cy="62242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D4965B-65A1-FA47-B3BC-0C562FA58892}">
      <dsp:nvSpPr>
        <dsp:cNvPr id="0" name=""/>
        <dsp:cNvSpPr/>
      </dsp:nvSpPr>
      <dsp:spPr>
        <a:xfrm>
          <a:off x="3630802" y="5866"/>
          <a:ext cx="1556058" cy="907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marL="0" lvl="0" indent="0" algn="l" defTabSz="933450">
            <a:lnSpc>
              <a:spcPct val="90000"/>
            </a:lnSpc>
            <a:spcBef>
              <a:spcPct val="0"/>
            </a:spcBef>
            <a:spcAft>
              <a:spcPct val="35000"/>
            </a:spcAft>
            <a:buNone/>
          </a:pPr>
          <a:r>
            <a:rPr lang="en-US" sz="2100" kern="1200" dirty="0"/>
            <a:t>Attribute</a:t>
          </a:r>
        </a:p>
      </dsp:txBody>
      <dsp:txXfrm>
        <a:off x="3630802" y="5866"/>
        <a:ext cx="1556058" cy="907700"/>
      </dsp:txXfrm>
    </dsp:sp>
    <dsp:sp modelId="{C3A205E3-EFF9-AC4D-9757-350A61D12BF1}">
      <dsp:nvSpPr>
        <dsp:cNvPr id="0" name=""/>
        <dsp:cNvSpPr/>
      </dsp:nvSpPr>
      <dsp:spPr>
        <a:xfrm>
          <a:off x="3241787" y="459717"/>
          <a:ext cx="38901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58D1C4-A3B1-FC4B-8C53-DA588AD0D990}">
      <dsp:nvSpPr>
        <dsp:cNvPr id="0" name=""/>
        <dsp:cNvSpPr/>
      </dsp:nvSpPr>
      <dsp:spPr>
        <a:xfrm rot="5400000">
          <a:off x="1328614" y="687679"/>
          <a:ext cx="2139061" cy="1684173"/>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DF08EB-49AC-9C4C-B364-3C95F7B95ABA}">
      <dsp:nvSpPr>
        <dsp:cNvPr id="0" name=""/>
        <dsp:cNvSpPr/>
      </dsp:nvSpPr>
      <dsp:spPr>
        <a:xfrm>
          <a:off x="3630802" y="913567"/>
          <a:ext cx="1556058" cy="907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marL="0" lvl="0" indent="0" algn="l" defTabSz="933450">
            <a:lnSpc>
              <a:spcPct val="90000"/>
            </a:lnSpc>
            <a:spcBef>
              <a:spcPct val="0"/>
            </a:spcBef>
            <a:spcAft>
              <a:spcPct val="35000"/>
            </a:spcAft>
            <a:buNone/>
          </a:pPr>
          <a:r>
            <a:rPr lang="en-US" sz="2100" kern="1200" dirty="0"/>
            <a:t>Character</a:t>
          </a:r>
        </a:p>
      </dsp:txBody>
      <dsp:txXfrm>
        <a:off x="3630802" y="913567"/>
        <a:ext cx="1556058" cy="907700"/>
      </dsp:txXfrm>
    </dsp:sp>
    <dsp:sp modelId="{8A51EBD8-0CAD-8842-938A-A90F3841AE99}">
      <dsp:nvSpPr>
        <dsp:cNvPr id="0" name=""/>
        <dsp:cNvSpPr/>
      </dsp:nvSpPr>
      <dsp:spPr>
        <a:xfrm>
          <a:off x="3241787" y="1367417"/>
          <a:ext cx="38901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A4EC24-81B2-1041-BEEE-43DF5D1E03FC}">
      <dsp:nvSpPr>
        <dsp:cNvPr id="0" name=""/>
        <dsp:cNvSpPr/>
      </dsp:nvSpPr>
      <dsp:spPr>
        <a:xfrm rot="5400000">
          <a:off x="1787755" y="1581220"/>
          <a:ext cx="1666849" cy="1238103"/>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5431E7-59E6-074F-8FD0-01361A04F251}">
      <dsp:nvSpPr>
        <dsp:cNvPr id="0" name=""/>
        <dsp:cNvSpPr/>
      </dsp:nvSpPr>
      <dsp:spPr>
        <a:xfrm>
          <a:off x="3630802" y="1821268"/>
          <a:ext cx="1556058" cy="907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26670" rIns="26670" bIns="26670" numCol="1" spcCol="1270" anchor="ctr" anchorCtr="0">
          <a:noAutofit/>
        </a:bodyPr>
        <a:lstStyle/>
        <a:p>
          <a:pPr marL="0" lvl="0" indent="0" algn="l" defTabSz="933450">
            <a:lnSpc>
              <a:spcPct val="90000"/>
            </a:lnSpc>
            <a:spcBef>
              <a:spcPct val="0"/>
            </a:spcBef>
            <a:spcAft>
              <a:spcPct val="35000"/>
            </a:spcAft>
            <a:buNone/>
          </a:pPr>
          <a:r>
            <a:rPr lang="en-US" sz="2100" kern="1200" dirty="0"/>
            <a:t>Personality</a:t>
          </a:r>
        </a:p>
      </dsp:txBody>
      <dsp:txXfrm>
        <a:off x="3630802" y="1821268"/>
        <a:ext cx="1556058" cy="907700"/>
      </dsp:txXfrm>
    </dsp:sp>
    <dsp:sp modelId="{B1A369CA-BE41-8247-B32B-341227A074E4}">
      <dsp:nvSpPr>
        <dsp:cNvPr id="0" name=""/>
        <dsp:cNvSpPr/>
      </dsp:nvSpPr>
      <dsp:spPr>
        <a:xfrm>
          <a:off x="3241787" y="2275118"/>
          <a:ext cx="389014"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F9B88A-9AE5-C145-A283-35B66E477484}">
      <dsp:nvSpPr>
        <dsp:cNvPr id="0" name=""/>
        <dsp:cNvSpPr/>
      </dsp:nvSpPr>
      <dsp:spPr>
        <a:xfrm rot="5400000">
          <a:off x="2247466" y="2474034"/>
          <a:ext cx="1190903" cy="792033"/>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2490375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081503-08BE-AF49-9E8E-C543D1F583CD}" type="datetimeFigureOut">
              <a:rPr lang="en-US" smtClean="0"/>
              <a:t>9/24/2022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126231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236744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35628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315373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4016890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1220158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4167724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112574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1424807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620029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081503-08BE-AF49-9E8E-C543D1F583CD}" type="datetimeFigureOut">
              <a:rPr lang="en-US" smtClean="0"/>
              <a:t>9/24/2022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103800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081503-08BE-AF49-9E8E-C543D1F583CD}" type="datetimeFigureOut">
              <a:rPr lang="en-US" smtClean="0"/>
              <a:t>9/24/2022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2100711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60169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179671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04081503-08BE-AF49-9E8E-C543D1F583CD}" type="datetimeFigureOut">
              <a:rPr lang="en-US" smtClean="0"/>
              <a:t>9/24/2022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387544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081503-08BE-AF49-9E8E-C543D1F583CD}" type="datetimeFigureOut">
              <a:rPr lang="en-US" smtClean="0"/>
              <a:t>9/24/2022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2F129-F167-7443-B366-F08821151ED2}" type="slidenum">
              <a:rPr lang="en-US" smtClean="0"/>
              <a:t>‹#›</a:t>
            </a:fld>
            <a:endParaRPr lang="en-US"/>
          </a:p>
        </p:txBody>
      </p:sp>
    </p:spTree>
    <p:extLst>
      <p:ext uri="{BB962C8B-B14F-4D97-AF65-F5344CB8AC3E}">
        <p14:creationId xmlns:p14="http://schemas.microsoft.com/office/powerpoint/2010/main" val="3316992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4081503-08BE-AF49-9E8E-C543D1F583CD}" type="datetimeFigureOut">
              <a:rPr lang="en-US" smtClean="0"/>
              <a:t>9/24/2022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3B2F129-F167-7443-B366-F08821151ED2}" type="slidenum">
              <a:rPr lang="en-US" smtClean="0"/>
              <a:t>‹#›</a:t>
            </a:fld>
            <a:endParaRPr lang="en-US"/>
          </a:p>
        </p:txBody>
      </p:sp>
    </p:spTree>
    <p:extLst>
      <p:ext uri="{BB962C8B-B14F-4D97-AF65-F5344CB8AC3E}">
        <p14:creationId xmlns:p14="http://schemas.microsoft.com/office/powerpoint/2010/main" val="307863503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5E2A2-943D-39F2-0415-EDD24DB63268}"/>
              </a:ext>
            </a:extLst>
          </p:cNvPr>
          <p:cNvSpPr>
            <a:spLocks noGrp="1"/>
          </p:cNvSpPr>
          <p:nvPr>
            <p:ph type="ctrTitle"/>
          </p:nvPr>
        </p:nvSpPr>
        <p:spPr/>
        <p:txBody>
          <a:bodyPr/>
          <a:lstStyle/>
          <a:p>
            <a:r>
              <a:rPr lang="en-US" dirty="0"/>
              <a:t>God is Love</a:t>
            </a:r>
          </a:p>
        </p:txBody>
      </p:sp>
      <p:sp>
        <p:nvSpPr>
          <p:cNvPr id="3" name="Subtitle 2">
            <a:extLst>
              <a:ext uri="{FF2B5EF4-FFF2-40B4-BE49-F238E27FC236}">
                <a16:creationId xmlns:a16="http://schemas.microsoft.com/office/drawing/2014/main" id="{91E8ADC2-1DAF-8351-DCA2-77E9CE4063B8}"/>
              </a:ext>
            </a:extLst>
          </p:cNvPr>
          <p:cNvSpPr>
            <a:spLocks noGrp="1"/>
          </p:cNvSpPr>
          <p:nvPr>
            <p:ph type="subTitle" idx="1"/>
          </p:nvPr>
        </p:nvSpPr>
        <p:spPr/>
        <p:txBody>
          <a:bodyPr>
            <a:normAutofit/>
          </a:bodyPr>
          <a:lstStyle/>
          <a:p>
            <a:r>
              <a:rPr lang="en-US" sz="2800" b="1" dirty="0">
                <a:solidFill>
                  <a:schemeClr val="bg1"/>
                </a:solidFill>
              </a:rPr>
              <a:t>I John 4: 13 - 21</a:t>
            </a:r>
          </a:p>
        </p:txBody>
      </p:sp>
    </p:spTree>
    <p:extLst>
      <p:ext uri="{BB962C8B-B14F-4D97-AF65-F5344CB8AC3E}">
        <p14:creationId xmlns:p14="http://schemas.microsoft.com/office/powerpoint/2010/main" val="890318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A6842-1BEC-7E27-8B6F-CEFA720E7B21}"/>
              </a:ext>
            </a:extLst>
          </p:cNvPr>
          <p:cNvSpPr>
            <a:spLocks noGrp="1"/>
          </p:cNvSpPr>
          <p:nvPr>
            <p:ph type="title"/>
          </p:nvPr>
        </p:nvSpPr>
        <p:spPr>
          <a:xfrm>
            <a:off x="646111" y="452718"/>
            <a:ext cx="9404723" cy="727900"/>
          </a:xfrm>
        </p:spPr>
        <p:txBody>
          <a:bodyPr/>
          <a:lstStyle/>
          <a:p>
            <a:pPr algn="ctr"/>
            <a:r>
              <a:rPr lang="en-US" dirty="0"/>
              <a:t>Mercy</a:t>
            </a:r>
          </a:p>
        </p:txBody>
      </p:sp>
      <p:sp>
        <p:nvSpPr>
          <p:cNvPr id="3" name="Content Placeholder 2">
            <a:extLst>
              <a:ext uri="{FF2B5EF4-FFF2-40B4-BE49-F238E27FC236}">
                <a16:creationId xmlns:a16="http://schemas.microsoft.com/office/drawing/2014/main" id="{2A05EB93-652C-8DCE-78A3-7B2FF47C2E33}"/>
              </a:ext>
            </a:extLst>
          </p:cNvPr>
          <p:cNvSpPr>
            <a:spLocks noGrp="1"/>
          </p:cNvSpPr>
          <p:nvPr>
            <p:ph idx="1"/>
          </p:nvPr>
        </p:nvSpPr>
        <p:spPr>
          <a:xfrm>
            <a:off x="381965" y="1307940"/>
            <a:ext cx="11296891" cy="5254906"/>
          </a:xfrm>
        </p:spPr>
        <p:txBody>
          <a:bodyPr>
            <a:normAutofit/>
          </a:bodyPr>
          <a:lstStyle/>
          <a:p>
            <a:r>
              <a:rPr lang="en-US" sz="2800" dirty="0"/>
              <a:t>“To hold back punishment that is correctly due”</a:t>
            </a:r>
          </a:p>
          <a:p>
            <a:r>
              <a:rPr lang="en-US" sz="2800" dirty="0"/>
              <a:t>Matthew 18: 23-27, “…the Kingdom of heaven is like a king who wanted to settle accounts with his servants…a man who owed him 10,000 bags of gold (equal to 20 years of salary) was brought to him. Since he could not pay, the master ordered that he, his wife, children and all he had be sold to repay the debt. </a:t>
            </a:r>
          </a:p>
          <a:p>
            <a:r>
              <a:rPr lang="en-US" sz="2800" dirty="0"/>
              <a:t>The servant fell on his knees before him, “Be patient with me…I will pay back everything.’ The master took </a:t>
            </a:r>
            <a:r>
              <a:rPr lang="en-US" sz="2800" dirty="0" err="1"/>
              <a:t>pitty</a:t>
            </a:r>
            <a:r>
              <a:rPr lang="en-US" sz="2800" dirty="0"/>
              <a:t> on him, </a:t>
            </a:r>
            <a:r>
              <a:rPr lang="en-US" sz="2800" dirty="0">
                <a:solidFill>
                  <a:schemeClr val="bg1"/>
                </a:solidFill>
              </a:rPr>
              <a:t>cancelled</a:t>
            </a:r>
            <a:r>
              <a:rPr lang="en-US" sz="2800" dirty="0"/>
              <a:t> the debt and let him go.” </a:t>
            </a:r>
          </a:p>
          <a:p>
            <a:pPr algn="ctr"/>
            <a:r>
              <a:rPr lang="en-US" sz="2800" dirty="0"/>
              <a:t>This is MERCY</a:t>
            </a:r>
          </a:p>
        </p:txBody>
      </p:sp>
    </p:spTree>
    <p:extLst>
      <p:ext uri="{BB962C8B-B14F-4D97-AF65-F5344CB8AC3E}">
        <p14:creationId xmlns:p14="http://schemas.microsoft.com/office/powerpoint/2010/main" val="976173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D53A1-A240-E8CD-73EF-BEEACB01AFBE}"/>
              </a:ext>
            </a:extLst>
          </p:cNvPr>
          <p:cNvSpPr>
            <a:spLocks noGrp="1"/>
          </p:cNvSpPr>
          <p:nvPr>
            <p:ph type="title"/>
          </p:nvPr>
        </p:nvSpPr>
        <p:spPr>
          <a:xfrm>
            <a:off x="645130" y="228289"/>
            <a:ext cx="9404723" cy="762624"/>
          </a:xfrm>
        </p:spPr>
        <p:txBody>
          <a:bodyPr/>
          <a:lstStyle/>
          <a:p>
            <a:pPr algn="ctr"/>
            <a:r>
              <a:rPr lang="en-US" dirty="0"/>
              <a:t>Grace</a:t>
            </a:r>
          </a:p>
        </p:txBody>
      </p:sp>
      <p:sp>
        <p:nvSpPr>
          <p:cNvPr id="3" name="Content Placeholder 2">
            <a:extLst>
              <a:ext uri="{FF2B5EF4-FFF2-40B4-BE49-F238E27FC236}">
                <a16:creationId xmlns:a16="http://schemas.microsoft.com/office/drawing/2014/main" id="{FBB2A14D-C059-BB63-D175-5A2C2C81FD3E}"/>
              </a:ext>
            </a:extLst>
          </p:cNvPr>
          <p:cNvSpPr>
            <a:spLocks noGrp="1"/>
          </p:cNvSpPr>
          <p:nvPr>
            <p:ph idx="1"/>
          </p:nvPr>
        </p:nvSpPr>
        <p:spPr>
          <a:xfrm>
            <a:off x="532436" y="1111170"/>
            <a:ext cx="11157994" cy="5137229"/>
          </a:xfrm>
        </p:spPr>
        <p:txBody>
          <a:bodyPr>
            <a:normAutofit/>
          </a:bodyPr>
          <a:lstStyle/>
          <a:p>
            <a:r>
              <a:rPr lang="en-US" sz="2800" dirty="0"/>
              <a:t>“unearned and undeserved favor (love) – cannot be earned, nothing we can do to increase the value of grace (gain more grace)”</a:t>
            </a:r>
          </a:p>
          <a:p>
            <a:r>
              <a:rPr lang="en-US" sz="2800" dirty="0"/>
              <a:t>Grace simply totally loves unconditionally (without demands – no “must do…”</a:t>
            </a:r>
          </a:p>
          <a:p>
            <a:endParaRPr lang="en-US" sz="2800" dirty="0"/>
          </a:p>
          <a:p>
            <a:pPr marL="0" indent="0">
              <a:buNone/>
            </a:pPr>
            <a:endParaRPr lang="en-US" sz="2800" dirty="0"/>
          </a:p>
          <a:p>
            <a:r>
              <a:rPr lang="en-US" sz="2800" b="1" dirty="0"/>
              <a:t>Ephesians 2:8</a:t>
            </a:r>
            <a:r>
              <a:rPr lang="en-US" sz="2800" dirty="0"/>
              <a:t>, “For by grace you have been saved, through faith and this is not from yourselves, it is a gift of God.”</a:t>
            </a:r>
          </a:p>
        </p:txBody>
      </p:sp>
    </p:spTree>
    <p:extLst>
      <p:ext uri="{BB962C8B-B14F-4D97-AF65-F5344CB8AC3E}">
        <p14:creationId xmlns:p14="http://schemas.microsoft.com/office/powerpoint/2010/main" val="3896763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74EC4-99BF-A6E7-490C-E25A7A28A74E}"/>
              </a:ext>
            </a:extLst>
          </p:cNvPr>
          <p:cNvSpPr>
            <a:spLocks noGrp="1"/>
          </p:cNvSpPr>
          <p:nvPr>
            <p:ph type="title"/>
          </p:nvPr>
        </p:nvSpPr>
        <p:spPr>
          <a:xfrm>
            <a:off x="92597" y="59179"/>
            <a:ext cx="9676436" cy="1400530"/>
          </a:xfrm>
        </p:spPr>
        <p:txBody>
          <a:bodyPr/>
          <a:lstStyle/>
          <a:p>
            <a:pPr algn="ctr"/>
            <a:r>
              <a:rPr lang="en-US" dirty="0"/>
              <a:t>God’s Characteristics: Justice, Mercy and Grace</a:t>
            </a:r>
          </a:p>
        </p:txBody>
      </p:sp>
      <p:sp>
        <p:nvSpPr>
          <p:cNvPr id="10" name="TextBox 9">
            <a:extLst>
              <a:ext uri="{FF2B5EF4-FFF2-40B4-BE49-F238E27FC236}">
                <a16:creationId xmlns:a16="http://schemas.microsoft.com/office/drawing/2014/main" id="{0258054E-5C5C-11A8-A0BF-E75874FDEC4F}"/>
              </a:ext>
            </a:extLst>
          </p:cNvPr>
          <p:cNvSpPr txBox="1"/>
          <p:nvPr/>
        </p:nvSpPr>
        <p:spPr>
          <a:xfrm>
            <a:off x="364604" y="1781110"/>
            <a:ext cx="5497974" cy="5262979"/>
          </a:xfrm>
          <a:prstGeom prst="rect">
            <a:avLst/>
          </a:prstGeom>
          <a:noFill/>
        </p:spPr>
        <p:txBody>
          <a:bodyPr wrap="square" rtlCol="0">
            <a:spAutoFit/>
          </a:bodyPr>
          <a:lstStyle/>
          <a:p>
            <a:r>
              <a:rPr lang="en-US" sz="2800" dirty="0"/>
              <a:t>God’s attribute of love is shown in His justice, mercy, and grace</a:t>
            </a:r>
          </a:p>
          <a:p>
            <a:endParaRPr lang="en-US" sz="2800" dirty="0"/>
          </a:p>
          <a:p>
            <a:r>
              <a:rPr lang="en-US" sz="2800" dirty="0"/>
              <a:t>We are helpless and hopeless – BUT God through Jesus Christ paid our debt of sin, still holds the punishment we deserve, and His grace continues to cover us…</a:t>
            </a:r>
          </a:p>
          <a:p>
            <a:endParaRPr lang="en-US" sz="2800" dirty="0"/>
          </a:p>
          <a:p>
            <a:endParaRPr lang="en-US" sz="2800" dirty="0"/>
          </a:p>
        </p:txBody>
      </p:sp>
      <p:pic>
        <p:nvPicPr>
          <p:cNvPr id="11" name="Picture 10">
            <a:extLst>
              <a:ext uri="{FF2B5EF4-FFF2-40B4-BE49-F238E27FC236}">
                <a16:creationId xmlns:a16="http://schemas.microsoft.com/office/drawing/2014/main" id="{CD42AA57-A750-BEC0-6373-1C469C9CED6A}"/>
              </a:ext>
            </a:extLst>
          </p:cNvPr>
          <p:cNvPicPr>
            <a:picLocks noChangeAspect="1"/>
          </p:cNvPicPr>
          <p:nvPr/>
        </p:nvPicPr>
        <p:blipFill>
          <a:blip r:embed="rId2"/>
          <a:stretch>
            <a:fillRect/>
          </a:stretch>
        </p:blipFill>
        <p:spPr>
          <a:xfrm>
            <a:off x="6037164" y="1396008"/>
            <a:ext cx="5886689" cy="4759318"/>
          </a:xfrm>
          <a:prstGeom prst="rect">
            <a:avLst/>
          </a:prstGeom>
        </p:spPr>
      </p:pic>
      <p:pic>
        <p:nvPicPr>
          <p:cNvPr id="12" name="Content Placeholder 4">
            <a:extLst>
              <a:ext uri="{FF2B5EF4-FFF2-40B4-BE49-F238E27FC236}">
                <a16:creationId xmlns:a16="http://schemas.microsoft.com/office/drawing/2014/main" id="{BEA2DDC8-1BD0-9C6D-2586-A6A81A27324F}"/>
              </a:ext>
            </a:extLst>
          </p:cNvPr>
          <p:cNvPicPr>
            <a:picLocks noChangeAspect="1"/>
          </p:cNvPicPr>
          <p:nvPr/>
        </p:nvPicPr>
        <p:blipFill rotWithShape="1">
          <a:blip r:embed="rId3"/>
          <a:srcRect l="5095" t="9629" r="7361" b="6702"/>
          <a:stretch/>
        </p:blipFill>
        <p:spPr>
          <a:xfrm>
            <a:off x="7232970" y="2300537"/>
            <a:ext cx="3302159" cy="2256924"/>
          </a:xfrm>
          <a:prstGeom prst="rect">
            <a:avLst/>
          </a:prstGeom>
        </p:spPr>
      </p:pic>
      <p:sp>
        <p:nvSpPr>
          <p:cNvPr id="15" name="TextBox 14">
            <a:extLst>
              <a:ext uri="{FF2B5EF4-FFF2-40B4-BE49-F238E27FC236}">
                <a16:creationId xmlns:a16="http://schemas.microsoft.com/office/drawing/2014/main" id="{62DAD643-DD96-7E45-30A1-CCD5486C5612}"/>
              </a:ext>
            </a:extLst>
          </p:cNvPr>
          <p:cNvSpPr txBox="1"/>
          <p:nvPr/>
        </p:nvSpPr>
        <p:spPr>
          <a:xfrm>
            <a:off x="7266487" y="3775667"/>
            <a:ext cx="949124" cy="369332"/>
          </a:xfrm>
          <a:prstGeom prst="rect">
            <a:avLst/>
          </a:prstGeom>
          <a:noFill/>
        </p:spPr>
        <p:txBody>
          <a:bodyPr wrap="square" rtlCol="0">
            <a:spAutoFit/>
          </a:bodyPr>
          <a:lstStyle/>
          <a:p>
            <a:r>
              <a:rPr lang="en-US" dirty="0">
                <a:solidFill>
                  <a:schemeClr val="bg1"/>
                </a:solidFill>
              </a:rPr>
              <a:t>Justice</a:t>
            </a:r>
          </a:p>
        </p:txBody>
      </p:sp>
      <p:sp>
        <p:nvSpPr>
          <p:cNvPr id="16" name="TextBox 15">
            <a:extLst>
              <a:ext uri="{FF2B5EF4-FFF2-40B4-BE49-F238E27FC236}">
                <a16:creationId xmlns:a16="http://schemas.microsoft.com/office/drawing/2014/main" id="{D8CF3983-A7F5-1E33-E2FC-927F158E490A}"/>
              </a:ext>
            </a:extLst>
          </p:cNvPr>
          <p:cNvSpPr txBox="1"/>
          <p:nvPr/>
        </p:nvSpPr>
        <p:spPr>
          <a:xfrm>
            <a:off x="8472669" y="4554497"/>
            <a:ext cx="1180617" cy="369332"/>
          </a:xfrm>
          <a:prstGeom prst="rect">
            <a:avLst/>
          </a:prstGeom>
          <a:noFill/>
        </p:spPr>
        <p:txBody>
          <a:bodyPr wrap="square" rtlCol="0">
            <a:spAutoFit/>
          </a:bodyPr>
          <a:lstStyle/>
          <a:p>
            <a:r>
              <a:rPr lang="en-US" dirty="0">
                <a:solidFill>
                  <a:schemeClr val="bg1"/>
                </a:solidFill>
              </a:rPr>
              <a:t>Grace</a:t>
            </a:r>
          </a:p>
        </p:txBody>
      </p:sp>
      <p:sp>
        <p:nvSpPr>
          <p:cNvPr id="17" name="TextBox 16">
            <a:extLst>
              <a:ext uri="{FF2B5EF4-FFF2-40B4-BE49-F238E27FC236}">
                <a16:creationId xmlns:a16="http://schemas.microsoft.com/office/drawing/2014/main" id="{0C1FB0D5-6295-C0B7-4DFA-E0535F324998}"/>
              </a:ext>
            </a:extLst>
          </p:cNvPr>
          <p:cNvSpPr txBox="1"/>
          <p:nvPr/>
        </p:nvSpPr>
        <p:spPr>
          <a:xfrm>
            <a:off x="10243595" y="3321934"/>
            <a:ext cx="949124" cy="369332"/>
          </a:xfrm>
          <a:prstGeom prst="rect">
            <a:avLst/>
          </a:prstGeom>
          <a:noFill/>
        </p:spPr>
        <p:txBody>
          <a:bodyPr wrap="square" rtlCol="0">
            <a:spAutoFit/>
          </a:bodyPr>
          <a:lstStyle/>
          <a:p>
            <a:r>
              <a:rPr lang="en-US" dirty="0">
                <a:solidFill>
                  <a:schemeClr val="bg1"/>
                </a:solidFill>
              </a:rPr>
              <a:t>Mercy</a:t>
            </a:r>
          </a:p>
        </p:txBody>
      </p:sp>
    </p:spTree>
    <p:extLst>
      <p:ext uri="{BB962C8B-B14F-4D97-AF65-F5344CB8AC3E}">
        <p14:creationId xmlns:p14="http://schemas.microsoft.com/office/powerpoint/2010/main" val="186181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6B206B-E80B-60E0-84F5-3929839C54C0}"/>
              </a:ext>
            </a:extLst>
          </p:cNvPr>
          <p:cNvSpPr>
            <a:spLocks noGrp="1"/>
          </p:cNvSpPr>
          <p:nvPr>
            <p:ph type="title"/>
          </p:nvPr>
        </p:nvSpPr>
        <p:spPr/>
        <p:txBody>
          <a:bodyPr anchor="t">
            <a:normAutofit/>
          </a:bodyPr>
          <a:lstStyle/>
          <a:p>
            <a:r>
              <a:rPr lang="en-US" sz="3600" dirty="0"/>
              <a:t>Attributes of God: </a:t>
            </a:r>
            <a:r>
              <a:rPr lang="en-US" dirty="0"/>
              <a:t>(sharing only 6)</a:t>
            </a:r>
          </a:p>
        </p:txBody>
      </p:sp>
      <p:sp>
        <p:nvSpPr>
          <p:cNvPr id="6" name="Content Placeholder 5">
            <a:extLst>
              <a:ext uri="{FF2B5EF4-FFF2-40B4-BE49-F238E27FC236}">
                <a16:creationId xmlns:a16="http://schemas.microsoft.com/office/drawing/2014/main" id="{27E4A2DB-0859-E4EB-AB1B-17CEB85E0887}"/>
              </a:ext>
            </a:extLst>
          </p:cNvPr>
          <p:cNvSpPr>
            <a:spLocks noGrp="1"/>
          </p:cNvSpPr>
          <p:nvPr>
            <p:ph idx="1"/>
          </p:nvPr>
        </p:nvSpPr>
        <p:spPr>
          <a:xfrm>
            <a:off x="484552" y="2369549"/>
            <a:ext cx="11029615" cy="4255028"/>
          </a:xfrm>
        </p:spPr>
        <p:txBody>
          <a:bodyPr anchor="t">
            <a:noAutofit/>
          </a:bodyPr>
          <a:lstStyle/>
          <a:p>
            <a:r>
              <a:rPr lang="en-US" sz="2800" dirty="0"/>
              <a:t>God is holy (Sept. 18</a:t>
            </a:r>
            <a:r>
              <a:rPr lang="en-US" sz="2800" baseline="30000" dirty="0"/>
              <a:t>th</a:t>
            </a:r>
            <a:r>
              <a:rPr lang="en-US" sz="2800" dirty="0"/>
              <a:t> msg)</a:t>
            </a:r>
          </a:p>
          <a:p>
            <a:r>
              <a:rPr lang="en-US" sz="2800" dirty="0"/>
              <a:t>God is love (today)</a:t>
            </a:r>
          </a:p>
          <a:p>
            <a:r>
              <a:rPr lang="en-US" sz="2800" dirty="0"/>
              <a:t>God is omniscient = all knowing</a:t>
            </a:r>
          </a:p>
          <a:p>
            <a:r>
              <a:rPr lang="en-US" sz="2800" dirty="0"/>
              <a:t>God is omnipresent = everywhere, all the time, multi-dimensional </a:t>
            </a:r>
          </a:p>
          <a:p>
            <a:r>
              <a:rPr lang="en-US" sz="2800" dirty="0"/>
              <a:t>God is omnipotent = all powerful </a:t>
            </a:r>
          </a:p>
          <a:p>
            <a:r>
              <a:rPr lang="en-US" sz="2800" dirty="0"/>
              <a:t>God is immutable = never changing</a:t>
            </a:r>
          </a:p>
        </p:txBody>
      </p:sp>
    </p:spTree>
    <p:extLst>
      <p:ext uri="{BB962C8B-B14F-4D97-AF65-F5344CB8AC3E}">
        <p14:creationId xmlns:p14="http://schemas.microsoft.com/office/powerpoint/2010/main" val="327366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3F878C-2C86-575F-83B2-920C2BE3216F}"/>
              </a:ext>
            </a:extLst>
          </p:cNvPr>
          <p:cNvSpPr>
            <a:spLocks noGrp="1"/>
          </p:cNvSpPr>
          <p:nvPr>
            <p:ph type="title"/>
          </p:nvPr>
        </p:nvSpPr>
        <p:spPr>
          <a:xfrm>
            <a:off x="646111" y="452718"/>
            <a:ext cx="9404723" cy="1005692"/>
          </a:xfrm>
        </p:spPr>
        <p:txBody>
          <a:bodyPr/>
          <a:lstStyle/>
          <a:p>
            <a:r>
              <a:rPr lang="en-US" sz="4000" dirty="0"/>
              <a:t>Attributes; Character; &amp; Personality</a:t>
            </a:r>
          </a:p>
        </p:txBody>
      </p:sp>
      <p:graphicFrame>
        <p:nvGraphicFramePr>
          <p:cNvPr id="7" name="Content Placeholder 6">
            <a:extLst>
              <a:ext uri="{FF2B5EF4-FFF2-40B4-BE49-F238E27FC236}">
                <a16:creationId xmlns:a16="http://schemas.microsoft.com/office/drawing/2014/main" id="{EA79D04D-CD34-2578-81F0-CD8E4966BC11}"/>
              </a:ext>
            </a:extLst>
          </p:cNvPr>
          <p:cNvGraphicFramePr>
            <a:graphicFrameLocks noGrp="1"/>
          </p:cNvGraphicFramePr>
          <p:nvPr>
            <p:ph sz="half" idx="2"/>
            <p:extLst>
              <p:ext uri="{D42A27DB-BD31-4B8C-83A1-F6EECF244321}">
                <p14:modId xmlns:p14="http://schemas.microsoft.com/office/powerpoint/2010/main" val="367192932"/>
              </p:ext>
            </p:extLst>
          </p:nvPr>
        </p:nvGraphicFramePr>
        <p:xfrm>
          <a:off x="646111" y="1590192"/>
          <a:ext cx="5186860" cy="4161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1D4AFB30-1E0C-0380-881A-37C26405BD2F}"/>
              </a:ext>
            </a:extLst>
          </p:cNvPr>
          <p:cNvSpPr txBox="1"/>
          <p:nvPr/>
        </p:nvSpPr>
        <p:spPr>
          <a:xfrm>
            <a:off x="5832971" y="1705939"/>
            <a:ext cx="5325024" cy="584775"/>
          </a:xfrm>
          <a:prstGeom prst="rect">
            <a:avLst/>
          </a:prstGeom>
          <a:noFill/>
        </p:spPr>
        <p:txBody>
          <a:bodyPr wrap="square" rtlCol="0">
            <a:spAutoFit/>
          </a:bodyPr>
          <a:lstStyle/>
          <a:p>
            <a:r>
              <a:rPr lang="en-US" sz="3200" dirty="0"/>
              <a:t>Love: I Jn 4:13-21</a:t>
            </a:r>
          </a:p>
        </p:txBody>
      </p:sp>
    </p:spTree>
    <p:extLst>
      <p:ext uri="{BB962C8B-B14F-4D97-AF65-F5344CB8AC3E}">
        <p14:creationId xmlns:p14="http://schemas.microsoft.com/office/powerpoint/2010/main" val="352573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D14411-FDBF-1EDA-5A82-E1BA0D386AA3}"/>
              </a:ext>
            </a:extLst>
          </p:cNvPr>
          <p:cNvSpPr>
            <a:spLocks noGrp="1"/>
          </p:cNvSpPr>
          <p:nvPr>
            <p:ph type="title"/>
          </p:nvPr>
        </p:nvSpPr>
        <p:spPr>
          <a:xfrm>
            <a:off x="646111" y="452718"/>
            <a:ext cx="9404723" cy="751049"/>
          </a:xfrm>
        </p:spPr>
        <p:txBody>
          <a:bodyPr/>
          <a:lstStyle/>
          <a:p>
            <a:r>
              <a:rPr lang="en-US" dirty="0"/>
              <a:t>I John 4: 13 - 21 </a:t>
            </a:r>
          </a:p>
        </p:txBody>
      </p:sp>
      <p:sp>
        <p:nvSpPr>
          <p:cNvPr id="6" name="Content Placeholder 5">
            <a:extLst>
              <a:ext uri="{FF2B5EF4-FFF2-40B4-BE49-F238E27FC236}">
                <a16:creationId xmlns:a16="http://schemas.microsoft.com/office/drawing/2014/main" id="{231E29CD-CAF2-67E6-04A7-29B687615B5E}"/>
              </a:ext>
            </a:extLst>
          </p:cNvPr>
          <p:cNvSpPr>
            <a:spLocks noGrp="1"/>
          </p:cNvSpPr>
          <p:nvPr>
            <p:ph idx="1"/>
          </p:nvPr>
        </p:nvSpPr>
        <p:spPr>
          <a:xfrm>
            <a:off x="482278" y="1370295"/>
            <a:ext cx="11227443" cy="5034987"/>
          </a:xfrm>
        </p:spPr>
        <p:txBody>
          <a:bodyPr>
            <a:normAutofit/>
          </a:bodyPr>
          <a:lstStyle/>
          <a:p>
            <a:r>
              <a:rPr lang="en-US" sz="3200" dirty="0"/>
              <a:t>This is how we know that we live in Him and He in us: He has given us of His Spirit. And we have seen and testify that the Father has sent His Son to be the Savior of the world. If anyone acknowledges that Jesus is the Son of God, God lives in them and they (live) in God. And so we know and rely on the love God has for us. </a:t>
            </a:r>
            <a:r>
              <a:rPr lang="en-US" sz="3200" b="1" dirty="0"/>
              <a:t>God is love</a:t>
            </a:r>
            <a:r>
              <a:rPr lang="en-US" sz="3200" dirty="0"/>
              <a:t>. Whoever lives in love lives in God, and God in them. This is how love is made complete among us so that we will have confidence on the day of judgement:</a:t>
            </a:r>
          </a:p>
        </p:txBody>
      </p:sp>
    </p:spTree>
    <p:extLst>
      <p:ext uri="{BB962C8B-B14F-4D97-AF65-F5344CB8AC3E}">
        <p14:creationId xmlns:p14="http://schemas.microsoft.com/office/powerpoint/2010/main" val="961382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EB274-4095-EA57-928A-AD5407F07031}"/>
              </a:ext>
            </a:extLst>
          </p:cNvPr>
          <p:cNvSpPr>
            <a:spLocks noGrp="1"/>
          </p:cNvSpPr>
          <p:nvPr>
            <p:ph type="title"/>
          </p:nvPr>
        </p:nvSpPr>
        <p:spPr>
          <a:xfrm>
            <a:off x="646111" y="452718"/>
            <a:ext cx="9404723" cy="704750"/>
          </a:xfrm>
        </p:spPr>
        <p:txBody>
          <a:bodyPr/>
          <a:lstStyle/>
          <a:p>
            <a:r>
              <a:rPr lang="en-US" sz="2400" dirty="0"/>
              <a:t>I John 4: 13 – 21 continued:</a:t>
            </a:r>
          </a:p>
        </p:txBody>
      </p:sp>
      <p:sp>
        <p:nvSpPr>
          <p:cNvPr id="3" name="Content Placeholder 2">
            <a:extLst>
              <a:ext uri="{FF2B5EF4-FFF2-40B4-BE49-F238E27FC236}">
                <a16:creationId xmlns:a16="http://schemas.microsoft.com/office/drawing/2014/main" id="{07B96B48-E2EC-50C0-EEDD-3995C57D5A96}"/>
              </a:ext>
            </a:extLst>
          </p:cNvPr>
          <p:cNvSpPr>
            <a:spLocks noGrp="1"/>
          </p:cNvSpPr>
          <p:nvPr>
            <p:ph idx="1"/>
          </p:nvPr>
        </p:nvSpPr>
        <p:spPr>
          <a:xfrm>
            <a:off x="645130" y="1307940"/>
            <a:ext cx="10964278" cy="4940460"/>
          </a:xfrm>
        </p:spPr>
        <p:txBody>
          <a:bodyPr>
            <a:noAutofit/>
          </a:bodyPr>
          <a:lstStyle/>
          <a:p>
            <a:r>
              <a:rPr lang="en-US" sz="3200" dirty="0"/>
              <a:t>In this world we are like Jesus. There is no fear in love. But perfect love drives out fear, because fear has to do with punishment. The one who fears is not made perfect in love. We love because He first loved us. Whoever claims to love God yet hates a brother or sister is a liar. For whoever does not love their brother and sister, whom they have seen, cannot love God, Whom they have not seen. And He has given us this command: </a:t>
            </a:r>
            <a:r>
              <a:rPr lang="en-US" sz="3200" b="1" dirty="0"/>
              <a:t>Anyone who loves God must also love their brother and sister.</a:t>
            </a:r>
          </a:p>
        </p:txBody>
      </p:sp>
    </p:spTree>
    <p:extLst>
      <p:ext uri="{BB962C8B-B14F-4D97-AF65-F5344CB8AC3E}">
        <p14:creationId xmlns:p14="http://schemas.microsoft.com/office/powerpoint/2010/main" val="76386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3F878C-2C86-575F-83B2-920C2BE3216F}"/>
              </a:ext>
            </a:extLst>
          </p:cNvPr>
          <p:cNvSpPr>
            <a:spLocks noGrp="1"/>
          </p:cNvSpPr>
          <p:nvPr>
            <p:ph type="title"/>
          </p:nvPr>
        </p:nvSpPr>
        <p:spPr>
          <a:xfrm>
            <a:off x="646111" y="452718"/>
            <a:ext cx="9404723" cy="1005692"/>
          </a:xfrm>
        </p:spPr>
        <p:txBody>
          <a:bodyPr/>
          <a:lstStyle/>
          <a:p>
            <a:r>
              <a:rPr lang="en-US" sz="4000" dirty="0"/>
              <a:t>Attributes; Character; &amp; Personality</a:t>
            </a:r>
          </a:p>
        </p:txBody>
      </p:sp>
      <p:graphicFrame>
        <p:nvGraphicFramePr>
          <p:cNvPr id="7" name="Content Placeholder 6">
            <a:extLst>
              <a:ext uri="{FF2B5EF4-FFF2-40B4-BE49-F238E27FC236}">
                <a16:creationId xmlns:a16="http://schemas.microsoft.com/office/drawing/2014/main" id="{EA79D04D-CD34-2578-81F0-CD8E4966BC11}"/>
              </a:ext>
            </a:extLst>
          </p:cNvPr>
          <p:cNvGraphicFramePr>
            <a:graphicFrameLocks noGrp="1"/>
          </p:cNvGraphicFramePr>
          <p:nvPr>
            <p:ph sz="half" idx="2"/>
          </p:nvPr>
        </p:nvGraphicFramePr>
        <p:xfrm>
          <a:off x="646111" y="1590192"/>
          <a:ext cx="5186860" cy="4161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1D4AFB30-1E0C-0380-881A-37C26405BD2F}"/>
              </a:ext>
            </a:extLst>
          </p:cNvPr>
          <p:cNvSpPr txBox="1"/>
          <p:nvPr/>
        </p:nvSpPr>
        <p:spPr>
          <a:xfrm>
            <a:off x="5832971" y="1705939"/>
            <a:ext cx="5325024" cy="584775"/>
          </a:xfrm>
          <a:prstGeom prst="rect">
            <a:avLst/>
          </a:prstGeom>
          <a:noFill/>
        </p:spPr>
        <p:txBody>
          <a:bodyPr wrap="square" rtlCol="0">
            <a:spAutoFit/>
          </a:bodyPr>
          <a:lstStyle/>
          <a:p>
            <a:r>
              <a:rPr lang="en-US" sz="3200" dirty="0"/>
              <a:t>Love: I Jn 4:13-21</a:t>
            </a:r>
          </a:p>
        </p:txBody>
      </p:sp>
      <p:sp>
        <p:nvSpPr>
          <p:cNvPr id="2" name="TextBox 1">
            <a:extLst>
              <a:ext uri="{FF2B5EF4-FFF2-40B4-BE49-F238E27FC236}">
                <a16:creationId xmlns:a16="http://schemas.microsoft.com/office/drawing/2014/main" id="{9BDC28DD-8F24-9BA3-45D7-BF2D6B6C3551}"/>
              </a:ext>
            </a:extLst>
          </p:cNvPr>
          <p:cNvSpPr txBox="1"/>
          <p:nvPr/>
        </p:nvSpPr>
        <p:spPr>
          <a:xfrm>
            <a:off x="5949387" y="2665540"/>
            <a:ext cx="5596502" cy="523220"/>
          </a:xfrm>
          <a:prstGeom prst="rect">
            <a:avLst/>
          </a:prstGeom>
          <a:noFill/>
        </p:spPr>
        <p:txBody>
          <a:bodyPr wrap="square" rtlCol="0">
            <a:spAutoFit/>
          </a:bodyPr>
          <a:lstStyle/>
          <a:p>
            <a:r>
              <a:rPr lang="en-US" sz="2800" dirty="0"/>
              <a:t>Grace, Mercy and Justice</a:t>
            </a:r>
          </a:p>
        </p:txBody>
      </p:sp>
    </p:spTree>
    <p:extLst>
      <p:ext uri="{BB962C8B-B14F-4D97-AF65-F5344CB8AC3E}">
        <p14:creationId xmlns:p14="http://schemas.microsoft.com/office/powerpoint/2010/main" val="198594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155644-0618-87A5-BF94-AE0914BB1343}"/>
              </a:ext>
            </a:extLst>
          </p:cNvPr>
          <p:cNvSpPr>
            <a:spLocks noGrp="1"/>
          </p:cNvSpPr>
          <p:nvPr>
            <p:ph type="title"/>
          </p:nvPr>
        </p:nvSpPr>
        <p:spPr/>
        <p:txBody>
          <a:bodyPr/>
          <a:lstStyle/>
          <a:p>
            <a:r>
              <a:rPr lang="en-US" dirty="0"/>
              <a:t>Characteristics of God’s Love:</a:t>
            </a:r>
          </a:p>
        </p:txBody>
      </p:sp>
      <p:sp>
        <p:nvSpPr>
          <p:cNvPr id="6" name="Content Placeholder 5">
            <a:extLst>
              <a:ext uri="{FF2B5EF4-FFF2-40B4-BE49-F238E27FC236}">
                <a16:creationId xmlns:a16="http://schemas.microsoft.com/office/drawing/2014/main" id="{AA30AE12-3011-000B-C48E-DA6C19FA496D}"/>
              </a:ext>
            </a:extLst>
          </p:cNvPr>
          <p:cNvSpPr>
            <a:spLocks noGrp="1"/>
          </p:cNvSpPr>
          <p:nvPr>
            <p:ph idx="1"/>
          </p:nvPr>
        </p:nvSpPr>
        <p:spPr>
          <a:xfrm>
            <a:off x="740780" y="2060294"/>
            <a:ext cx="10208871" cy="4097437"/>
          </a:xfrm>
        </p:spPr>
        <p:txBody>
          <a:bodyPr>
            <a:normAutofit/>
          </a:bodyPr>
          <a:lstStyle/>
          <a:p>
            <a:r>
              <a:rPr lang="en-US" sz="3600" dirty="0"/>
              <a:t>Grace = undeserved and unearned love</a:t>
            </a:r>
          </a:p>
          <a:p>
            <a:endParaRPr lang="en-US" sz="3600" dirty="0"/>
          </a:p>
          <a:p>
            <a:r>
              <a:rPr lang="en-US" sz="3600" dirty="0"/>
              <a:t>Mercy = to withhold deserved punishment </a:t>
            </a:r>
          </a:p>
          <a:p>
            <a:endParaRPr lang="en-US" sz="3600" dirty="0"/>
          </a:p>
          <a:p>
            <a:r>
              <a:rPr lang="en-US" sz="3600" dirty="0"/>
              <a:t>Justice = to require payment for wrong</a:t>
            </a:r>
          </a:p>
        </p:txBody>
      </p:sp>
    </p:spTree>
    <p:extLst>
      <p:ext uri="{BB962C8B-B14F-4D97-AF65-F5344CB8AC3E}">
        <p14:creationId xmlns:p14="http://schemas.microsoft.com/office/powerpoint/2010/main" val="3951279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74EC4-99BF-A6E7-490C-E25A7A28A74E}"/>
              </a:ext>
            </a:extLst>
          </p:cNvPr>
          <p:cNvSpPr>
            <a:spLocks noGrp="1"/>
          </p:cNvSpPr>
          <p:nvPr>
            <p:ph type="title"/>
          </p:nvPr>
        </p:nvSpPr>
        <p:spPr/>
        <p:txBody>
          <a:bodyPr/>
          <a:lstStyle/>
          <a:p>
            <a:r>
              <a:rPr lang="en-US" dirty="0"/>
              <a:t>Grace balances Mercy and Justice</a:t>
            </a:r>
          </a:p>
        </p:txBody>
      </p:sp>
      <p:pic>
        <p:nvPicPr>
          <p:cNvPr id="5" name="Content Placeholder 4">
            <a:extLst>
              <a:ext uri="{FF2B5EF4-FFF2-40B4-BE49-F238E27FC236}">
                <a16:creationId xmlns:a16="http://schemas.microsoft.com/office/drawing/2014/main" id="{42432BA6-E673-C32E-15DF-72AB05A47F9D}"/>
              </a:ext>
            </a:extLst>
          </p:cNvPr>
          <p:cNvPicPr>
            <a:picLocks noGrp="1" noChangeAspect="1"/>
          </p:cNvPicPr>
          <p:nvPr>
            <p:ph idx="1"/>
          </p:nvPr>
        </p:nvPicPr>
        <p:blipFill>
          <a:blip r:embed="rId2"/>
          <a:stretch>
            <a:fillRect/>
          </a:stretch>
        </p:blipFill>
        <p:spPr>
          <a:xfrm>
            <a:off x="1481559" y="1296366"/>
            <a:ext cx="9722733" cy="5561634"/>
          </a:xfrm>
        </p:spPr>
      </p:pic>
      <p:sp>
        <p:nvSpPr>
          <p:cNvPr id="6" name="TextBox 5">
            <a:extLst>
              <a:ext uri="{FF2B5EF4-FFF2-40B4-BE49-F238E27FC236}">
                <a16:creationId xmlns:a16="http://schemas.microsoft.com/office/drawing/2014/main" id="{9ED90D4E-64BA-1081-A115-043F6CFFC876}"/>
              </a:ext>
            </a:extLst>
          </p:cNvPr>
          <p:cNvSpPr txBox="1"/>
          <p:nvPr/>
        </p:nvSpPr>
        <p:spPr>
          <a:xfrm>
            <a:off x="2743200" y="4190037"/>
            <a:ext cx="1342663" cy="523220"/>
          </a:xfrm>
          <a:prstGeom prst="rect">
            <a:avLst/>
          </a:prstGeom>
          <a:noFill/>
        </p:spPr>
        <p:txBody>
          <a:bodyPr wrap="square" rtlCol="0">
            <a:spAutoFit/>
          </a:bodyPr>
          <a:lstStyle/>
          <a:p>
            <a:r>
              <a:rPr lang="en-US" sz="2800" dirty="0"/>
              <a:t>Mercy</a:t>
            </a:r>
          </a:p>
        </p:txBody>
      </p:sp>
      <p:sp>
        <p:nvSpPr>
          <p:cNvPr id="7" name="TextBox 6">
            <a:extLst>
              <a:ext uri="{FF2B5EF4-FFF2-40B4-BE49-F238E27FC236}">
                <a16:creationId xmlns:a16="http://schemas.microsoft.com/office/drawing/2014/main" id="{8E427327-924F-CADE-9A60-DF80332C9C4B}"/>
              </a:ext>
            </a:extLst>
          </p:cNvPr>
          <p:cNvSpPr txBox="1"/>
          <p:nvPr/>
        </p:nvSpPr>
        <p:spPr>
          <a:xfrm>
            <a:off x="8090704" y="5004753"/>
            <a:ext cx="1608881" cy="523220"/>
          </a:xfrm>
          <a:prstGeom prst="rect">
            <a:avLst/>
          </a:prstGeom>
          <a:noFill/>
        </p:spPr>
        <p:txBody>
          <a:bodyPr wrap="square" rtlCol="0">
            <a:spAutoFit/>
          </a:bodyPr>
          <a:lstStyle/>
          <a:p>
            <a:r>
              <a:rPr lang="en-US" sz="2800" dirty="0"/>
              <a:t>Justice</a:t>
            </a:r>
          </a:p>
        </p:txBody>
      </p:sp>
      <p:sp>
        <p:nvSpPr>
          <p:cNvPr id="8" name="TextBox 7">
            <a:extLst>
              <a:ext uri="{FF2B5EF4-FFF2-40B4-BE49-F238E27FC236}">
                <a16:creationId xmlns:a16="http://schemas.microsoft.com/office/drawing/2014/main" id="{FE607028-DC3D-8077-40D1-FF2BCBE45373}"/>
              </a:ext>
            </a:extLst>
          </p:cNvPr>
          <p:cNvSpPr txBox="1"/>
          <p:nvPr/>
        </p:nvSpPr>
        <p:spPr>
          <a:xfrm>
            <a:off x="5540415" y="6007261"/>
            <a:ext cx="1365812" cy="523220"/>
          </a:xfrm>
          <a:prstGeom prst="rect">
            <a:avLst/>
          </a:prstGeom>
          <a:noFill/>
        </p:spPr>
        <p:txBody>
          <a:bodyPr wrap="square" rtlCol="0">
            <a:spAutoFit/>
          </a:bodyPr>
          <a:lstStyle/>
          <a:p>
            <a:r>
              <a:rPr lang="en-US" sz="2800" dirty="0"/>
              <a:t>Grace</a:t>
            </a:r>
          </a:p>
        </p:txBody>
      </p:sp>
    </p:spTree>
    <p:extLst>
      <p:ext uri="{BB962C8B-B14F-4D97-AF65-F5344CB8AC3E}">
        <p14:creationId xmlns:p14="http://schemas.microsoft.com/office/powerpoint/2010/main" val="2790912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DA9EE-B36E-F8FF-AD65-29B925B70156}"/>
              </a:ext>
            </a:extLst>
          </p:cNvPr>
          <p:cNvSpPr>
            <a:spLocks noGrp="1"/>
          </p:cNvSpPr>
          <p:nvPr>
            <p:ph type="title"/>
          </p:nvPr>
        </p:nvSpPr>
        <p:spPr>
          <a:xfrm>
            <a:off x="645131" y="216713"/>
            <a:ext cx="9404723" cy="785773"/>
          </a:xfrm>
        </p:spPr>
        <p:txBody>
          <a:bodyPr/>
          <a:lstStyle/>
          <a:p>
            <a:pPr algn="ctr"/>
            <a:r>
              <a:rPr lang="en-US" dirty="0"/>
              <a:t>Justice</a:t>
            </a:r>
          </a:p>
        </p:txBody>
      </p:sp>
      <p:sp>
        <p:nvSpPr>
          <p:cNvPr id="3" name="Content Placeholder 2">
            <a:extLst>
              <a:ext uri="{FF2B5EF4-FFF2-40B4-BE49-F238E27FC236}">
                <a16:creationId xmlns:a16="http://schemas.microsoft.com/office/drawing/2014/main" id="{53202832-D711-5172-D924-003028984DF9}"/>
              </a:ext>
            </a:extLst>
          </p:cNvPr>
          <p:cNvSpPr>
            <a:spLocks noGrp="1"/>
          </p:cNvSpPr>
          <p:nvPr>
            <p:ph idx="1"/>
          </p:nvPr>
        </p:nvSpPr>
        <p:spPr>
          <a:xfrm>
            <a:off x="645131" y="1152957"/>
            <a:ext cx="10790655" cy="5247844"/>
          </a:xfrm>
        </p:spPr>
        <p:txBody>
          <a:bodyPr>
            <a:normAutofit/>
          </a:bodyPr>
          <a:lstStyle/>
          <a:p>
            <a:r>
              <a:rPr lang="en-US" sz="2800" dirty="0"/>
              <a:t>“Just as if I did not sin”</a:t>
            </a:r>
          </a:p>
          <a:p>
            <a:r>
              <a:rPr lang="en-US" sz="2800" dirty="0"/>
              <a:t>“The debt is paid … nothing owed”</a:t>
            </a:r>
          </a:p>
          <a:p>
            <a:endParaRPr lang="en-US" sz="2800" dirty="0"/>
          </a:p>
          <a:p>
            <a:r>
              <a:rPr lang="en-US" sz="2800" dirty="0"/>
              <a:t>Romans 5: 9, “…we have now been justified by His (Jesus’) blood…”</a:t>
            </a:r>
          </a:p>
          <a:p>
            <a:r>
              <a:rPr lang="en-US" sz="2800" dirty="0"/>
              <a:t>Romans 7: 24 &amp; 25, “What a wretched man I am! Who will rescue me from this body of sin? Thanks be to God, Who delivers (saves) me through Jesus Christ!”</a:t>
            </a:r>
          </a:p>
          <a:p>
            <a:r>
              <a:rPr lang="en-US" sz="2800" dirty="0"/>
              <a:t>Proverbs 21:15, “When justice is done, it brings joy to the righteous and terror to the evildoers.”</a:t>
            </a:r>
          </a:p>
          <a:p>
            <a:pPr marL="0" indent="0">
              <a:buNone/>
            </a:pPr>
            <a:endParaRPr lang="en-US" sz="2800" dirty="0"/>
          </a:p>
          <a:p>
            <a:endParaRPr lang="en-US" sz="2800" dirty="0"/>
          </a:p>
        </p:txBody>
      </p:sp>
    </p:spTree>
    <p:extLst>
      <p:ext uri="{BB962C8B-B14F-4D97-AF65-F5344CB8AC3E}">
        <p14:creationId xmlns:p14="http://schemas.microsoft.com/office/powerpoint/2010/main" val="99189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{7E80CD1D-1257-A341-9696-95E7986DF5D6}tf10001062</Template>
  <TotalTime>182</TotalTime>
  <Words>720</Words>
  <Application>Microsoft Office PowerPoint</Application>
  <PresentationFormat>Widescreen</PresentationFormat>
  <Paragraphs>59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God is Love</vt:lpstr>
      <vt:lpstr>Attributes of God: (sharing only 6)</vt:lpstr>
      <vt:lpstr>Attributes; Character; &amp; Personality</vt:lpstr>
      <vt:lpstr>I John 4: 13 - 21 </vt:lpstr>
      <vt:lpstr>I John 4: 13 – 21 continued:</vt:lpstr>
      <vt:lpstr>Attributes; Character; &amp; Personality</vt:lpstr>
      <vt:lpstr>Characteristics of God’s Love:</vt:lpstr>
      <vt:lpstr>Grace balances Mercy and Justice</vt:lpstr>
      <vt:lpstr>Justice</vt:lpstr>
      <vt:lpstr>Mercy</vt:lpstr>
      <vt:lpstr>Grace</vt:lpstr>
      <vt:lpstr>God’s Characteristics: Justice, Mercy and Grace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is Love</dc:title>
  <dc:creator>Smith, JoAnn L.</dc:creator>
  <cp:lastModifiedBy>Michael Bloomfield</cp:lastModifiedBy>
  <cp:revision>4</cp:revision>
  <dcterms:created xsi:type="dcterms:W3CDTF">2022-09-24T17:36:09Z</dcterms:created>
  <dcterms:modified xsi:type="dcterms:W3CDTF">2022-09-25T06:26:10Z</dcterms:modified>
</cp:coreProperties>
</file>