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64" r:id="rId3"/>
    <p:sldId id="263" r:id="rId4"/>
    <p:sldId id="267" r:id="rId5"/>
    <p:sldId id="268" r:id="rId6"/>
    <p:sldId id="270" r:id="rId7"/>
    <p:sldId id="265" r:id="rId8"/>
    <p:sldId id="266" r:id="rId9"/>
    <p:sldId id="271" r:id="rId10"/>
    <p:sldId id="272" r:id="rId11"/>
    <p:sldId id="273" r:id="rId12"/>
    <p:sldId id="27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755"/>
  </p:normalViewPr>
  <p:slideViewPr>
    <p:cSldViewPr snapToGrid="0">
      <p:cViewPr varScale="1">
        <p:scale>
          <a:sx n="73" d="100"/>
          <a:sy n="73" d="100"/>
        </p:scale>
        <p:origin x="3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51E247-B874-044F-969F-909048D158BE}" type="doc">
      <dgm:prSet loTypeId="urn:microsoft.com/office/officeart/2005/8/layout/target1" loCatId="relationship" qsTypeId="urn:microsoft.com/office/officeart/2005/8/quickstyle/simple1" qsCatId="simple" csTypeId="urn:microsoft.com/office/officeart/2005/8/colors/accent1_2" csCatId="accent1" phldr="1"/>
      <dgm:spPr/>
    </dgm:pt>
    <dgm:pt modelId="{6DFDA15E-A138-874E-AB0C-6D4BB5AD256D}">
      <dgm:prSet phldrT="[Text]"/>
      <dgm:spPr/>
      <dgm:t>
        <a:bodyPr/>
        <a:lstStyle/>
        <a:p>
          <a:r>
            <a:rPr lang="en-US" dirty="0"/>
            <a:t>Attribute</a:t>
          </a:r>
        </a:p>
      </dgm:t>
    </dgm:pt>
    <dgm:pt modelId="{31639AD4-4486-B14C-8127-F724E4FCBEC4}" type="parTrans" cxnId="{ABA7D562-292E-2B48-A4B3-11BA3BB8C1CF}">
      <dgm:prSet/>
      <dgm:spPr/>
      <dgm:t>
        <a:bodyPr/>
        <a:lstStyle/>
        <a:p>
          <a:endParaRPr lang="en-US"/>
        </a:p>
      </dgm:t>
    </dgm:pt>
    <dgm:pt modelId="{1974CFDB-6040-F646-82D5-49FF7536A41D}" type="sibTrans" cxnId="{ABA7D562-292E-2B48-A4B3-11BA3BB8C1CF}">
      <dgm:prSet/>
      <dgm:spPr/>
      <dgm:t>
        <a:bodyPr/>
        <a:lstStyle/>
        <a:p>
          <a:endParaRPr lang="en-US"/>
        </a:p>
      </dgm:t>
    </dgm:pt>
    <dgm:pt modelId="{B385E1DD-D13B-9C4A-B1FA-77F2F8573EA5}">
      <dgm:prSet phldrT="[Text]"/>
      <dgm:spPr/>
      <dgm:t>
        <a:bodyPr/>
        <a:lstStyle/>
        <a:p>
          <a:r>
            <a:rPr lang="en-US" dirty="0"/>
            <a:t>Character</a:t>
          </a:r>
        </a:p>
      </dgm:t>
    </dgm:pt>
    <dgm:pt modelId="{DAD34695-4A60-3949-BF25-85B1DF28F130}" type="parTrans" cxnId="{22C48EFA-4CF3-D942-823A-FF68D5C71F4F}">
      <dgm:prSet/>
      <dgm:spPr/>
      <dgm:t>
        <a:bodyPr/>
        <a:lstStyle/>
        <a:p>
          <a:endParaRPr lang="en-US"/>
        </a:p>
      </dgm:t>
    </dgm:pt>
    <dgm:pt modelId="{A968C947-903F-BB4C-9224-C220A774DC4A}" type="sibTrans" cxnId="{22C48EFA-4CF3-D942-823A-FF68D5C71F4F}">
      <dgm:prSet/>
      <dgm:spPr/>
      <dgm:t>
        <a:bodyPr/>
        <a:lstStyle/>
        <a:p>
          <a:endParaRPr lang="en-US"/>
        </a:p>
      </dgm:t>
    </dgm:pt>
    <dgm:pt modelId="{97D24788-D0B4-CC46-B81C-1926E85D480E}">
      <dgm:prSet phldrT="[Text]"/>
      <dgm:spPr/>
      <dgm:t>
        <a:bodyPr/>
        <a:lstStyle/>
        <a:p>
          <a:r>
            <a:rPr lang="en-US" dirty="0"/>
            <a:t>Personality</a:t>
          </a:r>
        </a:p>
      </dgm:t>
    </dgm:pt>
    <dgm:pt modelId="{C2A238F3-D3C8-7D40-80B8-B27F1D69DB1D}" type="parTrans" cxnId="{D28CC410-A739-0A43-BDCB-F0C3B97E1976}">
      <dgm:prSet/>
      <dgm:spPr/>
      <dgm:t>
        <a:bodyPr/>
        <a:lstStyle/>
        <a:p>
          <a:endParaRPr lang="en-US"/>
        </a:p>
      </dgm:t>
    </dgm:pt>
    <dgm:pt modelId="{AC06BAD5-2197-674C-8CC3-159B7B08024D}" type="sibTrans" cxnId="{D28CC410-A739-0A43-BDCB-F0C3B97E1976}">
      <dgm:prSet/>
      <dgm:spPr/>
      <dgm:t>
        <a:bodyPr/>
        <a:lstStyle/>
        <a:p>
          <a:endParaRPr lang="en-US"/>
        </a:p>
      </dgm:t>
    </dgm:pt>
    <dgm:pt modelId="{A0CA5F2B-FD06-8149-B9B4-BBD39F658451}" type="pres">
      <dgm:prSet presAssocID="{8B51E247-B874-044F-969F-909048D158BE}" presName="composite" presStyleCnt="0">
        <dgm:presLayoutVars>
          <dgm:chMax val="5"/>
          <dgm:dir/>
          <dgm:resizeHandles val="exact"/>
        </dgm:presLayoutVars>
      </dgm:prSet>
      <dgm:spPr/>
    </dgm:pt>
    <dgm:pt modelId="{7FC7D40D-FDF8-4A47-A56C-AC6EFFE4D718}" type="pres">
      <dgm:prSet presAssocID="{6DFDA15E-A138-874E-AB0C-6D4BB5AD256D}" presName="circle1" presStyleLbl="lnNode1" presStyleIdx="0" presStyleCnt="3"/>
      <dgm:spPr/>
    </dgm:pt>
    <dgm:pt modelId="{B5D4965B-65A1-FA47-B3BC-0C562FA58892}" type="pres">
      <dgm:prSet presAssocID="{6DFDA15E-A138-874E-AB0C-6D4BB5AD256D}" presName="text1" presStyleLbl="revTx" presStyleIdx="0" presStyleCnt="3">
        <dgm:presLayoutVars>
          <dgm:bulletEnabled val="1"/>
        </dgm:presLayoutVars>
      </dgm:prSet>
      <dgm:spPr/>
    </dgm:pt>
    <dgm:pt modelId="{C3A205E3-EFF9-AC4D-9757-350A61D12BF1}" type="pres">
      <dgm:prSet presAssocID="{6DFDA15E-A138-874E-AB0C-6D4BB5AD256D}" presName="line1" presStyleLbl="callout" presStyleIdx="0" presStyleCnt="6"/>
      <dgm:spPr/>
    </dgm:pt>
    <dgm:pt modelId="{5558D1C4-A3B1-FC4B-8C53-DA588AD0D990}" type="pres">
      <dgm:prSet presAssocID="{6DFDA15E-A138-874E-AB0C-6D4BB5AD256D}" presName="d1" presStyleLbl="callout" presStyleIdx="1" presStyleCnt="6"/>
      <dgm:spPr/>
    </dgm:pt>
    <dgm:pt modelId="{81AF8B9A-AE70-E040-9E06-205DFD3FAE2F}" type="pres">
      <dgm:prSet presAssocID="{B385E1DD-D13B-9C4A-B1FA-77F2F8573EA5}" presName="circle2" presStyleLbl="lnNode1" presStyleIdx="1" presStyleCnt="3"/>
      <dgm:spPr/>
    </dgm:pt>
    <dgm:pt modelId="{32DF08EB-49AC-9C4C-B364-3C95F7B95ABA}" type="pres">
      <dgm:prSet presAssocID="{B385E1DD-D13B-9C4A-B1FA-77F2F8573EA5}" presName="text2" presStyleLbl="revTx" presStyleIdx="1" presStyleCnt="3">
        <dgm:presLayoutVars>
          <dgm:bulletEnabled val="1"/>
        </dgm:presLayoutVars>
      </dgm:prSet>
      <dgm:spPr/>
    </dgm:pt>
    <dgm:pt modelId="{8A51EBD8-0CAD-8842-938A-A90F3841AE99}" type="pres">
      <dgm:prSet presAssocID="{B385E1DD-D13B-9C4A-B1FA-77F2F8573EA5}" presName="line2" presStyleLbl="callout" presStyleIdx="2" presStyleCnt="6"/>
      <dgm:spPr/>
    </dgm:pt>
    <dgm:pt modelId="{FCA4EC24-81B2-1041-BEEE-43DF5D1E03FC}" type="pres">
      <dgm:prSet presAssocID="{B385E1DD-D13B-9C4A-B1FA-77F2F8573EA5}" presName="d2" presStyleLbl="callout" presStyleIdx="3" presStyleCnt="6"/>
      <dgm:spPr/>
    </dgm:pt>
    <dgm:pt modelId="{20002382-DBED-7549-9787-A86557131080}" type="pres">
      <dgm:prSet presAssocID="{97D24788-D0B4-CC46-B81C-1926E85D480E}" presName="circle3" presStyleLbl="lnNode1" presStyleIdx="2" presStyleCnt="3"/>
      <dgm:spPr/>
    </dgm:pt>
    <dgm:pt modelId="{3F5431E7-59E6-074F-8FD0-01361A04F251}" type="pres">
      <dgm:prSet presAssocID="{97D24788-D0B4-CC46-B81C-1926E85D480E}" presName="text3" presStyleLbl="revTx" presStyleIdx="2" presStyleCnt="3">
        <dgm:presLayoutVars>
          <dgm:bulletEnabled val="1"/>
        </dgm:presLayoutVars>
      </dgm:prSet>
      <dgm:spPr/>
    </dgm:pt>
    <dgm:pt modelId="{B1A369CA-BE41-8247-B32B-341227A074E4}" type="pres">
      <dgm:prSet presAssocID="{97D24788-D0B4-CC46-B81C-1926E85D480E}" presName="line3" presStyleLbl="callout" presStyleIdx="4" presStyleCnt="6"/>
      <dgm:spPr/>
    </dgm:pt>
    <dgm:pt modelId="{C8F9B88A-9AE5-C145-A283-35B66E477484}" type="pres">
      <dgm:prSet presAssocID="{97D24788-D0B4-CC46-B81C-1926E85D480E}" presName="d3" presStyleLbl="callout" presStyleIdx="5" presStyleCnt="6"/>
      <dgm:spPr/>
    </dgm:pt>
  </dgm:ptLst>
  <dgm:cxnLst>
    <dgm:cxn modelId="{D28CC410-A739-0A43-BDCB-F0C3B97E1976}" srcId="{8B51E247-B874-044F-969F-909048D158BE}" destId="{97D24788-D0B4-CC46-B81C-1926E85D480E}" srcOrd="2" destOrd="0" parTransId="{C2A238F3-D3C8-7D40-80B8-B27F1D69DB1D}" sibTransId="{AC06BAD5-2197-674C-8CC3-159B7B08024D}"/>
    <dgm:cxn modelId="{B04AC014-BBA7-2247-9193-07E8A0A61449}" type="presOf" srcId="{8B51E247-B874-044F-969F-909048D158BE}" destId="{A0CA5F2B-FD06-8149-B9B4-BBD39F658451}" srcOrd="0" destOrd="0" presId="urn:microsoft.com/office/officeart/2005/8/layout/target1"/>
    <dgm:cxn modelId="{ABA7D562-292E-2B48-A4B3-11BA3BB8C1CF}" srcId="{8B51E247-B874-044F-969F-909048D158BE}" destId="{6DFDA15E-A138-874E-AB0C-6D4BB5AD256D}" srcOrd="0" destOrd="0" parTransId="{31639AD4-4486-B14C-8127-F724E4FCBEC4}" sibTransId="{1974CFDB-6040-F646-82D5-49FF7536A41D}"/>
    <dgm:cxn modelId="{95799C43-DD16-D042-8F31-5B0D777D31F5}" type="presOf" srcId="{6DFDA15E-A138-874E-AB0C-6D4BB5AD256D}" destId="{B5D4965B-65A1-FA47-B3BC-0C562FA58892}" srcOrd="0" destOrd="0" presId="urn:microsoft.com/office/officeart/2005/8/layout/target1"/>
    <dgm:cxn modelId="{EC02BD88-CBE1-D449-9A5E-EF0FE0808BDE}" type="presOf" srcId="{97D24788-D0B4-CC46-B81C-1926E85D480E}" destId="{3F5431E7-59E6-074F-8FD0-01361A04F251}" srcOrd="0" destOrd="0" presId="urn:microsoft.com/office/officeart/2005/8/layout/target1"/>
    <dgm:cxn modelId="{3179F78B-53E4-894F-BFC4-F1F5DEBEF844}" type="presOf" srcId="{B385E1DD-D13B-9C4A-B1FA-77F2F8573EA5}" destId="{32DF08EB-49AC-9C4C-B364-3C95F7B95ABA}" srcOrd="0" destOrd="0" presId="urn:microsoft.com/office/officeart/2005/8/layout/target1"/>
    <dgm:cxn modelId="{22C48EFA-4CF3-D942-823A-FF68D5C71F4F}" srcId="{8B51E247-B874-044F-969F-909048D158BE}" destId="{B385E1DD-D13B-9C4A-B1FA-77F2F8573EA5}" srcOrd="1" destOrd="0" parTransId="{DAD34695-4A60-3949-BF25-85B1DF28F130}" sibTransId="{A968C947-903F-BB4C-9224-C220A774DC4A}"/>
    <dgm:cxn modelId="{867439C7-05C6-FB4A-8DBA-1525D8DAE234}" type="presParOf" srcId="{A0CA5F2B-FD06-8149-B9B4-BBD39F658451}" destId="{7FC7D40D-FDF8-4A47-A56C-AC6EFFE4D718}" srcOrd="0" destOrd="0" presId="urn:microsoft.com/office/officeart/2005/8/layout/target1"/>
    <dgm:cxn modelId="{DEC14CFD-E129-A247-BCDB-302D574385F1}" type="presParOf" srcId="{A0CA5F2B-FD06-8149-B9B4-BBD39F658451}" destId="{B5D4965B-65A1-FA47-B3BC-0C562FA58892}" srcOrd="1" destOrd="0" presId="urn:microsoft.com/office/officeart/2005/8/layout/target1"/>
    <dgm:cxn modelId="{9626A35D-9CE4-D44E-8B62-7329F2ABEB3A}" type="presParOf" srcId="{A0CA5F2B-FD06-8149-B9B4-BBD39F658451}" destId="{C3A205E3-EFF9-AC4D-9757-350A61D12BF1}" srcOrd="2" destOrd="0" presId="urn:microsoft.com/office/officeart/2005/8/layout/target1"/>
    <dgm:cxn modelId="{52311EC3-187A-F14F-A299-692270853C5D}" type="presParOf" srcId="{A0CA5F2B-FD06-8149-B9B4-BBD39F658451}" destId="{5558D1C4-A3B1-FC4B-8C53-DA588AD0D990}" srcOrd="3" destOrd="0" presId="urn:microsoft.com/office/officeart/2005/8/layout/target1"/>
    <dgm:cxn modelId="{105D554A-746B-8B4D-9590-5C8595C6BD08}" type="presParOf" srcId="{A0CA5F2B-FD06-8149-B9B4-BBD39F658451}" destId="{81AF8B9A-AE70-E040-9E06-205DFD3FAE2F}" srcOrd="4" destOrd="0" presId="urn:microsoft.com/office/officeart/2005/8/layout/target1"/>
    <dgm:cxn modelId="{D866378D-715E-6E49-B748-1805990819CF}" type="presParOf" srcId="{A0CA5F2B-FD06-8149-B9B4-BBD39F658451}" destId="{32DF08EB-49AC-9C4C-B364-3C95F7B95ABA}" srcOrd="5" destOrd="0" presId="urn:microsoft.com/office/officeart/2005/8/layout/target1"/>
    <dgm:cxn modelId="{2E3745F2-6F04-3E49-AC21-1D121FA0DAE7}" type="presParOf" srcId="{A0CA5F2B-FD06-8149-B9B4-BBD39F658451}" destId="{8A51EBD8-0CAD-8842-938A-A90F3841AE99}" srcOrd="6" destOrd="0" presId="urn:microsoft.com/office/officeart/2005/8/layout/target1"/>
    <dgm:cxn modelId="{61FE9275-120B-1B48-8FF4-7D7C359D13BE}" type="presParOf" srcId="{A0CA5F2B-FD06-8149-B9B4-BBD39F658451}" destId="{FCA4EC24-81B2-1041-BEEE-43DF5D1E03FC}" srcOrd="7" destOrd="0" presId="urn:microsoft.com/office/officeart/2005/8/layout/target1"/>
    <dgm:cxn modelId="{61F10190-57AD-D240-9D74-10CA62DFE552}" type="presParOf" srcId="{A0CA5F2B-FD06-8149-B9B4-BBD39F658451}" destId="{20002382-DBED-7549-9787-A86557131080}" srcOrd="8" destOrd="0" presId="urn:microsoft.com/office/officeart/2005/8/layout/target1"/>
    <dgm:cxn modelId="{CB57B442-4304-B74E-9FDD-93A7A3820A08}" type="presParOf" srcId="{A0CA5F2B-FD06-8149-B9B4-BBD39F658451}" destId="{3F5431E7-59E6-074F-8FD0-01361A04F251}" srcOrd="9" destOrd="0" presId="urn:microsoft.com/office/officeart/2005/8/layout/target1"/>
    <dgm:cxn modelId="{29B9C1FD-578E-564E-87F0-3EE8A9006ABC}" type="presParOf" srcId="{A0CA5F2B-FD06-8149-B9B4-BBD39F658451}" destId="{B1A369CA-BE41-8247-B32B-341227A074E4}" srcOrd="10" destOrd="0" presId="urn:microsoft.com/office/officeart/2005/8/layout/target1"/>
    <dgm:cxn modelId="{2DE747D8-C573-924D-B2FB-4AB594F9795A}" type="presParOf" srcId="{A0CA5F2B-FD06-8149-B9B4-BBD39F658451}" destId="{C8F9B88A-9AE5-C145-A283-35B66E477484}"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51E247-B874-044F-969F-909048D158BE}" type="doc">
      <dgm:prSet loTypeId="urn:microsoft.com/office/officeart/2005/8/layout/target1" loCatId="relationship" qsTypeId="urn:microsoft.com/office/officeart/2005/8/quickstyle/simple1" qsCatId="simple" csTypeId="urn:microsoft.com/office/officeart/2005/8/colors/accent1_2" csCatId="accent1" phldr="1"/>
      <dgm:spPr/>
    </dgm:pt>
    <dgm:pt modelId="{6DFDA15E-A138-874E-AB0C-6D4BB5AD256D}">
      <dgm:prSet phldrT="[Text]"/>
      <dgm:spPr/>
      <dgm:t>
        <a:bodyPr/>
        <a:lstStyle/>
        <a:p>
          <a:r>
            <a:rPr lang="en-US" dirty="0"/>
            <a:t>Attribute</a:t>
          </a:r>
        </a:p>
      </dgm:t>
    </dgm:pt>
    <dgm:pt modelId="{31639AD4-4486-B14C-8127-F724E4FCBEC4}" type="parTrans" cxnId="{ABA7D562-292E-2B48-A4B3-11BA3BB8C1CF}">
      <dgm:prSet/>
      <dgm:spPr/>
      <dgm:t>
        <a:bodyPr/>
        <a:lstStyle/>
        <a:p>
          <a:endParaRPr lang="en-US"/>
        </a:p>
      </dgm:t>
    </dgm:pt>
    <dgm:pt modelId="{1974CFDB-6040-F646-82D5-49FF7536A41D}" type="sibTrans" cxnId="{ABA7D562-292E-2B48-A4B3-11BA3BB8C1CF}">
      <dgm:prSet/>
      <dgm:spPr/>
      <dgm:t>
        <a:bodyPr/>
        <a:lstStyle/>
        <a:p>
          <a:endParaRPr lang="en-US"/>
        </a:p>
      </dgm:t>
    </dgm:pt>
    <dgm:pt modelId="{B385E1DD-D13B-9C4A-B1FA-77F2F8573EA5}">
      <dgm:prSet phldrT="[Text]"/>
      <dgm:spPr/>
      <dgm:t>
        <a:bodyPr/>
        <a:lstStyle/>
        <a:p>
          <a:r>
            <a:rPr lang="en-US" dirty="0"/>
            <a:t>Character</a:t>
          </a:r>
        </a:p>
      </dgm:t>
    </dgm:pt>
    <dgm:pt modelId="{DAD34695-4A60-3949-BF25-85B1DF28F130}" type="parTrans" cxnId="{22C48EFA-4CF3-D942-823A-FF68D5C71F4F}">
      <dgm:prSet/>
      <dgm:spPr/>
      <dgm:t>
        <a:bodyPr/>
        <a:lstStyle/>
        <a:p>
          <a:endParaRPr lang="en-US"/>
        </a:p>
      </dgm:t>
    </dgm:pt>
    <dgm:pt modelId="{A968C947-903F-BB4C-9224-C220A774DC4A}" type="sibTrans" cxnId="{22C48EFA-4CF3-D942-823A-FF68D5C71F4F}">
      <dgm:prSet/>
      <dgm:spPr/>
      <dgm:t>
        <a:bodyPr/>
        <a:lstStyle/>
        <a:p>
          <a:endParaRPr lang="en-US"/>
        </a:p>
      </dgm:t>
    </dgm:pt>
    <dgm:pt modelId="{97D24788-D0B4-CC46-B81C-1926E85D480E}">
      <dgm:prSet phldrT="[Text]"/>
      <dgm:spPr/>
      <dgm:t>
        <a:bodyPr/>
        <a:lstStyle/>
        <a:p>
          <a:r>
            <a:rPr lang="en-US" dirty="0"/>
            <a:t>Personality</a:t>
          </a:r>
        </a:p>
      </dgm:t>
    </dgm:pt>
    <dgm:pt modelId="{C2A238F3-D3C8-7D40-80B8-B27F1D69DB1D}" type="parTrans" cxnId="{D28CC410-A739-0A43-BDCB-F0C3B97E1976}">
      <dgm:prSet/>
      <dgm:spPr/>
      <dgm:t>
        <a:bodyPr/>
        <a:lstStyle/>
        <a:p>
          <a:endParaRPr lang="en-US"/>
        </a:p>
      </dgm:t>
    </dgm:pt>
    <dgm:pt modelId="{AC06BAD5-2197-674C-8CC3-159B7B08024D}" type="sibTrans" cxnId="{D28CC410-A739-0A43-BDCB-F0C3B97E1976}">
      <dgm:prSet/>
      <dgm:spPr/>
      <dgm:t>
        <a:bodyPr/>
        <a:lstStyle/>
        <a:p>
          <a:endParaRPr lang="en-US"/>
        </a:p>
      </dgm:t>
    </dgm:pt>
    <dgm:pt modelId="{A0CA5F2B-FD06-8149-B9B4-BBD39F658451}" type="pres">
      <dgm:prSet presAssocID="{8B51E247-B874-044F-969F-909048D158BE}" presName="composite" presStyleCnt="0">
        <dgm:presLayoutVars>
          <dgm:chMax val="5"/>
          <dgm:dir/>
          <dgm:resizeHandles val="exact"/>
        </dgm:presLayoutVars>
      </dgm:prSet>
      <dgm:spPr/>
    </dgm:pt>
    <dgm:pt modelId="{7FC7D40D-FDF8-4A47-A56C-AC6EFFE4D718}" type="pres">
      <dgm:prSet presAssocID="{6DFDA15E-A138-874E-AB0C-6D4BB5AD256D}" presName="circle1" presStyleLbl="lnNode1" presStyleIdx="0" presStyleCnt="3"/>
      <dgm:spPr/>
    </dgm:pt>
    <dgm:pt modelId="{B5D4965B-65A1-FA47-B3BC-0C562FA58892}" type="pres">
      <dgm:prSet presAssocID="{6DFDA15E-A138-874E-AB0C-6D4BB5AD256D}" presName="text1" presStyleLbl="revTx" presStyleIdx="0" presStyleCnt="3">
        <dgm:presLayoutVars>
          <dgm:bulletEnabled val="1"/>
        </dgm:presLayoutVars>
      </dgm:prSet>
      <dgm:spPr/>
    </dgm:pt>
    <dgm:pt modelId="{C3A205E3-EFF9-AC4D-9757-350A61D12BF1}" type="pres">
      <dgm:prSet presAssocID="{6DFDA15E-A138-874E-AB0C-6D4BB5AD256D}" presName="line1" presStyleLbl="callout" presStyleIdx="0" presStyleCnt="6"/>
      <dgm:spPr/>
    </dgm:pt>
    <dgm:pt modelId="{5558D1C4-A3B1-FC4B-8C53-DA588AD0D990}" type="pres">
      <dgm:prSet presAssocID="{6DFDA15E-A138-874E-AB0C-6D4BB5AD256D}" presName="d1" presStyleLbl="callout" presStyleIdx="1" presStyleCnt="6"/>
      <dgm:spPr/>
    </dgm:pt>
    <dgm:pt modelId="{81AF8B9A-AE70-E040-9E06-205DFD3FAE2F}" type="pres">
      <dgm:prSet presAssocID="{B385E1DD-D13B-9C4A-B1FA-77F2F8573EA5}" presName="circle2" presStyleLbl="lnNode1" presStyleIdx="1" presStyleCnt="3"/>
      <dgm:spPr/>
    </dgm:pt>
    <dgm:pt modelId="{32DF08EB-49AC-9C4C-B364-3C95F7B95ABA}" type="pres">
      <dgm:prSet presAssocID="{B385E1DD-D13B-9C4A-B1FA-77F2F8573EA5}" presName="text2" presStyleLbl="revTx" presStyleIdx="1" presStyleCnt="3">
        <dgm:presLayoutVars>
          <dgm:bulletEnabled val="1"/>
        </dgm:presLayoutVars>
      </dgm:prSet>
      <dgm:spPr/>
    </dgm:pt>
    <dgm:pt modelId="{8A51EBD8-0CAD-8842-938A-A90F3841AE99}" type="pres">
      <dgm:prSet presAssocID="{B385E1DD-D13B-9C4A-B1FA-77F2F8573EA5}" presName="line2" presStyleLbl="callout" presStyleIdx="2" presStyleCnt="6"/>
      <dgm:spPr/>
    </dgm:pt>
    <dgm:pt modelId="{FCA4EC24-81B2-1041-BEEE-43DF5D1E03FC}" type="pres">
      <dgm:prSet presAssocID="{B385E1DD-D13B-9C4A-B1FA-77F2F8573EA5}" presName="d2" presStyleLbl="callout" presStyleIdx="3" presStyleCnt="6"/>
      <dgm:spPr/>
    </dgm:pt>
    <dgm:pt modelId="{20002382-DBED-7549-9787-A86557131080}" type="pres">
      <dgm:prSet presAssocID="{97D24788-D0B4-CC46-B81C-1926E85D480E}" presName="circle3" presStyleLbl="lnNode1" presStyleIdx="2" presStyleCnt="3"/>
      <dgm:spPr/>
    </dgm:pt>
    <dgm:pt modelId="{3F5431E7-59E6-074F-8FD0-01361A04F251}" type="pres">
      <dgm:prSet presAssocID="{97D24788-D0B4-CC46-B81C-1926E85D480E}" presName="text3" presStyleLbl="revTx" presStyleIdx="2" presStyleCnt="3">
        <dgm:presLayoutVars>
          <dgm:bulletEnabled val="1"/>
        </dgm:presLayoutVars>
      </dgm:prSet>
      <dgm:spPr/>
    </dgm:pt>
    <dgm:pt modelId="{B1A369CA-BE41-8247-B32B-341227A074E4}" type="pres">
      <dgm:prSet presAssocID="{97D24788-D0B4-CC46-B81C-1926E85D480E}" presName="line3" presStyleLbl="callout" presStyleIdx="4" presStyleCnt="6"/>
      <dgm:spPr/>
    </dgm:pt>
    <dgm:pt modelId="{C8F9B88A-9AE5-C145-A283-35B66E477484}" type="pres">
      <dgm:prSet presAssocID="{97D24788-D0B4-CC46-B81C-1926E85D480E}" presName="d3" presStyleLbl="callout" presStyleIdx="5" presStyleCnt="6"/>
      <dgm:spPr/>
    </dgm:pt>
  </dgm:ptLst>
  <dgm:cxnLst>
    <dgm:cxn modelId="{D28CC410-A739-0A43-BDCB-F0C3B97E1976}" srcId="{8B51E247-B874-044F-969F-909048D158BE}" destId="{97D24788-D0B4-CC46-B81C-1926E85D480E}" srcOrd="2" destOrd="0" parTransId="{C2A238F3-D3C8-7D40-80B8-B27F1D69DB1D}" sibTransId="{AC06BAD5-2197-674C-8CC3-159B7B08024D}"/>
    <dgm:cxn modelId="{B04AC014-BBA7-2247-9193-07E8A0A61449}" type="presOf" srcId="{8B51E247-B874-044F-969F-909048D158BE}" destId="{A0CA5F2B-FD06-8149-B9B4-BBD39F658451}" srcOrd="0" destOrd="0" presId="urn:microsoft.com/office/officeart/2005/8/layout/target1"/>
    <dgm:cxn modelId="{ABA7D562-292E-2B48-A4B3-11BA3BB8C1CF}" srcId="{8B51E247-B874-044F-969F-909048D158BE}" destId="{6DFDA15E-A138-874E-AB0C-6D4BB5AD256D}" srcOrd="0" destOrd="0" parTransId="{31639AD4-4486-B14C-8127-F724E4FCBEC4}" sibTransId="{1974CFDB-6040-F646-82D5-49FF7536A41D}"/>
    <dgm:cxn modelId="{95799C43-DD16-D042-8F31-5B0D777D31F5}" type="presOf" srcId="{6DFDA15E-A138-874E-AB0C-6D4BB5AD256D}" destId="{B5D4965B-65A1-FA47-B3BC-0C562FA58892}" srcOrd="0" destOrd="0" presId="urn:microsoft.com/office/officeart/2005/8/layout/target1"/>
    <dgm:cxn modelId="{EC02BD88-CBE1-D449-9A5E-EF0FE0808BDE}" type="presOf" srcId="{97D24788-D0B4-CC46-B81C-1926E85D480E}" destId="{3F5431E7-59E6-074F-8FD0-01361A04F251}" srcOrd="0" destOrd="0" presId="urn:microsoft.com/office/officeart/2005/8/layout/target1"/>
    <dgm:cxn modelId="{3179F78B-53E4-894F-BFC4-F1F5DEBEF844}" type="presOf" srcId="{B385E1DD-D13B-9C4A-B1FA-77F2F8573EA5}" destId="{32DF08EB-49AC-9C4C-B364-3C95F7B95ABA}" srcOrd="0" destOrd="0" presId="urn:microsoft.com/office/officeart/2005/8/layout/target1"/>
    <dgm:cxn modelId="{22C48EFA-4CF3-D942-823A-FF68D5C71F4F}" srcId="{8B51E247-B874-044F-969F-909048D158BE}" destId="{B385E1DD-D13B-9C4A-B1FA-77F2F8573EA5}" srcOrd="1" destOrd="0" parTransId="{DAD34695-4A60-3949-BF25-85B1DF28F130}" sibTransId="{A968C947-903F-BB4C-9224-C220A774DC4A}"/>
    <dgm:cxn modelId="{867439C7-05C6-FB4A-8DBA-1525D8DAE234}" type="presParOf" srcId="{A0CA5F2B-FD06-8149-B9B4-BBD39F658451}" destId="{7FC7D40D-FDF8-4A47-A56C-AC6EFFE4D718}" srcOrd="0" destOrd="0" presId="urn:microsoft.com/office/officeart/2005/8/layout/target1"/>
    <dgm:cxn modelId="{DEC14CFD-E129-A247-BCDB-302D574385F1}" type="presParOf" srcId="{A0CA5F2B-FD06-8149-B9B4-BBD39F658451}" destId="{B5D4965B-65A1-FA47-B3BC-0C562FA58892}" srcOrd="1" destOrd="0" presId="urn:microsoft.com/office/officeart/2005/8/layout/target1"/>
    <dgm:cxn modelId="{9626A35D-9CE4-D44E-8B62-7329F2ABEB3A}" type="presParOf" srcId="{A0CA5F2B-FD06-8149-B9B4-BBD39F658451}" destId="{C3A205E3-EFF9-AC4D-9757-350A61D12BF1}" srcOrd="2" destOrd="0" presId="urn:microsoft.com/office/officeart/2005/8/layout/target1"/>
    <dgm:cxn modelId="{52311EC3-187A-F14F-A299-692270853C5D}" type="presParOf" srcId="{A0CA5F2B-FD06-8149-B9B4-BBD39F658451}" destId="{5558D1C4-A3B1-FC4B-8C53-DA588AD0D990}" srcOrd="3" destOrd="0" presId="urn:microsoft.com/office/officeart/2005/8/layout/target1"/>
    <dgm:cxn modelId="{105D554A-746B-8B4D-9590-5C8595C6BD08}" type="presParOf" srcId="{A0CA5F2B-FD06-8149-B9B4-BBD39F658451}" destId="{81AF8B9A-AE70-E040-9E06-205DFD3FAE2F}" srcOrd="4" destOrd="0" presId="urn:microsoft.com/office/officeart/2005/8/layout/target1"/>
    <dgm:cxn modelId="{D866378D-715E-6E49-B748-1805990819CF}" type="presParOf" srcId="{A0CA5F2B-FD06-8149-B9B4-BBD39F658451}" destId="{32DF08EB-49AC-9C4C-B364-3C95F7B95ABA}" srcOrd="5" destOrd="0" presId="urn:microsoft.com/office/officeart/2005/8/layout/target1"/>
    <dgm:cxn modelId="{2E3745F2-6F04-3E49-AC21-1D121FA0DAE7}" type="presParOf" srcId="{A0CA5F2B-FD06-8149-B9B4-BBD39F658451}" destId="{8A51EBD8-0CAD-8842-938A-A90F3841AE99}" srcOrd="6" destOrd="0" presId="urn:microsoft.com/office/officeart/2005/8/layout/target1"/>
    <dgm:cxn modelId="{61FE9275-120B-1B48-8FF4-7D7C359D13BE}" type="presParOf" srcId="{A0CA5F2B-FD06-8149-B9B4-BBD39F658451}" destId="{FCA4EC24-81B2-1041-BEEE-43DF5D1E03FC}" srcOrd="7" destOrd="0" presId="urn:microsoft.com/office/officeart/2005/8/layout/target1"/>
    <dgm:cxn modelId="{61F10190-57AD-D240-9D74-10CA62DFE552}" type="presParOf" srcId="{A0CA5F2B-FD06-8149-B9B4-BBD39F658451}" destId="{20002382-DBED-7549-9787-A86557131080}" srcOrd="8" destOrd="0" presId="urn:microsoft.com/office/officeart/2005/8/layout/target1"/>
    <dgm:cxn modelId="{CB57B442-4304-B74E-9FDD-93A7A3820A08}" type="presParOf" srcId="{A0CA5F2B-FD06-8149-B9B4-BBD39F658451}" destId="{3F5431E7-59E6-074F-8FD0-01361A04F251}" srcOrd="9" destOrd="0" presId="urn:microsoft.com/office/officeart/2005/8/layout/target1"/>
    <dgm:cxn modelId="{29B9C1FD-578E-564E-87F0-3EE8A9006ABC}" type="presParOf" srcId="{A0CA5F2B-FD06-8149-B9B4-BBD39F658451}" destId="{B1A369CA-BE41-8247-B32B-341227A074E4}" srcOrd="10" destOrd="0" presId="urn:microsoft.com/office/officeart/2005/8/layout/target1"/>
    <dgm:cxn modelId="{2DE747D8-C573-924D-B2FB-4AB594F9795A}" type="presParOf" srcId="{A0CA5F2B-FD06-8149-B9B4-BBD39F658451}" destId="{C8F9B88A-9AE5-C145-A283-35B66E477484}" srcOrd="11"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002382-DBED-7549-9787-A86557131080}">
      <dsp:nvSpPr>
        <dsp:cNvPr id="0" name=""/>
        <dsp:cNvSpPr/>
      </dsp:nvSpPr>
      <dsp:spPr>
        <a:xfrm>
          <a:off x="0" y="1043239"/>
          <a:ext cx="3112116" cy="311211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AF8B9A-AE70-E040-9E06-205DFD3FAE2F}">
      <dsp:nvSpPr>
        <dsp:cNvPr id="0" name=""/>
        <dsp:cNvSpPr/>
      </dsp:nvSpPr>
      <dsp:spPr>
        <a:xfrm>
          <a:off x="622423" y="1665662"/>
          <a:ext cx="1867269" cy="186726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C7D40D-FDF8-4A47-A56C-AC6EFFE4D718}">
      <dsp:nvSpPr>
        <dsp:cNvPr id="0" name=""/>
        <dsp:cNvSpPr/>
      </dsp:nvSpPr>
      <dsp:spPr>
        <a:xfrm>
          <a:off x="1244846" y="2288085"/>
          <a:ext cx="622423" cy="62242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D4965B-65A1-FA47-B3BC-0C562FA58892}">
      <dsp:nvSpPr>
        <dsp:cNvPr id="0" name=""/>
        <dsp:cNvSpPr/>
      </dsp:nvSpPr>
      <dsp:spPr>
        <a:xfrm>
          <a:off x="3630802" y="5866"/>
          <a:ext cx="1556058" cy="907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26670" rIns="26670" bIns="26670" numCol="1" spcCol="1270" anchor="ctr" anchorCtr="0">
          <a:noAutofit/>
        </a:bodyPr>
        <a:lstStyle/>
        <a:p>
          <a:pPr marL="0" lvl="0" indent="0" algn="l" defTabSz="933450">
            <a:lnSpc>
              <a:spcPct val="90000"/>
            </a:lnSpc>
            <a:spcBef>
              <a:spcPct val="0"/>
            </a:spcBef>
            <a:spcAft>
              <a:spcPct val="35000"/>
            </a:spcAft>
            <a:buNone/>
          </a:pPr>
          <a:r>
            <a:rPr lang="en-US" sz="2100" kern="1200" dirty="0"/>
            <a:t>Attribute</a:t>
          </a:r>
        </a:p>
      </dsp:txBody>
      <dsp:txXfrm>
        <a:off x="3630802" y="5866"/>
        <a:ext cx="1556058" cy="907700"/>
      </dsp:txXfrm>
    </dsp:sp>
    <dsp:sp modelId="{C3A205E3-EFF9-AC4D-9757-350A61D12BF1}">
      <dsp:nvSpPr>
        <dsp:cNvPr id="0" name=""/>
        <dsp:cNvSpPr/>
      </dsp:nvSpPr>
      <dsp:spPr>
        <a:xfrm>
          <a:off x="3241787" y="459717"/>
          <a:ext cx="38901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58D1C4-A3B1-FC4B-8C53-DA588AD0D990}">
      <dsp:nvSpPr>
        <dsp:cNvPr id="0" name=""/>
        <dsp:cNvSpPr/>
      </dsp:nvSpPr>
      <dsp:spPr>
        <a:xfrm rot="5400000">
          <a:off x="1328614" y="687679"/>
          <a:ext cx="2139061" cy="1684173"/>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DF08EB-49AC-9C4C-B364-3C95F7B95ABA}">
      <dsp:nvSpPr>
        <dsp:cNvPr id="0" name=""/>
        <dsp:cNvSpPr/>
      </dsp:nvSpPr>
      <dsp:spPr>
        <a:xfrm>
          <a:off x="3630802" y="913567"/>
          <a:ext cx="1556058" cy="907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26670" rIns="26670" bIns="26670" numCol="1" spcCol="1270" anchor="ctr" anchorCtr="0">
          <a:noAutofit/>
        </a:bodyPr>
        <a:lstStyle/>
        <a:p>
          <a:pPr marL="0" lvl="0" indent="0" algn="l" defTabSz="933450">
            <a:lnSpc>
              <a:spcPct val="90000"/>
            </a:lnSpc>
            <a:spcBef>
              <a:spcPct val="0"/>
            </a:spcBef>
            <a:spcAft>
              <a:spcPct val="35000"/>
            </a:spcAft>
            <a:buNone/>
          </a:pPr>
          <a:r>
            <a:rPr lang="en-US" sz="2100" kern="1200" dirty="0"/>
            <a:t>Character</a:t>
          </a:r>
        </a:p>
      </dsp:txBody>
      <dsp:txXfrm>
        <a:off x="3630802" y="913567"/>
        <a:ext cx="1556058" cy="907700"/>
      </dsp:txXfrm>
    </dsp:sp>
    <dsp:sp modelId="{8A51EBD8-0CAD-8842-938A-A90F3841AE99}">
      <dsp:nvSpPr>
        <dsp:cNvPr id="0" name=""/>
        <dsp:cNvSpPr/>
      </dsp:nvSpPr>
      <dsp:spPr>
        <a:xfrm>
          <a:off x="3241787" y="1367417"/>
          <a:ext cx="38901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A4EC24-81B2-1041-BEEE-43DF5D1E03FC}">
      <dsp:nvSpPr>
        <dsp:cNvPr id="0" name=""/>
        <dsp:cNvSpPr/>
      </dsp:nvSpPr>
      <dsp:spPr>
        <a:xfrm rot="5400000">
          <a:off x="1787755" y="1581220"/>
          <a:ext cx="1666849" cy="1238103"/>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5431E7-59E6-074F-8FD0-01361A04F251}">
      <dsp:nvSpPr>
        <dsp:cNvPr id="0" name=""/>
        <dsp:cNvSpPr/>
      </dsp:nvSpPr>
      <dsp:spPr>
        <a:xfrm>
          <a:off x="3630802" y="1821268"/>
          <a:ext cx="1556058" cy="907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26670" rIns="26670" bIns="26670" numCol="1" spcCol="1270" anchor="ctr" anchorCtr="0">
          <a:noAutofit/>
        </a:bodyPr>
        <a:lstStyle/>
        <a:p>
          <a:pPr marL="0" lvl="0" indent="0" algn="l" defTabSz="933450">
            <a:lnSpc>
              <a:spcPct val="90000"/>
            </a:lnSpc>
            <a:spcBef>
              <a:spcPct val="0"/>
            </a:spcBef>
            <a:spcAft>
              <a:spcPct val="35000"/>
            </a:spcAft>
            <a:buNone/>
          </a:pPr>
          <a:r>
            <a:rPr lang="en-US" sz="2100" kern="1200" dirty="0"/>
            <a:t>Personality</a:t>
          </a:r>
        </a:p>
      </dsp:txBody>
      <dsp:txXfrm>
        <a:off x="3630802" y="1821268"/>
        <a:ext cx="1556058" cy="907700"/>
      </dsp:txXfrm>
    </dsp:sp>
    <dsp:sp modelId="{B1A369CA-BE41-8247-B32B-341227A074E4}">
      <dsp:nvSpPr>
        <dsp:cNvPr id="0" name=""/>
        <dsp:cNvSpPr/>
      </dsp:nvSpPr>
      <dsp:spPr>
        <a:xfrm>
          <a:off x="3241787" y="2275118"/>
          <a:ext cx="38901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F9B88A-9AE5-C145-A283-35B66E477484}">
      <dsp:nvSpPr>
        <dsp:cNvPr id="0" name=""/>
        <dsp:cNvSpPr/>
      </dsp:nvSpPr>
      <dsp:spPr>
        <a:xfrm rot="5400000">
          <a:off x="2247466" y="2474034"/>
          <a:ext cx="1190903" cy="792033"/>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002382-DBED-7549-9787-A86557131080}">
      <dsp:nvSpPr>
        <dsp:cNvPr id="0" name=""/>
        <dsp:cNvSpPr/>
      </dsp:nvSpPr>
      <dsp:spPr>
        <a:xfrm>
          <a:off x="0" y="1043239"/>
          <a:ext cx="3112116" cy="3112116"/>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AF8B9A-AE70-E040-9E06-205DFD3FAE2F}">
      <dsp:nvSpPr>
        <dsp:cNvPr id="0" name=""/>
        <dsp:cNvSpPr/>
      </dsp:nvSpPr>
      <dsp:spPr>
        <a:xfrm>
          <a:off x="622423" y="1665662"/>
          <a:ext cx="1867269" cy="1867269"/>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C7D40D-FDF8-4A47-A56C-AC6EFFE4D718}">
      <dsp:nvSpPr>
        <dsp:cNvPr id="0" name=""/>
        <dsp:cNvSpPr/>
      </dsp:nvSpPr>
      <dsp:spPr>
        <a:xfrm>
          <a:off x="1244846" y="2288085"/>
          <a:ext cx="622423" cy="62242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D4965B-65A1-FA47-B3BC-0C562FA58892}">
      <dsp:nvSpPr>
        <dsp:cNvPr id="0" name=""/>
        <dsp:cNvSpPr/>
      </dsp:nvSpPr>
      <dsp:spPr>
        <a:xfrm>
          <a:off x="3630802" y="5866"/>
          <a:ext cx="1556058" cy="907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26670" rIns="26670" bIns="26670" numCol="1" spcCol="1270" anchor="ctr" anchorCtr="0">
          <a:noAutofit/>
        </a:bodyPr>
        <a:lstStyle/>
        <a:p>
          <a:pPr marL="0" lvl="0" indent="0" algn="l" defTabSz="933450">
            <a:lnSpc>
              <a:spcPct val="90000"/>
            </a:lnSpc>
            <a:spcBef>
              <a:spcPct val="0"/>
            </a:spcBef>
            <a:spcAft>
              <a:spcPct val="35000"/>
            </a:spcAft>
            <a:buNone/>
          </a:pPr>
          <a:r>
            <a:rPr lang="en-US" sz="2100" kern="1200" dirty="0"/>
            <a:t>Attribute</a:t>
          </a:r>
        </a:p>
      </dsp:txBody>
      <dsp:txXfrm>
        <a:off x="3630802" y="5866"/>
        <a:ext cx="1556058" cy="907700"/>
      </dsp:txXfrm>
    </dsp:sp>
    <dsp:sp modelId="{C3A205E3-EFF9-AC4D-9757-350A61D12BF1}">
      <dsp:nvSpPr>
        <dsp:cNvPr id="0" name=""/>
        <dsp:cNvSpPr/>
      </dsp:nvSpPr>
      <dsp:spPr>
        <a:xfrm>
          <a:off x="3241787" y="459717"/>
          <a:ext cx="38901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558D1C4-A3B1-FC4B-8C53-DA588AD0D990}">
      <dsp:nvSpPr>
        <dsp:cNvPr id="0" name=""/>
        <dsp:cNvSpPr/>
      </dsp:nvSpPr>
      <dsp:spPr>
        <a:xfrm rot="5400000">
          <a:off x="1328614" y="687679"/>
          <a:ext cx="2139061" cy="1684173"/>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DF08EB-49AC-9C4C-B364-3C95F7B95ABA}">
      <dsp:nvSpPr>
        <dsp:cNvPr id="0" name=""/>
        <dsp:cNvSpPr/>
      </dsp:nvSpPr>
      <dsp:spPr>
        <a:xfrm>
          <a:off x="3630802" y="913567"/>
          <a:ext cx="1556058" cy="907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26670" rIns="26670" bIns="26670" numCol="1" spcCol="1270" anchor="ctr" anchorCtr="0">
          <a:noAutofit/>
        </a:bodyPr>
        <a:lstStyle/>
        <a:p>
          <a:pPr marL="0" lvl="0" indent="0" algn="l" defTabSz="933450">
            <a:lnSpc>
              <a:spcPct val="90000"/>
            </a:lnSpc>
            <a:spcBef>
              <a:spcPct val="0"/>
            </a:spcBef>
            <a:spcAft>
              <a:spcPct val="35000"/>
            </a:spcAft>
            <a:buNone/>
          </a:pPr>
          <a:r>
            <a:rPr lang="en-US" sz="2100" kern="1200" dirty="0"/>
            <a:t>Character</a:t>
          </a:r>
        </a:p>
      </dsp:txBody>
      <dsp:txXfrm>
        <a:off x="3630802" y="913567"/>
        <a:ext cx="1556058" cy="907700"/>
      </dsp:txXfrm>
    </dsp:sp>
    <dsp:sp modelId="{8A51EBD8-0CAD-8842-938A-A90F3841AE99}">
      <dsp:nvSpPr>
        <dsp:cNvPr id="0" name=""/>
        <dsp:cNvSpPr/>
      </dsp:nvSpPr>
      <dsp:spPr>
        <a:xfrm>
          <a:off x="3241787" y="1367417"/>
          <a:ext cx="38901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A4EC24-81B2-1041-BEEE-43DF5D1E03FC}">
      <dsp:nvSpPr>
        <dsp:cNvPr id="0" name=""/>
        <dsp:cNvSpPr/>
      </dsp:nvSpPr>
      <dsp:spPr>
        <a:xfrm rot="5400000">
          <a:off x="1787755" y="1581220"/>
          <a:ext cx="1666849" cy="1238103"/>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5431E7-59E6-074F-8FD0-01361A04F251}">
      <dsp:nvSpPr>
        <dsp:cNvPr id="0" name=""/>
        <dsp:cNvSpPr/>
      </dsp:nvSpPr>
      <dsp:spPr>
        <a:xfrm>
          <a:off x="3630802" y="1821268"/>
          <a:ext cx="1556058" cy="907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26670" rIns="26670" bIns="26670" numCol="1" spcCol="1270" anchor="ctr" anchorCtr="0">
          <a:noAutofit/>
        </a:bodyPr>
        <a:lstStyle/>
        <a:p>
          <a:pPr marL="0" lvl="0" indent="0" algn="l" defTabSz="933450">
            <a:lnSpc>
              <a:spcPct val="90000"/>
            </a:lnSpc>
            <a:spcBef>
              <a:spcPct val="0"/>
            </a:spcBef>
            <a:spcAft>
              <a:spcPct val="35000"/>
            </a:spcAft>
            <a:buNone/>
          </a:pPr>
          <a:r>
            <a:rPr lang="en-US" sz="2100" kern="1200" dirty="0"/>
            <a:t>Personality</a:t>
          </a:r>
        </a:p>
      </dsp:txBody>
      <dsp:txXfrm>
        <a:off x="3630802" y="1821268"/>
        <a:ext cx="1556058" cy="907700"/>
      </dsp:txXfrm>
    </dsp:sp>
    <dsp:sp modelId="{B1A369CA-BE41-8247-B32B-341227A074E4}">
      <dsp:nvSpPr>
        <dsp:cNvPr id="0" name=""/>
        <dsp:cNvSpPr/>
      </dsp:nvSpPr>
      <dsp:spPr>
        <a:xfrm>
          <a:off x="3241787" y="2275118"/>
          <a:ext cx="389014" cy="0"/>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F9B88A-9AE5-C145-A283-35B66E477484}">
      <dsp:nvSpPr>
        <dsp:cNvPr id="0" name=""/>
        <dsp:cNvSpPr/>
      </dsp:nvSpPr>
      <dsp:spPr>
        <a:xfrm rot="5400000">
          <a:off x="2247466" y="2474034"/>
          <a:ext cx="1190903" cy="792033"/>
        </a:xfrm>
        <a:prstGeom prst="line">
          <a:avLst/>
        </a:prstGeom>
        <a:solidFill>
          <a:schemeClr val="accent1">
            <a:hueOff val="0"/>
            <a:satOff val="0"/>
            <a:lumOff val="0"/>
            <a:alphaOff val="0"/>
          </a:schemeClr>
        </a:solidFill>
        <a:ln w="19050"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081503-08BE-AF49-9E8E-C543D1F583CD}" type="datetimeFigureOut">
              <a:rPr lang="en-US" smtClean="0"/>
              <a:t>9/24/2022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2F129-F167-7443-B366-F08821151ED2}" type="slidenum">
              <a:rPr lang="en-US" smtClean="0"/>
              <a:t>‹#›</a:t>
            </a:fld>
            <a:endParaRPr lang="en-US"/>
          </a:p>
        </p:txBody>
      </p:sp>
    </p:spTree>
    <p:extLst>
      <p:ext uri="{BB962C8B-B14F-4D97-AF65-F5344CB8AC3E}">
        <p14:creationId xmlns:p14="http://schemas.microsoft.com/office/powerpoint/2010/main" val="2490375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081503-08BE-AF49-9E8E-C543D1F583CD}" type="datetimeFigureOut">
              <a:rPr lang="en-US" smtClean="0"/>
              <a:t>9/24/2022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2F129-F167-7443-B366-F08821151ED2}" type="slidenum">
              <a:rPr lang="en-US" smtClean="0"/>
              <a:t>‹#›</a:t>
            </a:fld>
            <a:endParaRPr lang="en-US"/>
          </a:p>
        </p:txBody>
      </p:sp>
    </p:spTree>
    <p:extLst>
      <p:ext uri="{BB962C8B-B14F-4D97-AF65-F5344CB8AC3E}">
        <p14:creationId xmlns:p14="http://schemas.microsoft.com/office/powerpoint/2010/main" val="126231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4081503-08BE-AF49-9E8E-C543D1F583CD}" type="datetimeFigureOut">
              <a:rPr lang="en-US" smtClean="0"/>
              <a:t>9/24/2022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2F129-F167-7443-B366-F08821151ED2}" type="slidenum">
              <a:rPr lang="en-US" smtClean="0"/>
              <a:t>‹#›</a:t>
            </a:fld>
            <a:endParaRPr lang="en-US"/>
          </a:p>
        </p:txBody>
      </p:sp>
    </p:spTree>
    <p:extLst>
      <p:ext uri="{BB962C8B-B14F-4D97-AF65-F5344CB8AC3E}">
        <p14:creationId xmlns:p14="http://schemas.microsoft.com/office/powerpoint/2010/main" val="236744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4081503-08BE-AF49-9E8E-C543D1F583CD}" type="datetimeFigureOut">
              <a:rPr lang="en-US" smtClean="0"/>
              <a:t>9/24/2022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2F129-F167-7443-B366-F08821151ED2}" type="slidenum">
              <a:rPr lang="en-US" smtClean="0"/>
              <a:t>‹#›</a:t>
            </a:fld>
            <a:endParaRPr lang="en-US"/>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735628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081503-08BE-AF49-9E8E-C543D1F583CD}" type="datetimeFigureOut">
              <a:rPr lang="en-US" smtClean="0"/>
              <a:t>9/24/2022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2F129-F167-7443-B366-F08821151ED2}" type="slidenum">
              <a:rPr lang="en-US" smtClean="0"/>
              <a:t>‹#›</a:t>
            </a:fld>
            <a:endParaRPr lang="en-US"/>
          </a:p>
        </p:txBody>
      </p:sp>
    </p:spTree>
    <p:extLst>
      <p:ext uri="{BB962C8B-B14F-4D97-AF65-F5344CB8AC3E}">
        <p14:creationId xmlns:p14="http://schemas.microsoft.com/office/powerpoint/2010/main" val="315373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4081503-08BE-AF49-9E8E-C543D1F583CD}" type="datetimeFigureOut">
              <a:rPr lang="en-US" smtClean="0"/>
              <a:t>9/24/2022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2F129-F167-7443-B366-F08821151ED2}" type="slidenum">
              <a:rPr lang="en-US" smtClean="0"/>
              <a:t>‹#›</a:t>
            </a:fld>
            <a:endParaRPr lang="en-US"/>
          </a:p>
        </p:txBody>
      </p:sp>
    </p:spTree>
    <p:extLst>
      <p:ext uri="{BB962C8B-B14F-4D97-AF65-F5344CB8AC3E}">
        <p14:creationId xmlns:p14="http://schemas.microsoft.com/office/powerpoint/2010/main" val="4016890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4081503-08BE-AF49-9E8E-C543D1F583CD}" type="datetimeFigureOut">
              <a:rPr lang="en-US" smtClean="0"/>
              <a:t>9/24/2022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2F129-F167-7443-B366-F08821151ED2}" type="slidenum">
              <a:rPr lang="en-US" smtClean="0"/>
              <a:t>‹#›</a:t>
            </a:fld>
            <a:endParaRPr lang="en-US"/>
          </a:p>
        </p:txBody>
      </p:sp>
    </p:spTree>
    <p:extLst>
      <p:ext uri="{BB962C8B-B14F-4D97-AF65-F5344CB8AC3E}">
        <p14:creationId xmlns:p14="http://schemas.microsoft.com/office/powerpoint/2010/main" val="1220158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081503-08BE-AF49-9E8E-C543D1F583CD}" type="datetimeFigureOut">
              <a:rPr lang="en-US" smtClean="0"/>
              <a:t>9/24/2022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2F129-F167-7443-B366-F08821151ED2}" type="slidenum">
              <a:rPr lang="en-US" smtClean="0"/>
              <a:t>‹#›</a:t>
            </a:fld>
            <a:endParaRPr lang="en-US"/>
          </a:p>
        </p:txBody>
      </p:sp>
    </p:spTree>
    <p:extLst>
      <p:ext uri="{BB962C8B-B14F-4D97-AF65-F5344CB8AC3E}">
        <p14:creationId xmlns:p14="http://schemas.microsoft.com/office/powerpoint/2010/main" val="41677242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081503-08BE-AF49-9E8E-C543D1F583CD}" type="datetimeFigureOut">
              <a:rPr lang="en-US" smtClean="0"/>
              <a:t>9/24/2022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2F129-F167-7443-B366-F08821151ED2}" type="slidenum">
              <a:rPr lang="en-US" smtClean="0"/>
              <a:t>‹#›</a:t>
            </a:fld>
            <a:endParaRPr lang="en-US"/>
          </a:p>
        </p:txBody>
      </p:sp>
    </p:spTree>
    <p:extLst>
      <p:ext uri="{BB962C8B-B14F-4D97-AF65-F5344CB8AC3E}">
        <p14:creationId xmlns:p14="http://schemas.microsoft.com/office/powerpoint/2010/main" val="112574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081503-08BE-AF49-9E8E-C543D1F583CD}" type="datetimeFigureOut">
              <a:rPr lang="en-US" smtClean="0"/>
              <a:t>9/24/2022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2F129-F167-7443-B366-F08821151ED2}" type="slidenum">
              <a:rPr lang="en-US" smtClean="0"/>
              <a:t>‹#›</a:t>
            </a:fld>
            <a:endParaRPr lang="en-US"/>
          </a:p>
        </p:txBody>
      </p:sp>
    </p:spTree>
    <p:extLst>
      <p:ext uri="{BB962C8B-B14F-4D97-AF65-F5344CB8AC3E}">
        <p14:creationId xmlns:p14="http://schemas.microsoft.com/office/powerpoint/2010/main" val="1424807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081503-08BE-AF49-9E8E-C543D1F583CD}" type="datetimeFigureOut">
              <a:rPr lang="en-US" smtClean="0"/>
              <a:t>9/24/2022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B2F129-F167-7443-B366-F08821151ED2}" type="slidenum">
              <a:rPr lang="en-US" smtClean="0"/>
              <a:t>‹#›</a:t>
            </a:fld>
            <a:endParaRPr lang="en-US"/>
          </a:p>
        </p:txBody>
      </p:sp>
    </p:spTree>
    <p:extLst>
      <p:ext uri="{BB962C8B-B14F-4D97-AF65-F5344CB8AC3E}">
        <p14:creationId xmlns:p14="http://schemas.microsoft.com/office/powerpoint/2010/main" val="620029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081503-08BE-AF49-9E8E-C543D1F583CD}" type="datetimeFigureOut">
              <a:rPr lang="en-US" smtClean="0"/>
              <a:t>9/24/2022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2F129-F167-7443-B366-F08821151ED2}" type="slidenum">
              <a:rPr lang="en-US" smtClean="0"/>
              <a:t>‹#›</a:t>
            </a:fld>
            <a:endParaRPr lang="en-US"/>
          </a:p>
        </p:txBody>
      </p:sp>
    </p:spTree>
    <p:extLst>
      <p:ext uri="{BB962C8B-B14F-4D97-AF65-F5344CB8AC3E}">
        <p14:creationId xmlns:p14="http://schemas.microsoft.com/office/powerpoint/2010/main" val="1038005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081503-08BE-AF49-9E8E-C543D1F583CD}" type="datetimeFigureOut">
              <a:rPr lang="en-US" smtClean="0"/>
              <a:t>9/24/2022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B2F129-F167-7443-B366-F08821151ED2}" type="slidenum">
              <a:rPr lang="en-US" smtClean="0"/>
              <a:t>‹#›</a:t>
            </a:fld>
            <a:endParaRPr lang="en-US"/>
          </a:p>
        </p:txBody>
      </p:sp>
    </p:spTree>
    <p:extLst>
      <p:ext uri="{BB962C8B-B14F-4D97-AF65-F5344CB8AC3E}">
        <p14:creationId xmlns:p14="http://schemas.microsoft.com/office/powerpoint/2010/main" val="2100711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4081503-08BE-AF49-9E8E-C543D1F583CD}" type="datetimeFigureOut">
              <a:rPr lang="en-US" smtClean="0"/>
              <a:t>9/24/2022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3B2F129-F167-7443-B366-F08821151ED2}" type="slidenum">
              <a:rPr lang="en-US" smtClean="0"/>
              <a:t>‹#›</a:t>
            </a:fld>
            <a:endParaRPr lang="en-US"/>
          </a:p>
        </p:txBody>
      </p:sp>
    </p:spTree>
    <p:extLst>
      <p:ext uri="{BB962C8B-B14F-4D97-AF65-F5344CB8AC3E}">
        <p14:creationId xmlns:p14="http://schemas.microsoft.com/office/powerpoint/2010/main" val="601698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4081503-08BE-AF49-9E8E-C543D1F583CD}" type="datetimeFigureOut">
              <a:rPr lang="en-US" smtClean="0"/>
              <a:t>9/24/2022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3B2F129-F167-7443-B366-F08821151ED2}" type="slidenum">
              <a:rPr lang="en-US" smtClean="0"/>
              <a:t>‹#›</a:t>
            </a:fld>
            <a:endParaRPr lang="en-US"/>
          </a:p>
        </p:txBody>
      </p:sp>
    </p:spTree>
    <p:extLst>
      <p:ext uri="{BB962C8B-B14F-4D97-AF65-F5344CB8AC3E}">
        <p14:creationId xmlns:p14="http://schemas.microsoft.com/office/powerpoint/2010/main" val="179671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04081503-08BE-AF49-9E8E-C543D1F583CD}" type="datetimeFigureOut">
              <a:rPr lang="en-US" smtClean="0"/>
              <a:t>9/24/2022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3B2F129-F167-7443-B366-F08821151ED2}" type="slidenum">
              <a:rPr lang="en-US" smtClean="0"/>
              <a:t>‹#›</a:t>
            </a:fld>
            <a:endParaRPr lang="en-US"/>
          </a:p>
        </p:txBody>
      </p:sp>
    </p:spTree>
    <p:extLst>
      <p:ext uri="{BB962C8B-B14F-4D97-AF65-F5344CB8AC3E}">
        <p14:creationId xmlns:p14="http://schemas.microsoft.com/office/powerpoint/2010/main" val="3875441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081503-08BE-AF49-9E8E-C543D1F583CD}" type="datetimeFigureOut">
              <a:rPr lang="en-US" smtClean="0"/>
              <a:t>9/24/2022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B2F129-F167-7443-B366-F08821151ED2}" type="slidenum">
              <a:rPr lang="en-US" smtClean="0"/>
              <a:t>‹#›</a:t>
            </a:fld>
            <a:endParaRPr lang="en-US"/>
          </a:p>
        </p:txBody>
      </p:sp>
    </p:spTree>
    <p:extLst>
      <p:ext uri="{BB962C8B-B14F-4D97-AF65-F5344CB8AC3E}">
        <p14:creationId xmlns:p14="http://schemas.microsoft.com/office/powerpoint/2010/main" val="3316992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4081503-08BE-AF49-9E8E-C543D1F583CD}" type="datetimeFigureOut">
              <a:rPr lang="en-US" smtClean="0"/>
              <a:t>9/24/2022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3B2F129-F167-7443-B366-F08821151ED2}" type="slidenum">
              <a:rPr lang="en-US" smtClean="0"/>
              <a:t>‹#›</a:t>
            </a:fld>
            <a:endParaRPr lang="en-US"/>
          </a:p>
        </p:txBody>
      </p:sp>
    </p:spTree>
    <p:extLst>
      <p:ext uri="{BB962C8B-B14F-4D97-AF65-F5344CB8AC3E}">
        <p14:creationId xmlns:p14="http://schemas.microsoft.com/office/powerpoint/2010/main" val="307863503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5E2A2-943D-39F2-0415-EDD24DB63268}"/>
              </a:ext>
            </a:extLst>
          </p:cNvPr>
          <p:cNvSpPr>
            <a:spLocks noGrp="1"/>
          </p:cNvSpPr>
          <p:nvPr>
            <p:ph type="ctrTitle"/>
          </p:nvPr>
        </p:nvSpPr>
        <p:spPr/>
        <p:txBody>
          <a:bodyPr/>
          <a:lstStyle/>
          <a:p>
            <a:r>
              <a:rPr lang="en-US" dirty="0"/>
              <a:t>God is Love</a:t>
            </a:r>
          </a:p>
        </p:txBody>
      </p:sp>
      <p:sp>
        <p:nvSpPr>
          <p:cNvPr id="3" name="Subtitle 2">
            <a:extLst>
              <a:ext uri="{FF2B5EF4-FFF2-40B4-BE49-F238E27FC236}">
                <a16:creationId xmlns:a16="http://schemas.microsoft.com/office/drawing/2014/main" id="{91E8ADC2-1DAF-8351-DCA2-77E9CE4063B8}"/>
              </a:ext>
            </a:extLst>
          </p:cNvPr>
          <p:cNvSpPr>
            <a:spLocks noGrp="1"/>
          </p:cNvSpPr>
          <p:nvPr>
            <p:ph type="subTitle" idx="1"/>
          </p:nvPr>
        </p:nvSpPr>
        <p:spPr/>
        <p:txBody>
          <a:bodyPr>
            <a:normAutofit/>
          </a:bodyPr>
          <a:lstStyle/>
          <a:p>
            <a:r>
              <a:rPr lang="en-US" sz="2800" b="1" dirty="0">
                <a:solidFill>
                  <a:schemeClr val="bg1"/>
                </a:solidFill>
              </a:rPr>
              <a:t>I John 4: 13 - 21</a:t>
            </a:r>
          </a:p>
        </p:txBody>
      </p:sp>
    </p:spTree>
    <p:extLst>
      <p:ext uri="{BB962C8B-B14F-4D97-AF65-F5344CB8AC3E}">
        <p14:creationId xmlns:p14="http://schemas.microsoft.com/office/powerpoint/2010/main" val="890318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A6842-1BEC-7E27-8B6F-CEFA720E7B21}"/>
              </a:ext>
            </a:extLst>
          </p:cNvPr>
          <p:cNvSpPr>
            <a:spLocks noGrp="1"/>
          </p:cNvSpPr>
          <p:nvPr>
            <p:ph type="title"/>
          </p:nvPr>
        </p:nvSpPr>
        <p:spPr>
          <a:xfrm>
            <a:off x="646111" y="452718"/>
            <a:ext cx="9404723" cy="727900"/>
          </a:xfrm>
        </p:spPr>
        <p:txBody>
          <a:bodyPr/>
          <a:lstStyle/>
          <a:p>
            <a:pPr algn="ctr"/>
            <a:r>
              <a:rPr lang="en-US" dirty="0"/>
              <a:t>Mercy</a:t>
            </a:r>
          </a:p>
        </p:txBody>
      </p:sp>
      <p:sp>
        <p:nvSpPr>
          <p:cNvPr id="3" name="Content Placeholder 2">
            <a:extLst>
              <a:ext uri="{FF2B5EF4-FFF2-40B4-BE49-F238E27FC236}">
                <a16:creationId xmlns:a16="http://schemas.microsoft.com/office/drawing/2014/main" id="{2A05EB93-652C-8DCE-78A3-7B2FF47C2E33}"/>
              </a:ext>
            </a:extLst>
          </p:cNvPr>
          <p:cNvSpPr>
            <a:spLocks noGrp="1"/>
          </p:cNvSpPr>
          <p:nvPr>
            <p:ph idx="1"/>
          </p:nvPr>
        </p:nvSpPr>
        <p:spPr>
          <a:xfrm>
            <a:off x="381965" y="1307940"/>
            <a:ext cx="11296891" cy="5254906"/>
          </a:xfrm>
        </p:spPr>
        <p:txBody>
          <a:bodyPr>
            <a:normAutofit/>
          </a:bodyPr>
          <a:lstStyle/>
          <a:p>
            <a:r>
              <a:rPr lang="en-US" sz="2800" dirty="0"/>
              <a:t>“To hold back punishment that is correctly due”</a:t>
            </a:r>
          </a:p>
          <a:p>
            <a:r>
              <a:rPr lang="en-US" sz="2800" dirty="0"/>
              <a:t>Matthew 18: 23-27, “…the Kingdom of heaven is like a king who wanted to settle accounts with his servants…a man who owed him 10,000 bags of gold (equal to 20 years of salary) was brought to him. Since he could not pay, the master ordered that he, his wife, children and all he had be sold to repay the debt. </a:t>
            </a:r>
          </a:p>
          <a:p>
            <a:r>
              <a:rPr lang="en-US" sz="2800" dirty="0"/>
              <a:t>The servant fell on his knees before him, “Be patient with me…I will pay back everything.’ The master took </a:t>
            </a:r>
            <a:r>
              <a:rPr lang="en-US" sz="2800" dirty="0" err="1"/>
              <a:t>pitty</a:t>
            </a:r>
            <a:r>
              <a:rPr lang="en-US" sz="2800" dirty="0"/>
              <a:t> on him, </a:t>
            </a:r>
            <a:r>
              <a:rPr lang="en-US" sz="2800" dirty="0">
                <a:solidFill>
                  <a:schemeClr val="bg1"/>
                </a:solidFill>
              </a:rPr>
              <a:t>cancelled</a:t>
            </a:r>
            <a:r>
              <a:rPr lang="en-US" sz="2800" dirty="0"/>
              <a:t> the debt and let him go.” </a:t>
            </a:r>
          </a:p>
          <a:p>
            <a:pPr algn="ctr"/>
            <a:r>
              <a:rPr lang="en-US" sz="2800" dirty="0"/>
              <a:t>This is MERCY</a:t>
            </a:r>
          </a:p>
        </p:txBody>
      </p:sp>
    </p:spTree>
    <p:extLst>
      <p:ext uri="{BB962C8B-B14F-4D97-AF65-F5344CB8AC3E}">
        <p14:creationId xmlns:p14="http://schemas.microsoft.com/office/powerpoint/2010/main" val="976173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D53A1-A240-E8CD-73EF-BEEACB01AFBE}"/>
              </a:ext>
            </a:extLst>
          </p:cNvPr>
          <p:cNvSpPr>
            <a:spLocks noGrp="1"/>
          </p:cNvSpPr>
          <p:nvPr>
            <p:ph type="title"/>
          </p:nvPr>
        </p:nvSpPr>
        <p:spPr>
          <a:xfrm>
            <a:off x="645130" y="228289"/>
            <a:ext cx="9404723" cy="762624"/>
          </a:xfrm>
        </p:spPr>
        <p:txBody>
          <a:bodyPr/>
          <a:lstStyle/>
          <a:p>
            <a:pPr algn="ctr"/>
            <a:r>
              <a:rPr lang="en-US" dirty="0"/>
              <a:t>Grace</a:t>
            </a:r>
          </a:p>
        </p:txBody>
      </p:sp>
      <p:sp>
        <p:nvSpPr>
          <p:cNvPr id="3" name="Content Placeholder 2">
            <a:extLst>
              <a:ext uri="{FF2B5EF4-FFF2-40B4-BE49-F238E27FC236}">
                <a16:creationId xmlns:a16="http://schemas.microsoft.com/office/drawing/2014/main" id="{FBB2A14D-C059-BB63-D175-5A2C2C81FD3E}"/>
              </a:ext>
            </a:extLst>
          </p:cNvPr>
          <p:cNvSpPr>
            <a:spLocks noGrp="1"/>
          </p:cNvSpPr>
          <p:nvPr>
            <p:ph idx="1"/>
          </p:nvPr>
        </p:nvSpPr>
        <p:spPr>
          <a:xfrm>
            <a:off x="532436" y="1111170"/>
            <a:ext cx="11157994" cy="5137229"/>
          </a:xfrm>
        </p:spPr>
        <p:txBody>
          <a:bodyPr>
            <a:normAutofit/>
          </a:bodyPr>
          <a:lstStyle/>
          <a:p>
            <a:r>
              <a:rPr lang="en-US" sz="2800" dirty="0"/>
              <a:t>“unearned and undeserved favor (love) – cannot be earned, nothing we can do to increase the value of grace (gain more grace)”</a:t>
            </a:r>
          </a:p>
          <a:p>
            <a:r>
              <a:rPr lang="en-US" sz="2800" dirty="0"/>
              <a:t>Grace simply totally loves unconditionally (without demands – no “must do…”</a:t>
            </a:r>
          </a:p>
          <a:p>
            <a:endParaRPr lang="en-US" sz="2800" dirty="0"/>
          </a:p>
          <a:p>
            <a:pPr marL="0" indent="0">
              <a:buNone/>
            </a:pPr>
            <a:endParaRPr lang="en-US" sz="2800" dirty="0"/>
          </a:p>
          <a:p>
            <a:r>
              <a:rPr lang="en-US" sz="2800" b="1" dirty="0"/>
              <a:t>Ephesians 2:8</a:t>
            </a:r>
            <a:r>
              <a:rPr lang="en-US" sz="2800" dirty="0"/>
              <a:t>, “For by grace you have been saved, through faith and this is not from yourselves, it is a gift of God.”</a:t>
            </a:r>
          </a:p>
        </p:txBody>
      </p:sp>
    </p:spTree>
    <p:extLst>
      <p:ext uri="{BB962C8B-B14F-4D97-AF65-F5344CB8AC3E}">
        <p14:creationId xmlns:p14="http://schemas.microsoft.com/office/powerpoint/2010/main" val="3896763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74EC4-99BF-A6E7-490C-E25A7A28A74E}"/>
              </a:ext>
            </a:extLst>
          </p:cNvPr>
          <p:cNvSpPr>
            <a:spLocks noGrp="1"/>
          </p:cNvSpPr>
          <p:nvPr>
            <p:ph type="title"/>
          </p:nvPr>
        </p:nvSpPr>
        <p:spPr>
          <a:xfrm>
            <a:off x="92597" y="59179"/>
            <a:ext cx="9676436" cy="1400530"/>
          </a:xfrm>
        </p:spPr>
        <p:txBody>
          <a:bodyPr/>
          <a:lstStyle/>
          <a:p>
            <a:pPr algn="ctr"/>
            <a:r>
              <a:rPr lang="en-US" dirty="0"/>
              <a:t>God’s Characteristics: Justice, Mercy and Grace</a:t>
            </a:r>
          </a:p>
        </p:txBody>
      </p:sp>
      <p:sp>
        <p:nvSpPr>
          <p:cNvPr id="10" name="TextBox 9">
            <a:extLst>
              <a:ext uri="{FF2B5EF4-FFF2-40B4-BE49-F238E27FC236}">
                <a16:creationId xmlns:a16="http://schemas.microsoft.com/office/drawing/2014/main" id="{0258054E-5C5C-11A8-A0BF-E75874FDEC4F}"/>
              </a:ext>
            </a:extLst>
          </p:cNvPr>
          <p:cNvSpPr txBox="1"/>
          <p:nvPr/>
        </p:nvSpPr>
        <p:spPr>
          <a:xfrm>
            <a:off x="364604" y="1781110"/>
            <a:ext cx="5497974" cy="5262979"/>
          </a:xfrm>
          <a:prstGeom prst="rect">
            <a:avLst/>
          </a:prstGeom>
          <a:noFill/>
        </p:spPr>
        <p:txBody>
          <a:bodyPr wrap="square" rtlCol="0">
            <a:spAutoFit/>
          </a:bodyPr>
          <a:lstStyle/>
          <a:p>
            <a:r>
              <a:rPr lang="en-US" sz="2800" dirty="0"/>
              <a:t>God’s attribute of love is shown in His justice, mercy, and grace</a:t>
            </a:r>
          </a:p>
          <a:p>
            <a:endParaRPr lang="en-US" sz="2800" dirty="0"/>
          </a:p>
          <a:p>
            <a:r>
              <a:rPr lang="en-US" sz="2800" dirty="0"/>
              <a:t>We are helpless and hopeless – BUT God through Jesus Christ paid our debt of sin, still holds the punishment we deserve, and His grace continues to cover us…</a:t>
            </a:r>
          </a:p>
          <a:p>
            <a:endParaRPr lang="en-US" sz="2800" dirty="0"/>
          </a:p>
          <a:p>
            <a:endParaRPr lang="en-US" sz="2800" dirty="0"/>
          </a:p>
        </p:txBody>
      </p:sp>
      <p:pic>
        <p:nvPicPr>
          <p:cNvPr id="11" name="Picture 10">
            <a:extLst>
              <a:ext uri="{FF2B5EF4-FFF2-40B4-BE49-F238E27FC236}">
                <a16:creationId xmlns:a16="http://schemas.microsoft.com/office/drawing/2014/main" id="{CD42AA57-A750-BEC0-6373-1C469C9CED6A}"/>
              </a:ext>
            </a:extLst>
          </p:cNvPr>
          <p:cNvPicPr>
            <a:picLocks noChangeAspect="1"/>
          </p:cNvPicPr>
          <p:nvPr/>
        </p:nvPicPr>
        <p:blipFill>
          <a:blip r:embed="rId2"/>
          <a:stretch>
            <a:fillRect/>
          </a:stretch>
        </p:blipFill>
        <p:spPr>
          <a:xfrm>
            <a:off x="6037164" y="1396008"/>
            <a:ext cx="5886689" cy="4759318"/>
          </a:xfrm>
          <a:prstGeom prst="rect">
            <a:avLst/>
          </a:prstGeom>
        </p:spPr>
      </p:pic>
      <p:pic>
        <p:nvPicPr>
          <p:cNvPr id="12" name="Content Placeholder 4">
            <a:extLst>
              <a:ext uri="{FF2B5EF4-FFF2-40B4-BE49-F238E27FC236}">
                <a16:creationId xmlns:a16="http://schemas.microsoft.com/office/drawing/2014/main" id="{BEA2DDC8-1BD0-9C6D-2586-A6A81A27324F}"/>
              </a:ext>
            </a:extLst>
          </p:cNvPr>
          <p:cNvPicPr>
            <a:picLocks noChangeAspect="1"/>
          </p:cNvPicPr>
          <p:nvPr/>
        </p:nvPicPr>
        <p:blipFill rotWithShape="1">
          <a:blip r:embed="rId3"/>
          <a:srcRect l="5095" t="9629" r="7361" b="6702"/>
          <a:stretch/>
        </p:blipFill>
        <p:spPr>
          <a:xfrm>
            <a:off x="7232970" y="2300537"/>
            <a:ext cx="3302159" cy="2256924"/>
          </a:xfrm>
          <a:prstGeom prst="rect">
            <a:avLst/>
          </a:prstGeom>
        </p:spPr>
      </p:pic>
      <p:sp>
        <p:nvSpPr>
          <p:cNvPr id="15" name="TextBox 14">
            <a:extLst>
              <a:ext uri="{FF2B5EF4-FFF2-40B4-BE49-F238E27FC236}">
                <a16:creationId xmlns:a16="http://schemas.microsoft.com/office/drawing/2014/main" id="{62DAD643-DD96-7E45-30A1-CCD5486C5612}"/>
              </a:ext>
            </a:extLst>
          </p:cNvPr>
          <p:cNvSpPr txBox="1"/>
          <p:nvPr/>
        </p:nvSpPr>
        <p:spPr>
          <a:xfrm>
            <a:off x="7266487" y="3775667"/>
            <a:ext cx="949124" cy="369332"/>
          </a:xfrm>
          <a:prstGeom prst="rect">
            <a:avLst/>
          </a:prstGeom>
          <a:noFill/>
        </p:spPr>
        <p:txBody>
          <a:bodyPr wrap="square" rtlCol="0">
            <a:spAutoFit/>
          </a:bodyPr>
          <a:lstStyle/>
          <a:p>
            <a:r>
              <a:rPr lang="en-US" dirty="0">
                <a:solidFill>
                  <a:schemeClr val="bg1"/>
                </a:solidFill>
              </a:rPr>
              <a:t>Justice</a:t>
            </a:r>
          </a:p>
        </p:txBody>
      </p:sp>
      <p:sp>
        <p:nvSpPr>
          <p:cNvPr id="16" name="TextBox 15">
            <a:extLst>
              <a:ext uri="{FF2B5EF4-FFF2-40B4-BE49-F238E27FC236}">
                <a16:creationId xmlns:a16="http://schemas.microsoft.com/office/drawing/2014/main" id="{D8CF3983-A7F5-1E33-E2FC-927F158E490A}"/>
              </a:ext>
            </a:extLst>
          </p:cNvPr>
          <p:cNvSpPr txBox="1"/>
          <p:nvPr/>
        </p:nvSpPr>
        <p:spPr>
          <a:xfrm>
            <a:off x="8472669" y="4554497"/>
            <a:ext cx="1180617" cy="369332"/>
          </a:xfrm>
          <a:prstGeom prst="rect">
            <a:avLst/>
          </a:prstGeom>
          <a:noFill/>
        </p:spPr>
        <p:txBody>
          <a:bodyPr wrap="square" rtlCol="0">
            <a:spAutoFit/>
          </a:bodyPr>
          <a:lstStyle/>
          <a:p>
            <a:r>
              <a:rPr lang="en-US" dirty="0">
                <a:solidFill>
                  <a:schemeClr val="bg1"/>
                </a:solidFill>
              </a:rPr>
              <a:t>Grace</a:t>
            </a:r>
          </a:p>
        </p:txBody>
      </p:sp>
      <p:sp>
        <p:nvSpPr>
          <p:cNvPr id="17" name="TextBox 16">
            <a:extLst>
              <a:ext uri="{FF2B5EF4-FFF2-40B4-BE49-F238E27FC236}">
                <a16:creationId xmlns:a16="http://schemas.microsoft.com/office/drawing/2014/main" id="{0C1FB0D5-6295-C0B7-4DFA-E0535F324998}"/>
              </a:ext>
            </a:extLst>
          </p:cNvPr>
          <p:cNvSpPr txBox="1"/>
          <p:nvPr/>
        </p:nvSpPr>
        <p:spPr>
          <a:xfrm>
            <a:off x="10243595" y="3321934"/>
            <a:ext cx="949124" cy="369332"/>
          </a:xfrm>
          <a:prstGeom prst="rect">
            <a:avLst/>
          </a:prstGeom>
          <a:noFill/>
        </p:spPr>
        <p:txBody>
          <a:bodyPr wrap="square" rtlCol="0">
            <a:spAutoFit/>
          </a:bodyPr>
          <a:lstStyle/>
          <a:p>
            <a:r>
              <a:rPr lang="en-US" dirty="0">
                <a:solidFill>
                  <a:schemeClr val="bg1"/>
                </a:solidFill>
              </a:rPr>
              <a:t>Mercy</a:t>
            </a:r>
          </a:p>
        </p:txBody>
      </p:sp>
    </p:spTree>
    <p:extLst>
      <p:ext uri="{BB962C8B-B14F-4D97-AF65-F5344CB8AC3E}">
        <p14:creationId xmlns:p14="http://schemas.microsoft.com/office/powerpoint/2010/main" val="1861816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6B206B-E80B-60E0-84F5-3929839C54C0}"/>
              </a:ext>
            </a:extLst>
          </p:cNvPr>
          <p:cNvSpPr>
            <a:spLocks noGrp="1"/>
          </p:cNvSpPr>
          <p:nvPr>
            <p:ph type="title"/>
          </p:nvPr>
        </p:nvSpPr>
        <p:spPr/>
        <p:txBody>
          <a:bodyPr anchor="t">
            <a:normAutofit/>
          </a:bodyPr>
          <a:lstStyle/>
          <a:p>
            <a:r>
              <a:rPr lang="en-US" sz="3600" dirty="0"/>
              <a:t>Attributes of God: </a:t>
            </a:r>
            <a:r>
              <a:rPr lang="en-US" dirty="0"/>
              <a:t>(sharing only 6)</a:t>
            </a:r>
          </a:p>
        </p:txBody>
      </p:sp>
      <p:sp>
        <p:nvSpPr>
          <p:cNvPr id="6" name="Content Placeholder 5">
            <a:extLst>
              <a:ext uri="{FF2B5EF4-FFF2-40B4-BE49-F238E27FC236}">
                <a16:creationId xmlns:a16="http://schemas.microsoft.com/office/drawing/2014/main" id="{27E4A2DB-0859-E4EB-AB1B-17CEB85E0887}"/>
              </a:ext>
            </a:extLst>
          </p:cNvPr>
          <p:cNvSpPr>
            <a:spLocks noGrp="1"/>
          </p:cNvSpPr>
          <p:nvPr>
            <p:ph idx="1"/>
          </p:nvPr>
        </p:nvSpPr>
        <p:spPr>
          <a:xfrm>
            <a:off x="484552" y="2369549"/>
            <a:ext cx="11029615" cy="4255028"/>
          </a:xfrm>
        </p:spPr>
        <p:txBody>
          <a:bodyPr anchor="t">
            <a:noAutofit/>
          </a:bodyPr>
          <a:lstStyle/>
          <a:p>
            <a:r>
              <a:rPr lang="en-US" sz="2800" dirty="0"/>
              <a:t>God is holy (Sept. 18</a:t>
            </a:r>
            <a:r>
              <a:rPr lang="en-US" sz="2800" baseline="30000" dirty="0"/>
              <a:t>th</a:t>
            </a:r>
            <a:r>
              <a:rPr lang="en-US" sz="2800" dirty="0"/>
              <a:t> msg)</a:t>
            </a:r>
          </a:p>
          <a:p>
            <a:r>
              <a:rPr lang="en-US" sz="2800" dirty="0"/>
              <a:t>God is love (today)</a:t>
            </a:r>
          </a:p>
          <a:p>
            <a:r>
              <a:rPr lang="en-US" sz="2800" dirty="0"/>
              <a:t>God is omniscient = all knowing</a:t>
            </a:r>
          </a:p>
          <a:p>
            <a:r>
              <a:rPr lang="en-US" sz="2800" dirty="0"/>
              <a:t>God is omnipresent = everywhere, all the time, multi-dimensional </a:t>
            </a:r>
          </a:p>
          <a:p>
            <a:r>
              <a:rPr lang="en-US" sz="2800" dirty="0"/>
              <a:t>God is omnipotent = all powerful </a:t>
            </a:r>
          </a:p>
          <a:p>
            <a:r>
              <a:rPr lang="en-US" sz="2800" dirty="0"/>
              <a:t>God is immutable = never changing</a:t>
            </a:r>
          </a:p>
        </p:txBody>
      </p:sp>
    </p:spTree>
    <p:extLst>
      <p:ext uri="{BB962C8B-B14F-4D97-AF65-F5344CB8AC3E}">
        <p14:creationId xmlns:p14="http://schemas.microsoft.com/office/powerpoint/2010/main" val="327366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3F878C-2C86-575F-83B2-920C2BE3216F}"/>
              </a:ext>
            </a:extLst>
          </p:cNvPr>
          <p:cNvSpPr>
            <a:spLocks noGrp="1"/>
          </p:cNvSpPr>
          <p:nvPr>
            <p:ph type="title"/>
          </p:nvPr>
        </p:nvSpPr>
        <p:spPr>
          <a:xfrm>
            <a:off x="646111" y="452718"/>
            <a:ext cx="9404723" cy="1005692"/>
          </a:xfrm>
        </p:spPr>
        <p:txBody>
          <a:bodyPr/>
          <a:lstStyle/>
          <a:p>
            <a:r>
              <a:rPr lang="en-US" sz="4000" dirty="0"/>
              <a:t>Attributes; Character; &amp; Personality</a:t>
            </a:r>
          </a:p>
        </p:txBody>
      </p:sp>
      <p:graphicFrame>
        <p:nvGraphicFramePr>
          <p:cNvPr id="7" name="Content Placeholder 6">
            <a:extLst>
              <a:ext uri="{FF2B5EF4-FFF2-40B4-BE49-F238E27FC236}">
                <a16:creationId xmlns:a16="http://schemas.microsoft.com/office/drawing/2014/main" id="{EA79D04D-CD34-2578-81F0-CD8E4966BC11}"/>
              </a:ext>
            </a:extLst>
          </p:cNvPr>
          <p:cNvGraphicFramePr>
            <a:graphicFrameLocks noGrp="1"/>
          </p:cNvGraphicFramePr>
          <p:nvPr>
            <p:ph sz="half" idx="2"/>
            <p:extLst>
              <p:ext uri="{D42A27DB-BD31-4B8C-83A1-F6EECF244321}">
                <p14:modId xmlns:p14="http://schemas.microsoft.com/office/powerpoint/2010/main" val="367192932"/>
              </p:ext>
            </p:extLst>
          </p:nvPr>
        </p:nvGraphicFramePr>
        <p:xfrm>
          <a:off x="646111" y="1590192"/>
          <a:ext cx="5186860" cy="4161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1D4AFB30-1E0C-0380-881A-37C26405BD2F}"/>
              </a:ext>
            </a:extLst>
          </p:cNvPr>
          <p:cNvSpPr txBox="1"/>
          <p:nvPr/>
        </p:nvSpPr>
        <p:spPr>
          <a:xfrm>
            <a:off x="5832971" y="1705939"/>
            <a:ext cx="5325024" cy="584775"/>
          </a:xfrm>
          <a:prstGeom prst="rect">
            <a:avLst/>
          </a:prstGeom>
          <a:noFill/>
        </p:spPr>
        <p:txBody>
          <a:bodyPr wrap="square" rtlCol="0">
            <a:spAutoFit/>
          </a:bodyPr>
          <a:lstStyle/>
          <a:p>
            <a:r>
              <a:rPr lang="en-US" sz="3200" dirty="0"/>
              <a:t>Love: I Jn 4:13-21</a:t>
            </a:r>
          </a:p>
        </p:txBody>
      </p:sp>
    </p:spTree>
    <p:extLst>
      <p:ext uri="{BB962C8B-B14F-4D97-AF65-F5344CB8AC3E}">
        <p14:creationId xmlns:p14="http://schemas.microsoft.com/office/powerpoint/2010/main" val="3525733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8D14411-FDBF-1EDA-5A82-E1BA0D386AA3}"/>
              </a:ext>
            </a:extLst>
          </p:cNvPr>
          <p:cNvSpPr>
            <a:spLocks noGrp="1"/>
          </p:cNvSpPr>
          <p:nvPr>
            <p:ph type="title"/>
          </p:nvPr>
        </p:nvSpPr>
        <p:spPr>
          <a:xfrm>
            <a:off x="646111" y="452718"/>
            <a:ext cx="9404723" cy="751049"/>
          </a:xfrm>
        </p:spPr>
        <p:txBody>
          <a:bodyPr/>
          <a:lstStyle/>
          <a:p>
            <a:r>
              <a:rPr lang="en-US" dirty="0"/>
              <a:t>I John 4: 13 - 21 </a:t>
            </a:r>
          </a:p>
        </p:txBody>
      </p:sp>
      <p:sp>
        <p:nvSpPr>
          <p:cNvPr id="6" name="Content Placeholder 5">
            <a:extLst>
              <a:ext uri="{FF2B5EF4-FFF2-40B4-BE49-F238E27FC236}">
                <a16:creationId xmlns:a16="http://schemas.microsoft.com/office/drawing/2014/main" id="{231E29CD-CAF2-67E6-04A7-29B687615B5E}"/>
              </a:ext>
            </a:extLst>
          </p:cNvPr>
          <p:cNvSpPr>
            <a:spLocks noGrp="1"/>
          </p:cNvSpPr>
          <p:nvPr>
            <p:ph idx="1"/>
          </p:nvPr>
        </p:nvSpPr>
        <p:spPr>
          <a:xfrm>
            <a:off x="482278" y="1370295"/>
            <a:ext cx="11227443" cy="5034987"/>
          </a:xfrm>
        </p:spPr>
        <p:txBody>
          <a:bodyPr>
            <a:normAutofit/>
          </a:bodyPr>
          <a:lstStyle/>
          <a:p>
            <a:r>
              <a:rPr lang="en-US" sz="3200" dirty="0"/>
              <a:t>This is how we know that we live in Him and He in us: He has given us of His Spirit. And we have seen and testify that the Father has sent His Son to be the Savior of the world. If anyone acknowledges that Jesus is the Son of God, God lives in them and they (live) in God. And so we know and rely on the love God has for us. </a:t>
            </a:r>
            <a:r>
              <a:rPr lang="en-US" sz="3200" b="1" dirty="0"/>
              <a:t>God is love</a:t>
            </a:r>
            <a:r>
              <a:rPr lang="en-US" sz="3200" dirty="0"/>
              <a:t>. Whoever lives in love lives in God, and God in them. This is how love is made complete among us so that we will have confidence on the day of judgement:</a:t>
            </a:r>
          </a:p>
        </p:txBody>
      </p:sp>
    </p:spTree>
    <p:extLst>
      <p:ext uri="{BB962C8B-B14F-4D97-AF65-F5344CB8AC3E}">
        <p14:creationId xmlns:p14="http://schemas.microsoft.com/office/powerpoint/2010/main" val="961382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EB274-4095-EA57-928A-AD5407F07031}"/>
              </a:ext>
            </a:extLst>
          </p:cNvPr>
          <p:cNvSpPr>
            <a:spLocks noGrp="1"/>
          </p:cNvSpPr>
          <p:nvPr>
            <p:ph type="title"/>
          </p:nvPr>
        </p:nvSpPr>
        <p:spPr>
          <a:xfrm>
            <a:off x="646111" y="452718"/>
            <a:ext cx="9404723" cy="704750"/>
          </a:xfrm>
        </p:spPr>
        <p:txBody>
          <a:bodyPr/>
          <a:lstStyle/>
          <a:p>
            <a:r>
              <a:rPr lang="en-US" sz="2400" dirty="0"/>
              <a:t>I John 4: 13 – 21 continued:</a:t>
            </a:r>
          </a:p>
        </p:txBody>
      </p:sp>
      <p:sp>
        <p:nvSpPr>
          <p:cNvPr id="3" name="Content Placeholder 2">
            <a:extLst>
              <a:ext uri="{FF2B5EF4-FFF2-40B4-BE49-F238E27FC236}">
                <a16:creationId xmlns:a16="http://schemas.microsoft.com/office/drawing/2014/main" id="{07B96B48-E2EC-50C0-EEDD-3995C57D5A96}"/>
              </a:ext>
            </a:extLst>
          </p:cNvPr>
          <p:cNvSpPr>
            <a:spLocks noGrp="1"/>
          </p:cNvSpPr>
          <p:nvPr>
            <p:ph idx="1"/>
          </p:nvPr>
        </p:nvSpPr>
        <p:spPr>
          <a:xfrm>
            <a:off x="645130" y="1307940"/>
            <a:ext cx="10964278" cy="4940460"/>
          </a:xfrm>
        </p:spPr>
        <p:txBody>
          <a:bodyPr>
            <a:noAutofit/>
          </a:bodyPr>
          <a:lstStyle/>
          <a:p>
            <a:r>
              <a:rPr lang="en-US" sz="3200" dirty="0"/>
              <a:t>In this world we are like Jesus. There is no fear in love. But perfect love drives out fear, because fear has to do with punishment. The one who fears is not made perfect in love. We love because He first loved us. Whoever claims to love God yet hates a brother or sister is a liar. For whoever does not love their brother and sister, whom they have seen, cannot love God, Whom they have not seen. And He has given us this command: </a:t>
            </a:r>
            <a:r>
              <a:rPr lang="en-US" sz="3200" b="1" dirty="0"/>
              <a:t>Anyone who loves God must also love their brother and sister.</a:t>
            </a:r>
          </a:p>
        </p:txBody>
      </p:sp>
    </p:spTree>
    <p:extLst>
      <p:ext uri="{BB962C8B-B14F-4D97-AF65-F5344CB8AC3E}">
        <p14:creationId xmlns:p14="http://schemas.microsoft.com/office/powerpoint/2010/main" val="763864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3F878C-2C86-575F-83B2-920C2BE3216F}"/>
              </a:ext>
            </a:extLst>
          </p:cNvPr>
          <p:cNvSpPr>
            <a:spLocks noGrp="1"/>
          </p:cNvSpPr>
          <p:nvPr>
            <p:ph type="title"/>
          </p:nvPr>
        </p:nvSpPr>
        <p:spPr>
          <a:xfrm>
            <a:off x="646111" y="452718"/>
            <a:ext cx="9404723" cy="1005692"/>
          </a:xfrm>
        </p:spPr>
        <p:txBody>
          <a:bodyPr/>
          <a:lstStyle/>
          <a:p>
            <a:r>
              <a:rPr lang="en-US" sz="4000" dirty="0"/>
              <a:t>Attributes; Character; &amp; Personality</a:t>
            </a:r>
          </a:p>
        </p:txBody>
      </p:sp>
      <p:graphicFrame>
        <p:nvGraphicFramePr>
          <p:cNvPr id="7" name="Content Placeholder 6">
            <a:extLst>
              <a:ext uri="{FF2B5EF4-FFF2-40B4-BE49-F238E27FC236}">
                <a16:creationId xmlns:a16="http://schemas.microsoft.com/office/drawing/2014/main" id="{EA79D04D-CD34-2578-81F0-CD8E4966BC11}"/>
              </a:ext>
            </a:extLst>
          </p:cNvPr>
          <p:cNvGraphicFramePr>
            <a:graphicFrameLocks noGrp="1"/>
          </p:cNvGraphicFramePr>
          <p:nvPr>
            <p:ph sz="half" idx="2"/>
          </p:nvPr>
        </p:nvGraphicFramePr>
        <p:xfrm>
          <a:off x="646111" y="1590192"/>
          <a:ext cx="5186860" cy="4161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1D4AFB30-1E0C-0380-881A-37C26405BD2F}"/>
              </a:ext>
            </a:extLst>
          </p:cNvPr>
          <p:cNvSpPr txBox="1"/>
          <p:nvPr/>
        </p:nvSpPr>
        <p:spPr>
          <a:xfrm>
            <a:off x="5832971" y="1705939"/>
            <a:ext cx="5325024" cy="584775"/>
          </a:xfrm>
          <a:prstGeom prst="rect">
            <a:avLst/>
          </a:prstGeom>
          <a:noFill/>
        </p:spPr>
        <p:txBody>
          <a:bodyPr wrap="square" rtlCol="0">
            <a:spAutoFit/>
          </a:bodyPr>
          <a:lstStyle/>
          <a:p>
            <a:r>
              <a:rPr lang="en-US" sz="3200" dirty="0"/>
              <a:t>Love: I Jn 4:13-21</a:t>
            </a:r>
          </a:p>
        </p:txBody>
      </p:sp>
      <p:sp>
        <p:nvSpPr>
          <p:cNvPr id="2" name="TextBox 1">
            <a:extLst>
              <a:ext uri="{FF2B5EF4-FFF2-40B4-BE49-F238E27FC236}">
                <a16:creationId xmlns:a16="http://schemas.microsoft.com/office/drawing/2014/main" id="{9BDC28DD-8F24-9BA3-45D7-BF2D6B6C3551}"/>
              </a:ext>
            </a:extLst>
          </p:cNvPr>
          <p:cNvSpPr txBox="1"/>
          <p:nvPr/>
        </p:nvSpPr>
        <p:spPr>
          <a:xfrm>
            <a:off x="5949387" y="2665540"/>
            <a:ext cx="5596502" cy="523220"/>
          </a:xfrm>
          <a:prstGeom prst="rect">
            <a:avLst/>
          </a:prstGeom>
          <a:noFill/>
        </p:spPr>
        <p:txBody>
          <a:bodyPr wrap="square" rtlCol="0">
            <a:spAutoFit/>
          </a:bodyPr>
          <a:lstStyle/>
          <a:p>
            <a:r>
              <a:rPr lang="en-US" sz="2800" dirty="0"/>
              <a:t>Grace, Mercy and Justice</a:t>
            </a:r>
          </a:p>
        </p:txBody>
      </p:sp>
    </p:spTree>
    <p:extLst>
      <p:ext uri="{BB962C8B-B14F-4D97-AF65-F5344CB8AC3E}">
        <p14:creationId xmlns:p14="http://schemas.microsoft.com/office/powerpoint/2010/main" val="198594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155644-0618-87A5-BF94-AE0914BB1343}"/>
              </a:ext>
            </a:extLst>
          </p:cNvPr>
          <p:cNvSpPr>
            <a:spLocks noGrp="1"/>
          </p:cNvSpPr>
          <p:nvPr>
            <p:ph type="title"/>
          </p:nvPr>
        </p:nvSpPr>
        <p:spPr/>
        <p:txBody>
          <a:bodyPr/>
          <a:lstStyle/>
          <a:p>
            <a:r>
              <a:rPr lang="en-US" dirty="0"/>
              <a:t>Characteristics of God’s Love:</a:t>
            </a:r>
          </a:p>
        </p:txBody>
      </p:sp>
      <p:sp>
        <p:nvSpPr>
          <p:cNvPr id="6" name="Content Placeholder 5">
            <a:extLst>
              <a:ext uri="{FF2B5EF4-FFF2-40B4-BE49-F238E27FC236}">
                <a16:creationId xmlns:a16="http://schemas.microsoft.com/office/drawing/2014/main" id="{AA30AE12-3011-000B-C48E-DA6C19FA496D}"/>
              </a:ext>
            </a:extLst>
          </p:cNvPr>
          <p:cNvSpPr>
            <a:spLocks noGrp="1"/>
          </p:cNvSpPr>
          <p:nvPr>
            <p:ph idx="1"/>
          </p:nvPr>
        </p:nvSpPr>
        <p:spPr>
          <a:xfrm>
            <a:off x="740780" y="2060294"/>
            <a:ext cx="10208871" cy="4097437"/>
          </a:xfrm>
        </p:spPr>
        <p:txBody>
          <a:bodyPr>
            <a:normAutofit/>
          </a:bodyPr>
          <a:lstStyle/>
          <a:p>
            <a:r>
              <a:rPr lang="en-US" sz="3600" dirty="0"/>
              <a:t>Grace = undeserved and unearned love</a:t>
            </a:r>
          </a:p>
          <a:p>
            <a:endParaRPr lang="en-US" sz="3600" dirty="0"/>
          </a:p>
          <a:p>
            <a:r>
              <a:rPr lang="en-US" sz="3600" dirty="0"/>
              <a:t>Mercy = to withhold deserved punishment </a:t>
            </a:r>
          </a:p>
          <a:p>
            <a:endParaRPr lang="en-US" sz="3600" dirty="0"/>
          </a:p>
          <a:p>
            <a:r>
              <a:rPr lang="en-US" sz="3600" dirty="0"/>
              <a:t>Justice = to require payment for wrong</a:t>
            </a:r>
          </a:p>
        </p:txBody>
      </p:sp>
    </p:spTree>
    <p:extLst>
      <p:ext uri="{BB962C8B-B14F-4D97-AF65-F5344CB8AC3E}">
        <p14:creationId xmlns:p14="http://schemas.microsoft.com/office/powerpoint/2010/main" val="3951279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74EC4-99BF-A6E7-490C-E25A7A28A74E}"/>
              </a:ext>
            </a:extLst>
          </p:cNvPr>
          <p:cNvSpPr>
            <a:spLocks noGrp="1"/>
          </p:cNvSpPr>
          <p:nvPr>
            <p:ph type="title"/>
          </p:nvPr>
        </p:nvSpPr>
        <p:spPr/>
        <p:txBody>
          <a:bodyPr/>
          <a:lstStyle/>
          <a:p>
            <a:r>
              <a:rPr lang="en-US" dirty="0"/>
              <a:t>Grace balances Mercy and Justice</a:t>
            </a:r>
          </a:p>
        </p:txBody>
      </p:sp>
      <p:pic>
        <p:nvPicPr>
          <p:cNvPr id="5" name="Content Placeholder 4">
            <a:extLst>
              <a:ext uri="{FF2B5EF4-FFF2-40B4-BE49-F238E27FC236}">
                <a16:creationId xmlns:a16="http://schemas.microsoft.com/office/drawing/2014/main" id="{42432BA6-E673-C32E-15DF-72AB05A47F9D}"/>
              </a:ext>
            </a:extLst>
          </p:cNvPr>
          <p:cNvPicPr>
            <a:picLocks noGrp="1" noChangeAspect="1"/>
          </p:cNvPicPr>
          <p:nvPr>
            <p:ph idx="1"/>
          </p:nvPr>
        </p:nvPicPr>
        <p:blipFill>
          <a:blip r:embed="rId2"/>
          <a:stretch>
            <a:fillRect/>
          </a:stretch>
        </p:blipFill>
        <p:spPr>
          <a:xfrm>
            <a:off x="1481559" y="1296366"/>
            <a:ext cx="9722733" cy="5561634"/>
          </a:xfrm>
        </p:spPr>
      </p:pic>
      <p:sp>
        <p:nvSpPr>
          <p:cNvPr id="6" name="TextBox 5">
            <a:extLst>
              <a:ext uri="{FF2B5EF4-FFF2-40B4-BE49-F238E27FC236}">
                <a16:creationId xmlns:a16="http://schemas.microsoft.com/office/drawing/2014/main" id="{9ED90D4E-64BA-1081-A115-043F6CFFC876}"/>
              </a:ext>
            </a:extLst>
          </p:cNvPr>
          <p:cNvSpPr txBox="1"/>
          <p:nvPr/>
        </p:nvSpPr>
        <p:spPr>
          <a:xfrm>
            <a:off x="2743200" y="4190037"/>
            <a:ext cx="1342663" cy="523220"/>
          </a:xfrm>
          <a:prstGeom prst="rect">
            <a:avLst/>
          </a:prstGeom>
          <a:noFill/>
        </p:spPr>
        <p:txBody>
          <a:bodyPr wrap="square" rtlCol="0">
            <a:spAutoFit/>
          </a:bodyPr>
          <a:lstStyle/>
          <a:p>
            <a:r>
              <a:rPr lang="en-US" sz="2800" dirty="0"/>
              <a:t>Mercy</a:t>
            </a:r>
          </a:p>
        </p:txBody>
      </p:sp>
      <p:sp>
        <p:nvSpPr>
          <p:cNvPr id="7" name="TextBox 6">
            <a:extLst>
              <a:ext uri="{FF2B5EF4-FFF2-40B4-BE49-F238E27FC236}">
                <a16:creationId xmlns:a16="http://schemas.microsoft.com/office/drawing/2014/main" id="{8E427327-924F-CADE-9A60-DF80332C9C4B}"/>
              </a:ext>
            </a:extLst>
          </p:cNvPr>
          <p:cNvSpPr txBox="1"/>
          <p:nvPr/>
        </p:nvSpPr>
        <p:spPr>
          <a:xfrm>
            <a:off x="8090704" y="5004753"/>
            <a:ext cx="1608881" cy="523220"/>
          </a:xfrm>
          <a:prstGeom prst="rect">
            <a:avLst/>
          </a:prstGeom>
          <a:noFill/>
        </p:spPr>
        <p:txBody>
          <a:bodyPr wrap="square" rtlCol="0">
            <a:spAutoFit/>
          </a:bodyPr>
          <a:lstStyle/>
          <a:p>
            <a:r>
              <a:rPr lang="en-US" sz="2800" dirty="0"/>
              <a:t>Justice</a:t>
            </a:r>
          </a:p>
        </p:txBody>
      </p:sp>
      <p:sp>
        <p:nvSpPr>
          <p:cNvPr id="8" name="TextBox 7">
            <a:extLst>
              <a:ext uri="{FF2B5EF4-FFF2-40B4-BE49-F238E27FC236}">
                <a16:creationId xmlns:a16="http://schemas.microsoft.com/office/drawing/2014/main" id="{FE607028-DC3D-8077-40D1-FF2BCBE45373}"/>
              </a:ext>
            </a:extLst>
          </p:cNvPr>
          <p:cNvSpPr txBox="1"/>
          <p:nvPr/>
        </p:nvSpPr>
        <p:spPr>
          <a:xfrm>
            <a:off x="5540415" y="6007261"/>
            <a:ext cx="1365812" cy="523220"/>
          </a:xfrm>
          <a:prstGeom prst="rect">
            <a:avLst/>
          </a:prstGeom>
          <a:noFill/>
        </p:spPr>
        <p:txBody>
          <a:bodyPr wrap="square" rtlCol="0">
            <a:spAutoFit/>
          </a:bodyPr>
          <a:lstStyle/>
          <a:p>
            <a:r>
              <a:rPr lang="en-US" sz="2800" dirty="0"/>
              <a:t>Grace</a:t>
            </a:r>
          </a:p>
        </p:txBody>
      </p:sp>
    </p:spTree>
    <p:extLst>
      <p:ext uri="{BB962C8B-B14F-4D97-AF65-F5344CB8AC3E}">
        <p14:creationId xmlns:p14="http://schemas.microsoft.com/office/powerpoint/2010/main" val="2790912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DA9EE-B36E-F8FF-AD65-29B925B70156}"/>
              </a:ext>
            </a:extLst>
          </p:cNvPr>
          <p:cNvSpPr>
            <a:spLocks noGrp="1"/>
          </p:cNvSpPr>
          <p:nvPr>
            <p:ph type="title"/>
          </p:nvPr>
        </p:nvSpPr>
        <p:spPr>
          <a:xfrm>
            <a:off x="645131" y="216713"/>
            <a:ext cx="9404723" cy="785773"/>
          </a:xfrm>
        </p:spPr>
        <p:txBody>
          <a:bodyPr/>
          <a:lstStyle/>
          <a:p>
            <a:pPr algn="ctr"/>
            <a:r>
              <a:rPr lang="en-US" dirty="0"/>
              <a:t>Justice</a:t>
            </a:r>
          </a:p>
        </p:txBody>
      </p:sp>
      <p:sp>
        <p:nvSpPr>
          <p:cNvPr id="3" name="Content Placeholder 2">
            <a:extLst>
              <a:ext uri="{FF2B5EF4-FFF2-40B4-BE49-F238E27FC236}">
                <a16:creationId xmlns:a16="http://schemas.microsoft.com/office/drawing/2014/main" id="{53202832-D711-5172-D924-003028984DF9}"/>
              </a:ext>
            </a:extLst>
          </p:cNvPr>
          <p:cNvSpPr>
            <a:spLocks noGrp="1"/>
          </p:cNvSpPr>
          <p:nvPr>
            <p:ph idx="1"/>
          </p:nvPr>
        </p:nvSpPr>
        <p:spPr>
          <a:xfrm>
            <a:off x="645131" y="1152957"/>
            <a:ext cx="10790655" cy="5247844"/>
          </a:xfrm>
        </p:spPr>
        <p:txBody>
          <a:bodyPr>
            <a:normAutofit/>
          </a:bodyPr>
          <a:lstStyle/>
          <a:p>
            <a:r>
              <a:rPr lang="en-US" sz="2800" dirty="0"/>
              <a:t>“Just as if I did not sin”</a:t>
            </a:r>
          </a:p>
          <a:p>
            <a:r>
              <a:rPr lang="en-US" sz="2800" dirty="0"/>
              <a:t>“The debt is paid … nothing owed”</a:t>
            </a:r>
          </a:p>
          <a:p>
            <a:endParaRPr lang="en-US" sz="2800" dirty="0"/>
          </a:p>
          <a:p>
            <a:r>
              <a:rPr lang="en-US" sz="2800" dirty="0"/>
              <a:t>Romans 5: 9, “…we have now been justified by His (Jesus’) blood…”</a:t>
            </a:r>
          </a:p>
          <a:p>
            <a:r>
              <a:rPr lang="en-US" sz="2800" dirty="0"/>
              <a:t>Romans 7: 24 &amp; 25, “What a wretched man I am! Who will rescue me from this body of sin? Thanks be to God, Who delivers (saves) me through Jesus Christ!”</a:t>
            </a:r>
          </a:p>
          <a:p>
            <a:r>
              <a:rPr lang="en-US" sz="2800" dirty="0"/>
              <a:t>Proverbs 21:15, “When justice is done, it brings joy to the righteous and terror to the evildoers.”</a:t>
            </a:r>
          </a:p>
          <a:p>
            <a:pPr marL="0" indent="0">
              <a:buNone/>
            </a:pPr>
            <a:endParaRPr lang="en-US" sz="2800" dirty="0"/>
          </a:p>
          <a:p>
            <a:endParaRPr lang="en-US" sz="2800" dirty="0"/>
          </a:p>
        </p:txBody>
      </p:sp>
    </p:spTree>
    <p:extLst>
      <p:ext uri="{BB962C8B-B14F-4D97-AF65-F5344CB8AC3E}">
        <p14:creationId xmlns:p14="http://schemas.microsoft.com/office/powerpoint/2010/main" val="991892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{7E80CD1D-1257-A341-9696-95E7986DF5D6}tf10001062</Template>
  <TotalTime>182</TotalTime>
  <Words>720</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God is Love</vt:lpstr>
      <vt:lpstr>Attributes of God: (sharing only 6)</vt:lpstr>
      <vt:lpstr>Attributes; Character; &amp; Personality</vt:lpstr>
      <vt:lpstr>I John 4: 13 - 21 </vt:lpstr>
      <vt:lpstr>I John 4: 13 – 21 continued:</vt:lpstr>
      <vt:lpstr>Attributes; Character; &amp; Personality</vt:lpstr>
      <vt:lpstr>Characteristics of God’s Love:</vt:lpstr>
      <vt:lpstr>Grace balances Mercy and Justice</vt:lpstr>
      <vt:lpstr>Justice</vt:lpstr>
      <vt:lpstr>Mercy</vt:lpstr>
      <vt:lpstr>Grace</vt:lpstr>
      <vt:lpstr>God’s Characteristics: Justice, Mercy and Grace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is Love</dc:title>
  <dc:creator>Smith, JoAnn L.</dc:creator>
  <cp:lastModifiedBy>Michael Bloomfield</cp:lastModifiedBy>
  <cp:revision>4</cp:revision>
  <dcterms:created xsi:type="dcterms:W3CDTF">2022-09-24T17:36:09Z</dcterms:created>
  <dcterms:modified xsi:type="dcterms:W3CDTF">2022-09-25T06:26:10Z</dcterms:modified>
</cp:coreProperties>
</file>