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55"/>
  </p:normalViewPr>
  <p:slideViewPr>
    <p:cSldViewPr snapToGrid="0">
      <p:cViewPr varScale="1">
        <p:scale>
          <a:sx n="110" d="100"/>
          <a:sy n="110" d="100"/>
        </p:scale>
        <p:origin x="6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2231401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27851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2893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315999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3700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2531387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6012844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127915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1959505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589894-FBC7-1944-AAC1-0D4F9235A7A1}" type="datetimeFigureOut">
              <a:rPr lang="en-US" smtClean="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1429076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589894-FBC7-1944-AAC1-0D4F9235A7A1}" type="datetimeFigureOut">
              <a:rPr lang="en-US" smtClean="0"/>
              <a:t>10/1/22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3211442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589894-FBC7-1944-AAC1-0D4F9235A7A1}" type="datetimeFigureOut">
              <a:rPr lang="en-US" smtClean="0"/>
              <a:t>10/1/22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1387668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589894-FBC7-1944-AAC1-0D4F9235A7A1}" type="datetimeFigureOut">
              <a:rPr lang="en-US" smtClean="0"/>
              <a:t>10/1/22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142572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589894-FBC7-1944-AAC1-0D4F9235A7A1}" type="datetimeFigureOut">
              <a:rPr lang="en-US" smtClean="0"/>
              <a:t>10/1/22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107308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589894-FBC7-1944-AAC1-0D4F9235A7A1}" type="datetimeFigureOut">
              <a:rPr lang="en-US" smtClean="0"/>
              <a:t>10/1/22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258410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589894-FBC7-1944-AAC1-0D4F9235A7A1}" type="datetimeFigureOut">
              <a:rPr lang="en-US" smtClean="0"/>
              <a:t>10/1/22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CDF9FA-1201-7E42-A141-AACD169632AF}" type="slidenum">
              <a:rPr lang="en-US" smtClean="0"/>
              <a:t>‹#›</a:t>
            </a:fld>
            <a:endParaRPr lang="en-US" dirty="0"/>
          </a:p>
        </p:txBody>
      </p:sp>
    </p:spTree>
    <p:extLst>
      <p:ext uri="{BB962C8B-B14F-4D97-AF65-F5344CB8AC3E}">
        <p14:creationId xmlns:p14="http://schemas.microsoft.com/office/powerpoint/2010/main" val="2490815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589894-FBC7-1944-AAC1-0D4F9235A7A1}" type="datetimeFigureOut">
              <a:rPr lang="en-US" smtClean="0"/>
              <a:t>10/1/22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CCDF9FA-1201-7E42-A141-AACD169632AF}" type="slidenum">
              <a:rPr lang="en-US" smtClean="0"/>
              <a:t>‹#›</a:t>
            </a:fld>
            <a:endParaRPr lang="en-US" dirty="0"/>
          </a:p>
        </p:txBody>
      </p:sp>
    </p:spTree>
    <p:extLst>
      <p:ext uri="{BB962C8B-B14F-4D97-AF65-F5344CB8AC3E}">
        <p14:creationId xmlns:p14="http://schemas.microsoft.com/office/powerpoint/2010/main" val="3813418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D5299-46B2-D828-8FAC-E2895B3967FE}"/>
              </a:ext>
            </a:extLst>
          </p:cNvPr>
          <p:cNvSpPr>
            <a:spLocks noGrp="1"/>
          </p:cNvSpPr>
          <p:nvPr>
            <p:ph type="ctrTitle"/>
          </p:nvPr>
        </p:nvSpPr>
        <p:spPr/>
        <p:txBody>
          <a:bodyPr/>
          <a:lstStyle/>
          <a:p>
            <a:pPr algn="ctr"/>
            <a:r>
              <a:rPr lang="en-US" sz="7200" dirty="0"/>
              <a:t>The Great “I AM”</a:t>
            </a:r>
          </a:p>
        </p:txBody>
      </p:sp>
      <p:sp>
        <p:nvSpPr>
          <p:cNvPr id="3" name="Subtitle 2">
            <a:extLst>
              <a:ext uri="{FF2B5EF4-FFF2-40B4-BE49-F238E27FC236}">
                <a16:creationId xmlns:a16="http://schemas.microsoft.com/office/drawing/2014/main" id="{0774D178-5242-0264-2B5C-700CAA6BC35B}"/>
              </a:ext>
            </a:extLst>
          </p:cNvPr>
          <p:cNvSpPr>
            <a:spLocks noGrp="1"/>
          </p:cNvSpPr>
          <p:nvPr>
            <p:ph type="subTitle" idx="1"/>
          </p:nvPr>
        </p:nvSpPr>
        <p:spPr/>
        <p:txBody>
          <a:bodyPr>
            <a:normAutofit/>
          </a:bodyPr>
          <a:lstStyle/>
          <a:p>
            <a:pPr algn="ctr"/>
            <a:r>
              <a:rPr lang="en-US" sz="3200" dirty="0">
                <a:solidFill>
                  <a:schemeClr val="tx1"/>
                </a:solidFill>
              </a:rPr>
              <a:t>Omniscient and Omnipresent</a:t>
            </a:r>
          </a:p>
        </p:txBody>
      </p:sp>
    </p:spTree>
    <p:extLst>
      <p:ext uri="{BB962C8B-B14F-4D97-AF65-F5344CB8AC3E}">
        <p14:creationId xmlns:p14="http://schemas.microsoft.com/office/powerpoint/2010/main" val="2680593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39111-CF31-F728-B610-48A532E5ACDE}"/>
              </a:ext>
            </a:extLst>
          </p:cNvPr>
          <p:cNvSpPr>
            <a:spLocks noGrp="1"/>
          </p:cNvSpPr>
          <p:nvPr>
            <p:ph type="title"/>
          </p:nvPr>
        </p:nvSpPr>
        <p:spPr/>
        <p:txBody>
          <a:bodyPr/>
          <a:lstStyle/>
          <a:p>
            <a:r>
              <a:rPr lang="en-US" dirty="0"/>
              <a:t>God’s Attribute of Omniscience</a:t>
            </a:r>
          </a:p>
        </p:txBody>
      </p:sp>
      <p:sp>
        <p:nvSpPr>
          <p:cNvPr id="3" name="Content Placeholder 2">
            <a:extLst>
              <a:ext uri="{FF2B5EF4-FFF2-40B4-BE49-F238E27FC236}">
                <a16:creationId xmlns:a16="http://schemas.microsoft.com/office/drawing/2014/main" id="{BB4AE785-39A9-AFE9-6AAF-F7A176E71DD4}"/>
              </a:ext>
            </a:extLst>
          </p:cNvPr>
          <p:cNvSpPr>
            <a:spLocks noGrp="1"/>
          </p:cNvSpPr>
          <p:nvPr>
            <p:ph idx="1"/>
          </p:nvPr>
        </p:nvSpPr>
        <p:spPr>
          <a:xfrm>
            <a:off x="677334" y="1585913"/>
            <a:ext cx="9223904" cy="4455449"/>
          </a:xfrm>
        </p:spPr>
        <p:txBody>
          <a:bodyPr>
            <a:normAutofit lnSpcReduction="10000"/>
          </a:bodyPr>
          <a:lstStyle/>
          <a:p>
            <a:r>
              <a:rPr lang="en-US" sz="2800" dirty="0">
                <a:solidFill>
                  <a:schemeClr val="tx1"/>
                </a:solidFill>
              </a:rPr>
              <a:t>All knowing: God knows and sees everything – His name is El Roi (the One Who sees all things)</a:t>
            </a:r>
          </a:p>
          <a:p>
            <a:endParaRPr lang="en-US" sz="2800" dirty="0">
              <a:solidFill>
                <a:schemeClr val="tx1"/>
              </a:solidFill>
            </a:endParaRPr>
          </a:p>
          <a:p>
            <a:r>
              <a:rPr lang="en-US" sz="2800" dirty="0">
                <a:solidFill>
                  <a:schemeClr val="tx1"/>
                </a:solidFill>
              </a:rPr>
              <a:t>All foreknowledge is NOT the same as predestination or predetermine</a:t>
            </a:r>
          </a:p>
          <a:p>
            <a:pPr lvl="1"/>
            <a:r>
              <a:rPr lang="en-US" sz="2600" dirty="0">
                <a:solidFill>
                  <a:schemeClr val="tx1"/>
                </a:solidFill>
              </a:rPr>
              <a:t>Foreknowledge = to know a head of time or to know what will be decided</a:t>
            </a:r>
          </a:p>
          <a:p>
            <a:pPr lvl="1"/>
            <a:r>
              <a:rPr lang="en-US" sz="2600" dirty="0">
                <a:solidFill>
                  <a:schemeClr val="tx1"/>
                </a:solidFill>
              </a:rPr>
              <a:t>Predestination = to decide a head of time, to finish set/establish</a:t>
            </a:r>
          </a:p>
          <a:p>
            <a:pPr lvl="1"/>
            <a:r>
              <a:rPr lang="en-US" sz="2600" dirty="0">
                <a:solidFill>
                  <a:schemeClr val="tx1"/>
                </a:solidFill>
              </a:rPr>
              <a:t>Example: Pastor JoAnn’s brother… </a:t>
            </a:r>
          </a:p>
        </p:txBody>
      </p:sp>
    </p:spTree>
    <p:extLst>
      <p:ext uri="{BB962C8B-B14F-4D97-AF65-F5344CB8AC3E}">
        <p14:creationId xmlns:p14="http://schemas.microsoft.com/office/powerpoint/2010/main" val="2786525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E3475-D49B-2786-4771-91E3AA7995BC}"/>
              </a:ext>
            </a:extLst>
          </p:cNvPr>
          <p:cNvSpPr>
            <a:spLocks noGrp="1"/>
          </p:cNvSpPr>
          <p:nvPr>
            <p:ph type="title"/>
          </p:nvPr>
        </p:nvSpPr>
        <p:spPr>
          <a:xfrm>
            <a:off x="677334" y="331807"/>
            <a:ext cx="8596668" cy="1010856"/>
          </a:xfrm>
        </p:spPr>
        <p:txBody>
          <a:bodyPr>
            <a:normAutofit fontScale="90000"/>
          </a:bodyPr>
          <a:lstStyle/>
          <a:p>
            <a:pPr algn="ctr"/>
            <a:r>
              <a:rPr lang="en-US" dirty="0"/>
              <a:t>Omniscience – The El Roi – He who knows and sees all things </a:t>
            </a:r>
          </a:p>
        </p:txBody>
      </p:sp>
      <p:sp>
        <p:nvSpPr>
          <p:cNvPr id="3" name="Content Placeholder 2">
            <a:extLst>
              <a:ext uri="{FF2B5EF4-FFF2-40B4-BE49-F238E27FC236}">
                <a16:creationId xmlns:a16="http://schemas.microsoft.com/office/drawing/2014/main" id="{8BA9FCE3-78C3-D187-ABE2-C93A894698FB}"/>
              </a:ext>
            </a:extLst>
          </p:cNvPr>
          <p:cNvSpPr>
            <a:spLocks noGrp="1"/>
          </p:cNvSpPr>
          <p:nvPr>
            <p:ph idx="1"/>
          </p:nvPr>
        </p:nvSpPr>
        <p:spPr>
          <a:xfrm>
            <a:off x="677334" y="1973484"/>
            <a:ext cx="9068550" cy="4552709"/>
          </a:xfrm>
        </p:spPr>
        <p:txBody>
          <a:bodyPr>
            <a:normAutofit/>
          </a:bodyPr>
          <a:lstStyle/>
          <a:p>
            <a:r>
              <a:rPr lang="en-US" sz="3200" dirty="0"/>
              <a:t>Genesis 16: 1 – 13 We are introduced to Hagar</a:t>
            </a:r>
          </a:p>
          <a:p>
            <a:endParaRPr lang="en-US" sz="3200" dirty="0"/>
          </a:p>
          <a:p>
            <a:r>
              <a:rPr lang="en-US" sz="3200" dirty="0"/>
              <a:t>Vv1-4: Sarai gives Hagar (her Egyptian servant) to Abraham to bear a child with. He does and Hagar becomes pregnant</a:t>
            </a:r>
          </a:p>
          <a:p>
            <a:r>
              <a:rPr lang="en-US" sz="3200" dirty="0"/>
              <a:t>V5: “Abraham, it’s your fault!!!”</a:t>
            </a:r>
          </a:p>
          <a:p>
            <a:r>
              <a:rPr lang="en-US" sz="3200" dirty="0"/>
              <a:t>V6:	 Sarai mistreats Hagar and Hagar runs away</a:t>
            </a:r>
          </a:p>
        </p:txBody>
      </p:sp>
    </p:spTree>
    <p:extLst>
      <p:ext uri="{BB962C8B-B14F-4D97-AF65-F5344CB8AC3E}">
        <p14:creationId xmlns:p14="http://schemas.microsoft.com/office/powerpoint/2010/main" val="3781249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897E58-6DBE-A563-D315-6D2F0158C54B}"/>
              </a:ext>
            </a:extLst>
          </p:cNvPr>
          <p:cNvSpPr>
            <a:spLocks noGrp="1"/>
          </p:cNvSpPr>
          <p:nvPr>
            <p:ph idx="1"/>
          </p:nvPr>
        </p:nvSpPr>
        <p:spPr>
          <a:xfrm>
            <a:off x="393539" y="729205"/>
            <a:ext cx="9294471" cy="5741043"/>
          </a:xfrm>
        </p:spPr>
        <p:txBody>
          <a:bodyPr>
            <a:normAutofit/>
          </a:bodyPr>
          <a:lstStyle/>
          <a:p>
            <a:r>
              <a:rPr lang="en-US" sz="3200" dirty="0" err="1"/>
              <a:t>Vv</a:t>
            </a:r>
            <a:r>
              <a:rPr lang="en-US" sz="3200" dirty="0"/>
              <a:t> 7 – 10  An angel of the Lord meets her and comforts her</a:t>
            </a:r>
          </a:p>
          <a:p>
            <a:endParaRPr lang="en-US" sz="3200" dirty="0"/>
          </a:p>
          <a:p>
            <a:r>
              <a:rPr lang="en-US" sz="3200" dirty="0" err="1"/>
              <a:t>Vv</a:t>
            </a:r>
            <a:r>
              <a:rPr lang="en-US" sz="3200" dirty="0"/>
              <a:t> 11 &amp; 12 “You are now pregnant and you will give birth to a son. You will name him Ishmael (God hears), for the Lord has heard your misery. He (Ishmael) will be a wild donkey of a man; his hand will be against everyone and everyone will be against him, and he will live in hostility toward all his brothers.” (these are the Arabic Nations) </a:t>
            </a:r>
          </a:p>
        </p:txBody>
      </p:sp>
    </p:spTree>
    <p:extLst>
      <p:ext uri="{BB962C8B-B14F-4D97-AF65-F5344CB8AC3E}">
        <p14:creationId xmlns:p14="http://schemas.microsoft.com/office/powerpoint/2010/main" val="3347406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F51533-45D4-680A-8FD4-634CFF4CBCE8}"/>
              </a:ext>
            </a:extLst>
          </p:cNvPr>
          <p:cNvSpPr>
            <a:spLocks noGrp="1"/>
          </p:cNvSpPr>
          <p:nvPr>
            <p:ph idx="1"/>
          </p:nvPr>
        </p:nvSpPr>
        <p:spPr>
          <a:xfrm>
            <a:off x="607886" y="1169044"/>
            <a:ext cx="8596668" cy="4919240"/>
          </a:xfrm>
        </p:spPr>
        <p:txBody>
          <a:bodyPr>
            <a:normAutofit/>
          </a:bodyPr>
          <a:lstStyle/>
          <a:p>
            <a:r>
              <a:rPr lang="en-US" sz="4800" dirty="0"/>
              <a:t>V13 “She gave this name to the Lord Who spoke to her, “You are the God Who sees me,” for she said, “I have now seen the One Who sees (the El Roi).”</a:t>
            </a:r>
          </a:p>
        </p:txBody>
      </p:sp>
    </p:spTree>
    <p:extLst>
      <p:ext uri="{BB962C8B-B14F-4D97-AF65-F5344CB8AC3E}">
        <p14:creationId xmlns:p14="http://schemas.microsoft.com/office/powerpoint/2010/main" val="925508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458CB-5D1E-C76E-D217-CA2F36DFFAB8}"/>
              </a:ext>
            </a:extLst>
          </p:cNvPr>
          <p:cNvSpPr>
            <a:spLocks noGrp="1"/>
          </p:cNvSpPr>
          <p:nvPr>
            <p:ph type="title"/>
          </p:nvPr>
        </p:nvSpPr>
        <p:spPr/>
        <p:txBody>
          <a:bodyPr/>
          <a:lstStyle/>
          <a:p>
            <a:r>
              <a:rPr lang="en-US" dirty="0"/>
              <a:t>Omnipresent – He is everywhere</a:t>
            </a:r>
          </a:p>
        </p:txBody>
      </p:sp>
      <p:sp>
        <p:nvSpPr>
          <p:cNvPr id="3" name="Content Placeholder 2">
            <a:extLst>
              <a:ext uri="{FF2B5EF4-FFF2-40B4-BE49-F238E27FC236}">
                <a16:creationId xmlns:a16="http://schemas.microsoft.com/office/drawing/2014/main" id="{47B65DD4-9DD7-0CF8-AEB4-C0655F23029F}"/>
              </a:ext>
            </a:extLst>
          </p:cNvPr>
          <p:cNvSpPr>
            <a:spLocks noGrp="1"/>
          </p:cNvSpPr>
          <p:nvPr>
            <p:ph idx="1"/>
          </p:nvPr>
        </p:nvSpPr>
        <p:spPr>
          <a:xfrm>
            <a:off x="416689" y="1481559"/>
            <a:ext cx="9676435" cy="5034988"/>
          </a:xfrm>
        </p:spPr>
        <p:txBody>
          <a:bodyPr>
            <a:normAutofit/>
          </a:bodyPr>
          <a:lstStyle/>
          <a:p>
            <a:r>
              <a:rPr lang="en-US" sz="3200" dirty="0"/>
              <a:t>Psalms 139: “You have searched me, Lord, and You know me.</a:t>
            </a:r>
          </a:p>
          <a:p>
            <a:r>
              <a:rPr lang="en-US" sz="3200" dirty="0"/>
              <a:t>You know when I sit and when I rise; you perceive my thoughts from afar. You discern my going out and my lying down; You are familiar with all my ways.</a:t>
            </a:r>
          </a:p>
          <a:p>
            <a:r>
              <a:rPr lang="en-US" sz="3200" dirty="0"/>
              <a:t>Before a word was is on my tongue, Lord, You know it completely.</a:t>
            </a:r>
          </a:p>
          <a:p>
            <a:r>
              <a:rPr lang="en-US" sz="3200" dirty="0"/>
              <a:t>You hem me in behind and before me… </a:t>
            </a:r>
          </a:p>
        </p:txBody>
      </p:sp>
    </p:spTree>
    <p:extLst>
      <p:ext uri="{BB962C8B-B14F-4D97-AF65-F5344CB8AC3E}">
        <p14:creationId xmlns:p14="http://schemas.microsoft.com/office/powerpoint/2010/main" val="206910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00CB3B-7C84-EAF4-D585-B750F4EE977B}"/>
              </a:ext>
            </a:extLst>
          </p:cNvPr>
          <p:cNvSpPr>
            <a:spLocks noGrp="1"/>
          </p:cNvSpPr>
          <p:nvPr>
            <p:ph idx="1"/>
          </p:nvPr>
        </p:nvSpPr>
        <p:spPr>
          <a:xfrm>
            <a:off x="677333" y="787078"/>
            <a:ext cx="9392641" cy="5787341"/>
          </a:xfrm>
        </p:spPr>
        <p:txBody>
          <a:bodyPr>
            <a:normAutofit/>
          </a:bodyPr>
          <a:lstStyle/>
          <a:p>
            <a:r>
              <a:rPr lang="en-US" sz="3200" dirty="0"/>
              <a:t>And you lay your hand upon me. Such knowledge is too wonderful for me, too high for me to attain (understand).</a:t>
            </a:r>
          </a:p>
          <a:p>
            <a:endParaRPr lang="en-US" sz="3200" dirty="0"/>
          </a:p>
          <a:p>
            <a:r>
              <a:rPr lang="en-US" sz="3200" dirty="0"/>
              <a:t>Where can I go from Your Spirit? Where can I flee from your presence? If I go up to the heavens, You are there; if I make my bed in the depths, You are there…</a:t>
            </a:r>
          </a:p>
          <a:p>
            <a:endParaRPr lang="en-US" sz="3200" dirty="0"/>
          </a:p>
          <a:p>
            <a:r>
              <a:rPr lang="en-US" sz="3200" dirty="0"/>
              <a:t>For You created my inmost being;</a:t>
            </a:r>
          </a:p>
        </p:txBody>
      </p:sp>
    </p:spTree>
    <p:extLst>
      <p:ext uri="{BB962C8B-B14F-4D97-AF65-F5344CB8AC3E}">
        <p14:creationId xmlns:p14="http://schemas.microsoft.com/office/powerpoint/2010/main" val="2578184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3381DE-C680-B1C0-7BC4-F54BBACBFBC0}"/>
              </a:ext>
            </a:extLst>
          </p:cNvPr>
          <p:cNvSpPr>
            <a:spLocks noGrp="1"/>
          </p:cNvSpPr>
          <p:nvPr>
            <p:ph idx="1"/>
          </p:nvPr>
        </p:nvSpPr>
        <p:spPr>
          <a:xfrm>
            <a:off x="677333" y="682906"/>
            <a:ext cx="9901927" cy="5856789"/>
          </a:xfrm>
        </p:spPr>
        <p:txBody>
          <a:bodyPr>
            <a:normAutofit/>
          </a:bodyPr>
          <a:lstStyle/>
          <a:p>
            <a:r>
              <a:rPr lang="en-US" sz="3200" dirty="0"/>
              <a:t>You knit me together in my mother’s womb. I praise You because I am fearfully and wonderfully made; Your works are wonderful…</a:t>
            </a:r>
          </a:p>
          <a:p>
            <a:endParaRPr lang="en-US" sz="3200" dirty="0"/>
          </a:p>
          <a:p>
            <a:r>
              <a:rPr lang="en-US" sz="3200" dirty="0"/>
              <a:t>Your eyes saw my unformed body; all the days ordained (established) for me were written in Your book before one of them came to be.</a:t>
            </a:r>
          </a:p>
          <a:p>
            <a:endParaRPr lang="en-US" sz="3200" dirty="0"/>
          </a:p>
          <a:p>
            <a:r>
              <a:rPr lang="en-US" sz="3200" dirty="0"/>
              <a:t>How precious to me are Your thoughts, God!</a:t>
            </a:r>
          </a:p>
        </p:txBody>
      </p:sp>
    </p:spTree>
    <p:extLst>
      <p:ext uri="{BB962C8B-B14F-4D97-AF65-F5344CB8AC3E}">
        <p14:creationId xmlns:p14="http://schemas.microsoft.com/office/powerpoint/2010/main" val="2493585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7BA76-E392-FBAE-18CE-D23F14880BE5}"/>
              </a:ext>
            </a:extLst>
          </p:cNvPr>
          <p:cNvSpPr>
            <a:spLocks noGrp="1"/>
          </p:cNvSpPr>
          <p:nvPr>
            <p:ph type="title"/>
          </p:nvPr>
        </p:nvSpPr>
        <p:spPr>
          <a:xfrm>
            <a:off x="677334" y="254643"/>
            <a:ext cx="8767608" cy="1675757"/>
          </a:xfrm>
        </p:spPr>
        <p:txBody>
          <a:bodyPr>
            <a:normAutofit fontScale="90000"/>
          </a:bodyPr>
          <a:lstStyle/>
          <a:p>
            <a:pPr algn="ctr"/>
            <a:r>
              <a:rPr lang="en-US" dirty="0"/>
              <a:t>Nothing! Absolutely Nothing, He does not Know nor See! He is Omniscient and Omnipresent </a:t>
            </a:r>
          </a:p>
        </p:txBody>
      </p:sp>
      <p:sp>
        <p:nvSpPr>
          <p:cNvPr id="3" name="Content Placeholder 2">
            <a:extLst>
              <a:ext uri="{FF2B5EF4-FFF2-40B4-BE49-F238E27FC236}">
                <a16:creationId xmlns:a16="http://schemas.microsoft.com/office/drawing/2014/main" id="{6C9D30A6-6D80-A705-45F8-1DB3B18B773F}"/>
              </a:ext>
            </a:extLst>
          </p:cNvPr>
          <p:cNvSpPr>
            <a:spLocks noGrp="1"/>
          </p:cNvSpPr>
          <p:nvPr>
            <p:ph idx="1"/>
          </p:nvPr>
        </p:nvSpPr>
        <p:spPr>
          <a:xfrm>
            <a:off x="677334" y="2160589"/>
            <a:ext cx="9624134" cy="4442768"/>
          </a:xfrm>
        </p:spPr>
        <p:txBody>
          <a:bodyPr>
            <a:normAutofit/>
          </a:bodyPr>
          <a:lstStyle/>
          <a:p>
            <a:r>
              <a:rPr lang="en-US" sz="3200" dirty="0"/>
              <a:t>What are your fears?</a:t>
            </a:r>
          </a:p>
          <a:p>
            <a:r>
              <a:rPr lang="en-US" sz="3200" dirty="0"/>
              <a:t>What are your desires?</a:t>
            </a:r>
          </a:p>
          <a:p>
            <a:r>
              <a:rPr lang="en-US" sz="3200" dirty="0"/>
              <a:t>What you have done in secret good or bad – El Roi</a:t>
            </a:r>
          </a:p>
          <a:p>
            <a:r>
              <a:rPr lang="en-US" sz="3200" dirty="0"/>
              <a:t>What do you need from Him today?</a:t>
            </a:r>
          </a:p>
          <a:p>
            <a:endParaRPr lang="en-US" sz="3200" dirty="0"/>
          </a:p>
          <a:p>
            <a:r>
              <a:rPr lang="en-US" sz="3200" dirty="0"/>
              <a:t>David gave God an invitation for the Spirit to search him…</a:t>
            </a:r>
          </a:p>
        </p:txBody>
      </p:sp>
    </p:spTree>
    <p:extLst>
      <p:ext uri="{BB962C8B-B14F-4D97-AF65-F5344CB8AC3E}">
        <p14:creationId xmlns:p14="http://schemas.microsoft.com/office/powerpoint/2010/main" val="3001254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{55F96F91-4A76-9E43-BE02-6A5FC3EBDAEE}tf10001060</Template>
  <TotalTime>67</TotalTime>
  <Words>559</Words>
  <Application>Microsoft Macintosh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The Great “I AM”</vt:lpstr>
      <vt:lpstr>God’s Attribute of Omniscience</vt:lpstr>
      <vt:lpstr>Omniscience – The El Roi – He who knows and sees all things </vt:lpstr>
      <vt:lpstr>PowerPoint Presentation</vt:lpstr>
      <vt:lpstr>PowerPoint Presentation</vt:lpstr>
      <vt:lpstr>Omnipresent – He is everywhere</vt:lpstr>
      <vt:lpstr>PowerPoint Presentation</vt:lpstr>
      <vt:lpstr>PowerPoint Presentation</vt:lpstr>
      <vt:lpstr>Nothing! Absolutely Nothing, He does not Know nor See! He is Omniscient and Omnipresent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“I AM”</dc:title>
  <dc:creator>Smith, JoAnn L.</dc:creator>
  <cp:lastModifiedBy>Smith, JoAnn L.</cp:lastModifiedBy>
  <cp:revision>3</cp:revision>
  <dcterms:created xsi:type="dcterms:W3CDTF">2022-09-29T18:39:12Z</dcterms:created>
  <dcterms:modified xsi:type="dcterms:W3CDTF">2022-10-02T05:07:48Z</dcterms:modified>
</cp:coreProperties>
</file>