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3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8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6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50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5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19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6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1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1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9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7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9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AD2A98-357F-FA42-A87C-DAE363F6B25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64BE8CE-A457-3949-A503-B1E536E0F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5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1836-999D-714D-AB52-1E2841D18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516" y="2611037"/>
            <a:ext cx="8962041" cy="2677648"/>
          </a:xfrm>
        </p:spPr>
        <p:txBody>
          <a:bodyPr anchor="t"/>
          <a:lstStyle/>
          <a:p>
            <a:pPr algn="ctr"/>
            <a:r>
              <a:rPr lang="en-US" dirty="0"/>
              <a:t>Omnipotent </a:t>
            </a:r>
            <a:r>
              <a:rPr lang="en-US" sz="4000" dirty="0"/>
              <a:t>(Genesis 17: 1 &amp; 2)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Immutable </a:t>
            </a:r>
            <a:r>
              <a:rPr lang="en-US" sz="4000" dirty="0"/>
              <a:t>(Hebrews 13: 8)</a:t>
            </a:r>
            <a:r>
              <a:rPr lang="en-US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7A762-FBAC-5FA7-B808-799DD0002A40}"/>
              </a:ext>
            </a:extLst>
          </p:cNvPr>
          <p:cNvSpPr txBox="1"/>
          <p:nvPr/>
        </p:nvSpPr>
        <p:spPr>
          <a:xfrm>
            <a:off x="694481" y="567159"/>
            <a:ext cx="527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God’s Attributes continued:</a:t>
            </a:r>
          </a:p>
        </p:txBody>
      </p:sp>
    </p:spTree>
    <p:extLst>
      <p:ext uri="{BB962C8B-B14F-4D97-AF65-F5344CB8AC3E}">
        <p14:creationId xmlns:p14="http://schemas.microsoft.com/office/powerpoint/2010/main" val="20791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F4CE989-A40C-AADD-0EA1-C93C1547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115" y="692337"/>
            <a:ext cx="10755395" cy="3694467"/>
          </a:xfrm>
        </p:spPr>
        <p:txBody>
          <a:bodyPr anchor="t"/>
          <a:lstStyle/>
          <a:p>
            <a:r>
              <a:rPr lang="en-US" sz="3200" dirty="0"/>
              <a:t>Yesterday = the Logos: the Word of God at creation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Today = became human to pay for our salvation (John 1: 1 – 18) – the Incarnation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Tomorrow = Ruler throughout eternity (Revelation)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4DAD90-E3D7-7B0E-1AEF-67EA7D3AF4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Jesus is the same:</a:t>
            </a:r>
          </a:p>
        </p:txBody>
      </p:sp>
    </p:spTree>
    <p:extLst>
      <p:ext uri="{BB962C8B-B14F-4D97-AF65-F5344CB8AC3E}">
        <p14:creationId xmlns:p14="http://schemas.microsoft.com/office/powerpoint/2010/main" val="37380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660D1F-42BB-90EB-0033-283C89132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from Jesus today?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748597-4121-BE91-2AEA-1962AF6E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84" y="2338086"/>
            <a:ext cx="11053822" cy="4201610"/>
          </a:xfrm>
        </p:spPr>
        <p:txBody>
          <a:bodyPr>
            <a:normAutofit/>
          </a:bodyPr>
          <a:lstStyle/>
          <a:p>
            <a:r>
              <a:rPr lang="en-US" sz="2800" dirty="0"/>
              <a:t>He is holy – do you need cleansing or just a time of worship?</a:t>
            </a:r>
          </a:p>
          <a:p>
            <a:r>
              <a:rPr lang="en-US" sz="2800" dirty="0"/>
              <a:t>He is love – do you need to sense His loving and healing presence?</a:t>
            </a:r>
          </a:p>
          <a:p>
            <a:r>
              <a:rPr lang="en-US" sz="2800" dirty="0"/>
              <a:t>Omniscience and Omnipresence </a:t>
            </a:r>
            <a:r>
              <a:rPr lang="en-US" sz="2800"/>
              <a:t>– do you </a:t>
            </a:r>
            <a:r>
              <a:rPr lang="en-US" sz="2800" dirty="0"/>
              <a:t>need His wisdom and assurance that He is ever with you?</a:t>
            </a:r>
          </a:p>
          <a:p>
            <a:r>
              <a:rPr lang="en-US" sz="2800" dirty="0"/>
              <a:t>Omnipotence – do you need Him to break chains that bind your heart and soul?</a:t>
            </a:r>
          </a:p>
          <a:p>
            <a:r>
              <a:rPr lang="en-US" sz="2800" dirty="0"/>
              <a:t>He is immutable – the same in the eternal past and future…</a:t>
            </a:r>
          </a:p>
        </p:txBody>
      </p:sp>
    </p:spTree>
    <p:extLst>
      <p:ext uri="{BB962C8B-B14F-4D97-AF65-F5344CB8AC3E}">
        <p14:creationId xmlns:p14="http://schemas.microsoft.com/office/powerpoint/2010/main" val="82661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B206B-E80B-60E0-84F5-3929839C5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184" y="849667"/>
            <a:ext cx="10084063" cy="75921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Attributes of God: </a:t>
            </a:r>
            <a:r>
              <a:rPr lang="en-US" sz="3200" dirty="0"/>
              <a:t>(sharing only 6)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4A2DB-0859-E4EB-AB1B-17CEB85E0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875099"/>
            <a:ext cx="9771546" cy="4224759"/>
          </a:xfrm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God is holy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is love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is omniscient = all knowing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is omnipresent = everywhere, all the time, multi-dimensional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is omnipotent = all powerful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is immutable = never changing</a:t>
            </a:r>
          </a:p>
        </p:txBody>
      </p:sp>
    </p:spTree>
    <p:extLst>
      <p:ext uri="{BB962C8B-B14F-4D97-AF65-F5344CB8AC3E}">
        <p14:creationId xmlns:p14="http://schemas.microsoft.com/office/powerpoint/2010/main" val="32736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08F3-69D7-084F-26C4-B1EEC599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48181"/>
            <a:ext cx="8761413" cy="1400537"/>
          </a:xfrm>
        </p:spPr>
        <p:txBody>
          <a:bodyPr anchor="t"/>
          <a:lstStyle/>
          <a:p>
            <a:pPr algn="ctr"/>
            <a:r>
              <a:rPr lang="en-US" dirty="0"/>
              <a:t>El Shaddai (God, the Mountain)</a:t>
            </a:r>
            <a:br>
              <a:rPr lang="en-US" dirty="0"/>
            </a:br>
            <a:r>
              <a:rPr lang="en-US" dirty="0"/>
              <a:t>God Almighty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7B9-44EF-65E0-0553-9E8F4FAF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14" y="2904442"/>
            <a:ext cx="11076972" cy="3606320"/>
          </a:xfrm>
        </p:spPr>
        <p:txBody>
          <a:bodyPr>
            <a:normAutofit/>
          </a:bodyPr>
          <a:lstStyle/>
          <a:p>
            <a:r>
              <a:rPr lang="en-US" sz="3600" dirty="0"/>
              <a:t>Genesis 17: 1 – 2:  “When Abram was 99 years old, the Lord appeared to him and said, ‘I am God Almighty; walk before Me faithfully and be blameless. Then I will make My covenant between me and you and will greatly increase your numbers.’  Abram fell face down…”</a:t>
            </a:r>
          </a:p>
        </p:txBody>
      </p:sp>
    </p:spTree>
    <p:extLst>
      <p:ext uri="{BB962C8B-B14F-4D97-AF65-F5344CB8AC3E}">
        <p14:creationId xmlns:p14="http://schemas.microsoft.com/office/powerpoint/2010/main" val="157533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BED0AE8-5D5C-1F56-C76A-B5D304C8E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34" y="972633"/>
            <a:ext cx="10729732" cy="3495555"/>
          </a:xfrm>
        </p:spPr>
        <p:txBody>
          <a:bodyPr anchor="t"/>
          <a:lstStyle/>
          <a:p>
            <a:r>
              <a:rPr lang="en-US" sz="3200" dirty="0"/>
              <a:t>“When Abram was 99 years old”…</a:t>
            </a:r>
            <a:br>
              <a:rPr lang="en-US" sz="3200" dirty="0"/>
            </a:br>
            <a:r>
              <a:rPr lang="en-US" sz="3200" dirty="0"/>
              <a:t>	*Trauma of surviving the argument between Sarai and Hagar</a:t>
            </a:r>
            <a:br>
              <a:rPr lang="en-US" sz="3200" dirty="0"/>
            </a:br>
            <a:r>
              <a:rPr lang="en-US" sz="3200" dirty="0"/>
              <a:t>	*Trauma of sending Ishmael and Hagar to the desert – God reveals Himself as the El Roi</a:t>
            </a:r>
            <a:br>
              <a:rPr lang="en-US" sz="3200" dirty="0"/>
            </a:br>
            <a:r>
              <a:rPr lang="en-US" sz="3200" dirty="0"/>
              <a:t>	*Ishmael is now 13 years old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BBA38C-101D-6BDB-C280-BD4DE9CE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134" y="5024967"/>
            <a:ext cx="10924572" cy="860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Lord appeared to him and said,</a:t>
            </a:r>
          </a:p>
        </p:txBody>
      </p:sp>
    </p:spTree>
    <p:extLst>
      <p:ext uri="{BB962C8B-B14F-4D97-AF65-F5344CB8AC3E}">
        <p14:creationId xmlns:p14="http://schemas.microsoft.com/office/powerpoint/2010/main" val="23338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74F07-D322-1BB8-5703-DE85E9BB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" y="694481"/>
            <a:ext cx="10857053" cy="3831220"/>
          </a:xfrm>
        </p:spPr>
        <p:txBody>
          <a:bodyPr anchor="t"/>
          <a:lstStyle/>
          <a:p>
            <a:r>
              <a:rPr lang="en-US" dirty="0"/>
              <a:t>El Shaddai:</a:t>
            </a:r>
            <a:br>
              <a:rPr lang="en-US" dirty="0"/>
            </a:br>
            <a:r>
              <a:rPr lang="en-US" sz="3200" dirty="0"/>
              <a:t>	</a:t>
            </a:r>
            <a:r>
              <a:rPr lang="en-US" sz="2800" dirty="0"/>
              <a:t>Used 6 times in Genesis and 31 times in the book of Job</a:t>
            </a:r>
            <a:br>
              <a:rPr lang="en-US" sz="3200" dirty="0"/>
            </a:br>
            <a:r>
              <a:rPr lang="en-US" sz="3200" dirty="0"/>
              <a:t>	El = God		Shaddai = All powerful</a:t>
            </a:r>
            <a:br>
              <a:rPr lang="en-US" sz="3200" dirty="0"/>
            </a:br>
            <a:r>
              <a:rPr lang="en-US" sz="3200" dirty="0"/>
              <a:t>	Also interpreted as “God, the Mountain”</a:t>
            </a:r>
            <a:br>
              <a:rPr lang="en-US" sz="3200" dirty="0"/>
            </a:br>
            <a:r>
              <a:rPr lang="en-US" sz="3200" dirty="0"/>
              <a:t>Two sides:	the Judicial Destroyer – justice</a:t>
            </a:r>
            <a:br>
              <a:rPr lang="en-US" sz="3200" dirty="0"/>
            </a:br>
            <a:r>
              <a:rPr lang="en-US" sz="3200" dirty="0"/>
              <a:t>					the Sufficient – is working to 											develop-power combined with promise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1C816-476F-3208-8609-2C4791ADA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448" y="5476380"/>
            <a:ext cx="8825659" cy="8604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 am God Almighty;</a:t>
            </a:r>
          </a:p>
        </p:txBody>
      </p:sp>
    </p:spTree>
    <p:extLst>
      <p:ext uri="{BB962C8B-B14F-4D97-AF65-F5344CB8AC3E}">
        <p14:creationId xmlns:p14="http://schemas.microsoft.com/office/powerpoint/2010/main" val="265945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D71A8E-8747-BC32-3106-77F25D1B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780" y="682906"/>
            <a:ext cx="9549114" cy="997726"/>
          </a:xfrm>
        </p:spPr>
        <p:txBody>
          <a:bodyPr/>
          <a:lstStyle/>
          <a:p>
            <a:pPr algn="ctr"/>
            <a:r>
              <a:rPr lang="en-US" sz="3600" dirty="0"/>
              <a:t>…walk before Me faithfully and be blameless.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4BD156-2FD5-3079-FDE9-8EE8EB7FA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713674" cy="3785725"/>
          </a:xfrm>
        </p:spPr>
        <p:txBody>
          <a:bodyPr>
            <a:normAutofit/>
          </a:bodyPr>
          <a:lstStyle/>
          <a:p>
            <a:r>
              <a:rPr lang="en-US" sz="3200" dirty="0"/>
              <a:t>To walk before God faithfully – actively obedient and ever looking to Him for guidance from His Word and through answered prayer</a:t>
            </a:r>
          </a:p>
          <a:p>
            <a:endParaRPr lang="en-US" sz="3200" dirty="0"/>
          </a:p>
          <a:p>
            <a:r>
              <a:rPr lang="en-US" sz="3200" dirty="0"/>
              <a:t>And be blameless – keeping in mind, He sees all as I walk before Him… nothing to hide!</a:t>
            </a:r>
          </a:p>
        </p:txBody>
      </p:sp>
    </p:spTree>
    <p:extLst>
      <p:ext uri="{BB962C8B-B14F-4D97-AF65-F5344CB8AC3E}">
        <p14:creationId xmlns:p14="http://schemas.microsoft.com/office/powerpoint/2010/main" val="159141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48FBCC-6C98-9B90-1EE9-C908BB07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872" y="1304067"/>
            <a:ext cx="9192813" cy="2916820"/>
          </a:xfrm>
        </p:spPr>
        <p:txBody>
          <a:bodyPr anchor="t"/>
          <a:lstStyle/>
          <a:p>
            <a:pPr algn="ctr"/>
            <a:r>
              <a:rPr lang="en-US" sz="4000" dirty="0"/>
              <a:t>…Then I will make My covenant between me and you and will greatly increase your numbers.’  Abram fell face down…”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CC0F9-796E-D143-4E31-95B40AD8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241" y="5024967"/>
            <a:ext cx="11239017" cy="152630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God is the Creator of the covenant – all debts paid by the Covenant Creator. Abram just had to receive and walk faithfully and blameless… </a:t>
            </a:r>
          </a:p>
        </p:txBody>
      </p:sp>
    </p:spTree>
    <p:extLst>
      <p:ext uri="{BB962C8B-B14F-4D97-AF65-F5344CB8AC3E}">
        <p14:creationId xmlns:p14="http://schemas.microsoft.com/office/powerpoint/2010/main" val="312592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D0F205-F33A-93DC-8239-B697BA36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Immutable – Never Changing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87934EA-830A-18EF-8289-D1F623C631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299626">
            <a:off x="496411" y="2644989"/>
            <a:ext cx="3786694" cy="3739025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86F4C5-E982-654E-1962-7A26D7399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2899" y="2838112"/>
            <a:ext cx="6407693" cy="341630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Mutant – means?</a:t>
            </a:r>
          </a:p>
        </p:txBody>
      </p:sp>
    </p:spTree>
    <p:extLst>
      <p:ext uri="{BB962C8B-B14F-4D97-AF65-F5344CB8AC3E}">
        <p14:creationId xmlns:p14="http://schemas.microsoft.com/office/powerpoint/2010/main" val="9885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CCEA-A3D8-0C8D-1936-E86A39CE9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780" y="601884"/>
            <a:ext cx="9745883" cy="1250066"/>
          </a:xfrm>
        </p:spPr>
        <p:txBody>
          <a:bodyPr/>
          <a:lstStyle/>
          <a:p>
            <a:pPr algn="ctr"/>
            <a:r>
              <a:rPr lang="en-US" dirty="0"/>
              <a:t>Hebrews 13: 8 “Jesus Christ is the same yesterday and today and forever.”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A0C4C-FA43-C3BC-9E55-F59524B9A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6136" y="3106448"/>
            <a:ext cx="7187879" cy="271561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I Timothy 1: 17, “Now to the King eternal, immortal (no longer human), invisible, the only God, be honor and glory forever…”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E0694E4-2FE9-7F38-CB32-82DAB20014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24467" b="12389"/>
          <a:stretch/>
        </p:blipFill>
        <p:spPr>
          <a:xfrm rot="344405">
            <a:off x="8009681" y="2603499"/>
            <a:ext cx="3796496" cy="3947771"/>
          </a:xfrm>
        </p:spPr>
      </p:pic>
    </p:spTree>
    <p:extLst>
      <p:ext uri="{BB962C8B-B14F-4D97-AF65-F5344CB8AC3E}">
        <p14:creationId xmlns:p14="http://schemas.microsoft.com/office/powerpoint/2010/main" val="1864582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{4E4F1089-1869-8844-9584-4BE78D3372AB}tf10001076</Template>
  <TotalTime>107</TotalTime>
  <Words>565</Words>
  <Application>Microsoft Macintosh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Ion Boardroom</vt:lpstr>
      <vt:lpstr>Omnipotent (Genesis 17: 1 &amp; 2) and  Immutable (Hebrews 13: 8)!</vt:lpstr>
      <vt:lpstr>Attributes of God: (sharing only 6)</vt:lpstr>
      <vt:lpstr>El Shaddai (God, the Mountain) God Almighty</vt:lpstr>
      <vt:lpstr>“When Abram was 99 years old”…  *Trauma of surviving the argument between Sarai and Hagar  *Trauma of sending Ishmael and Hagar to the desert – God reveals Himself as the El Roi  *Ishmael is now 13 years old</vt:lpstr>
      <vt:lpstr>El Shaddai:  Used 6 times in Genesis and 31 times in the book of Job  El = God  Shaddai = All powerful  Also interpreted as “God, the Mountain” Two sides: the Judicial Destroyer – justice      the Sufficient – is working to            develop-power combined with promise </vt:lpstr>
      <vt:lpstr>…walk before Me faithfully and be blameless.</vt:lpstr>
      <vt:lpstr>…Then I will make My covenant between me and you and will greatly increase your numbers.’  Abram fell face down…”</vt:lpstr>
      <vt:lpstr>Immutable – Never Changing</vt:lpstr>
      <vt:lpstr>Hebrews 13: 8 “Jesus Christ is the same yesterday and today and forever.”</vt:lpstr>
      <vt:lpstr>Yesterday = the Logos: the Word of God at creation  Today = became human to pay for our salvation (John 1: 1 – 18) – the Incarnation   Tomorrow = Ruler throughout eternity (Revelation)</vt:lpstr>
      <vt:lpstr>What do you need from Jesus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JoAnn L.</dc:creator>
  <cp:lastModifiedBy>Smith, JoAnn L.</cp:lastModifiedBy>
  <cp:revision>3</cp:revision>
  <dcterms:created xsi:type="dcterms:W3CDTF">2022-10-13T17:06:08Z</dcterms:created>
  <dcterms:modified xsi:type="dcterms:W3CDTF">2022-10-14T20:30:23Z</dcterms:modified>
</cp:coreProperties>
</file>