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5781"/>
  </p:normalViewPr>
  <p:slideViewPr>
    <p:cSldViewPr snapToGrid="0">
      <p:cViewPr>
        <p:scale>
          <a:sx n="118" d="100"/>
          <a:sy n="118" d="100"/>
        </p:scale>
        <p:origin x="360"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D6660-C75C-1B17-1CC9-0A819D780AB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ECB0494-AF24-AADC-62C2-C6954C80166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314E30E-5B6E-A7EE-9B7A-03150E298D32}"/>
              </a:ext>
            </a:extLst>
          </p:cNvPr>
          <p:cNvSpPr>
            <a:spLocks noGrp="1"/>
          </p:cNvSpPr>
          <p:nvPr>
            <p:ph type="dt" sz="half" idx="10"/>
          </p:nvPr>
        </p:nvSpPr>
        <p:spPr/>
        <p:txBody>
          <a:bodyPr/>
          <a:lstStyle/>
          <a:p>
            <a:fld id="{8B4755E0-6745-D544-9A8E-E3ED5D1405FC}" type="datetimeFigureOut">
              <a:rPr lang="en-US" smtClean="0"/>
              <a:t>11/12/22</a:t>
            </a:fld>
            <a:endParaRPr lang="en-US" dirty="0"/>
          </a:p>
        </p:txBody>
      </p:sp>
      <p:sp>
        <p:nvSpPr>
          <p:cNvPr id="5" name="Footer Placeholder 4">
            <a:extLst>
              <a:ext uri="{FF2B5EF4-FFF2-40B4-BE49-F238E27FC236}">
                <a16:creationId xmlns:a16="http://schemas.microsoft.com/office/drawing/2014/main" id="{AE4322C3-850A-84A9-9CEB-BDE5DE6C3F3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730E3A3-CA71-CA4A-3F10-66980D94506E}"/>
              </a:ext>
            </a:extLst>
          </p:cNvPr>
          <p:cNvSpPr>
            <a:spLocks noGrp="1"/>
          </p:cNvSpPr>
          <p:nvPr>
            <p:ph type="sldNum" sz="quarter" idx="12"/>
          </p:nvPr>
        </p:nvSpPr>
        <p:spPr/>
        <p:txBody>
          <a:bodyPr/>
          <a:lstStyle/>
          <a:p>
            <a:fld id="{EF2BC7A0-3E8C-BC4B-9DCF-11086352BE63}" type="slidenum">
              <a:rPr lang="en-US" smtClean="0"/>
              <a:t>‹#›</a:t>
            </a:fld>
            <a:endParaRPr lang="en-US" dirty="0"/>
          </a:p>
        </p:txBody>
      </p:sp>
    </p:spTree>
    <p:extLst>
      <p:ext uri="{BB962C8B-B14F-4D97-AF65-F5344CB8AC3E}">
        <p14:creationId xmlns:p14="http://schemas.microsoft.com/office/powerpoint/2010/main" val="3160567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241A1-A814-3C5F-5B17-CF8F9BA9EB1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9161B63-1CF5-23F6-694E-E65180A6E7D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0850E5-3293-9E38-2B6E-5BC1128B014E}"/>
              </a:ext>
            </a:extLst>
          </p:cNvPr>
          <p:cNvSpPr>
            <a:spLocks noGrp="1"/>
          </p:cNvSpPr>
          <p:nvPr>
            <p:ph type="dt" sz="half" idx="10"/>
          </p:nvPr>
        </p:nvSpPr>
        <p:spPr/>
        <p:txBody>
          <a:bodyPr/>
          <a:lstStyle/>
          <a:p>
            <a:fld id="{8B4755E0-6745-D544-9A8E-E3ED5D1405FC}" type="datetimeFigureOut">
              <a:rPr lang="en-US" smtClean="0"/>
              <a:t>11/12/22</a:t>
            </a:fld>
            <a:endParaRPr lang="en-US" dirty="0"/>
          </a:p>
        </p:txBody>
      </p:sp>
      <p:sp>
        <p:nvSpPr>
          <p:cNvPr id="5" name="Footer Placeholder 4">
            <a:extLst>
              <a:ext uri="{FF2B5EF4-FFF2-40B4-BE49-F238E27FC236}">
                <a16:creationId xmlns:a16="http://schemas.microsoft.com/office/drawing/2014/main" id="{87B9904D-4F36-8D94-2370-171365DF4FD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7D8FEDC-5CCD-1800-EF10-4ACF260375FD}"/>
              </a:ext>
            </a:extLst>
          </p:cNvPr>
          <p:cNvSpPr>
            <a:spLocks noGrp="1"/>
          </p:cNvSpPr>
          <p:nvPr>
            <p:ph type="sldNum" sz="quarter" idx="12"/>
          </p:nvPr>
        </p:nvSpPr>
        <p:spPr/>
        <p:txBody>
          <a:bodyPr/>
          <a:lstStyle/>
          <a:p>
            <a:fld id="{EF2BC7A0-3E8C-BC4B-9DCF-11086352BE63}" type="slidenum">
              <a:rPr lang="en-US" smtClean="0"/>
              <a:t>‹#›</a:t>
            </a:fld>
            <a:endParaRPr lang="en-US" dirty="0"/>
          </a:p>
        </p:txBody>
      </p:sp>
    </p:spTree>
    <p:extLst>
      <p:ext uri="{BB962C8B-B14F-4D97-AF65-F5344CB8AC3E}">
        <p14:creationId xmlns:p14="http://schemas.microsoft.com/office/powerpoint/2010/main" val="4051404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838060-A7CA-AF88-EF8B-E1493D7EE1E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AC4DCF6-4779-A4B8-2599-ECA12C3664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8BC367-3AA1-CF2A-758F-CDA4E3695C0F}"/>
              </a:ext>
            </a:extLst>
          </p:cNvPr>
          <p:cNvSpPr>
            <a:spLocks noGrp="1"/>
          </p:cNvSpPr>
          <p:nvPr>
            <p:ph type="dt" sz="half" idx="10"/>
          </p:nvPr>
        </p:nvSpPr>
        <p:spPr/>
        <p:txBody>
          <a:bodyPr/>
          <a:lstStyle/>
          <a:p>
            <a:fld id="{8B4755E0-6745-D544-9A8E-E3ED5D1405FC}" type="datetimeFigureOut">
              <a:rPr lang="en-US" smtClean="0"/>
              <a:t>11/12/22</a:t>
            </a:fld>
            <a:endParaRPr lang="en-US" dirty="0"/>
          </a:p>
        </p:txBody>
      </p:sp>
      <p:sp>
        <p:nvSpPr>
          <p:cNvPr id="5" name="Footer Placeholder 4">
            <a:extLst>
              <a:ext uri="{FF2B5EF4-FFF2-40B4-BE49-F238E27FC236}">
                <a16:creationId xmlns:a16="http://schemas.microsoft.com/office/drawing/2014/main" id="{B74BA531-BFEE-6AC0-137C-522BBFA9C8B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7874A1D-7EE7-1524-9FCE-EB0B124310B8}"/>
              </a:ext>
            </a:extLst>
          </p:cNvPr>
          <p:cNvSpPr>
            <a:spLocks noGrp="1"/>
          </p:cNvSpPr>
          <p:nvPr>
            <p:ph type="sldNum" sz="quarter" idx="12"/>
          </p:nvPr>
        </p:nvSpPr>
        <p:spPr/>
        <p:txBody>
          <a:bodyPr/>
          <a:lstStyle/>
          <a:p>
            <a:fld id="{EF2BC7A0-3E8C-BC4B-9DCF-11086352BE63}" type="slidenum">
              <a:rPr lang="en-US" smtClean="0"/>
              <a:t>‹#›</a:t>
            </a:fld>
            <a:endParaRPr lang="en-US" dirty="0"/>
          </a:p>
        </p:txBody>
      </p:sp>
    </p:spTree>
    <p:extLst>
      <p:ext uri="{BB962C8B-B14F-4D97-AF65-F5344CB8AC3E}">
        <p14:creationId xmlns:p14="http://schemas.microsoft.com/office/powerpoint/2010/main" val="3477716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E4446-D362-0643-89C2-7B592E836BD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61EB244-8E7F-1607-4CEE-5FC4C46410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F25689-11C8-9399-900C-4F232604AF85}"/>
              </a:ext>
            </a:extLst>
          </p:cNvPr>
          <p:cNvSpPr>
            <a:spLocks noGrp="1"/>
          </p:cNvSpPr>
          <p:nvPr>
            <p:ph type="dt" sz="half" idx="10"/>
          </p:nvPr>
        </p:nvSpPr>
        <p:spPr/>
        <p:txBody>
          <a:bodyPr/>
          <a:lstStyle/>
          <a:p>
            <a:fld id="{8B4755E0-6745-D544-9A8E-E3ED5D1405FC}" type="datetimeFigureOut">
              <a:rPr lang="en-US" smtClean="0"/>
              <a:t>11/12/22</a:t>
            </a:fld>
            <a:endParaRPr lang="en-US" dirty="0"/>
          </a:p>
        </p:txBody>
      </p:sp>
      <p:sp>
        <p:nvSpPr>
          <p:cNvPr id="5" name="Footer Placeholder 4">
            <a:extLst>
              <a:ext uri="{FF2B5EF4-FFF2-40B4-BE49-F238E27FC236}">
                <a16:creationId xmlns:a16="http://schemas.microsoft.com/office/drawing/2014/main" id="{39F81A71-6ECB-4A9C-EAC0-102F50B00D8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A52B55E-868C-FA08-2D00-4712559B1396}"/>
              </a:ext>
            </a:extLst>
          </p:cNvPr>
          <p:cNvSpPr>
            <a:spLocks noGrp="1"/>
          </p:cNvSpPr>
          <p:nvPr>
            <p:ph type="sldNum" sz="quarter" idx="12"/>
          </p:nvPr>
        </p:nvSpPr>
        <p:spPr/>
        <p:txBody>
          <a:bodyPr/>
          <a:lstStyle/>
          <a:p>
            <a:fld id="{EF2BC7A0-3E8C-BC4B-9DCF-11086352BE63}" type="slidenum">
              <a:rPr lang="en-US" smtClean="0"/>
              <a:t>‹#›</a:t>
            </a:fld>
            <a:endParaRPr lang="en-US" dirty="0"/>
          </a:p>
        </p:txBody>
      </p:sp>
    </p:spTree>
    <p:extLst>
      <p:ext uri="{BB962C8B-B14F-4D97-AF65-F5344CB8AC3E}">
        <p14:creationId xmlns:p14="http://schemas.microsoft.com/office/powerpoint/2010/main" val="2765200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A5E660-3BFA-CBB9-5DDF-5601065B5DA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36BADE3-5DD6-1750-D6E4-B9682882F6D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3500A1F-C219-F752-AE05-6CD16924A75D}"/>
              </a:ext>
            </a:extLst>
          </p:cNvPr>
          <p:cNvSpPr>
            <a:spLocks noGrp="1"/>
          </p:cNvSpPr>
          <p:nvPr>
            <p:ph type="dt" sz="half" idx="10"/>
          </p:nvPr>
        </p:nvSpPr>
        <p:spPr/>
        <p:txBody>
          <a:bodyPr/>
          <a:lstStyle/>
          <a:p>
            <a:fld id="{8B4755E0-6745-D544-9A8E-E3ED5D1405FC}" type="datetimeFigureOut">
              <a:rPr lang="en-US" smtClean="0"/>
              <a:t>11/12/22</a:t>
            </a:fld>
            <a:endParaRPr lang="en-US" dirty="0"/>
          </a:p>
        </p:txBody>
      </p:sp>
      <p:sp>
        <p:nvSpPr>
          <p:cNvPr id="5" name="Footer Placeholder 4">
            <a:extLst>
              <a:ext uri="{FF2B5EF4-FFF2-40B4-BE49-F238E27FC236}">
                <a16:creationId xmlns:a16="http://schemas.microsoft.com/office/drawing/2014/main" id="{9E8950A8-54F0-01EB-F179-F66A4981E64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0F565D9-35F1-168D-A20F-B1D834A896B2}"/>
              </a:ext>
            </a:extLst>
          </p:cNvPr>
          <p:cNvSpPr>
            <a:spLocks noGrp="1"/>
          </p:cNvSpPr>
          <p:nvPr>
            <p:ph type="sldNum" sz="quarter" idx="12"/>
          </p:nvPr>
        </p:nvSpPr>
        <p:spPr/>
        <p:txBody>
          <a:bodyPr/>
          <a:lstStyle/>
          <a:p>
            <a:fld id="{EF2BC7A0-3E8C-BC4B-9DCF-11086352BE63}" type="slidenum">
              <a:rPr lang="en-US" smtClean="0"/>
              <a:t>‹#›</a:t>
            </a:fld>
            <a:endParaRPr lang="en-US" dirty="0"/>
          </a:p>
        </p:txBody>
      </p:sp>
    </p:spTree>
    <p:extLst>
      <p:ext uri="{BB962C8B-B14F-4D97-AF65-F5344CB8AC3E}">
        <p14:creationId xmlns:p14="http://schemas.microsoft.com/office/powerpoint/2010/main" val="2063563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44FE5-7FBA-4484-375A-7317774E7F3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B83C79B-4914-7622-1BAB-94BCC4E0E7D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C9AC2FF-7801-12F7-1EFE-5A38EFB8E9E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A437E5A-C107-72C2-501F-B0CCDA77D3DE}"/>
              </a:ext>
            </a:extLst>
          </p:cNvPr>
          <p:cNvSpPr>
            <a:spLocks noGrp="1"/>
          </p:cNvSpPr>
          <p:nvPr>
            <p:ph type="dt" sz="half" idx="10"/>
          </p:nvPr>
        </p:nvSpPr>
        <p:spPr/>
        <p:txBody>
          <a:bodyPr/>
          <a:lstStyle/>
          <a:p>
            <a:fld id="{8B4755E0-6745-D544-9A8E-E3ED5D1405FC}" type="datetimeFigureOut">
              <a:rPr lang="en-US" smtClean="0"/>
              <a:t>11/12/22</a:t>
            </a:fld>
            <a:endParaRPr lang="en-US" dirty="0"/>
          </a:p>
        </p:txBody>
      </p:sp>
      <p:sp>
        <p:nvSpPr>
          <p:cNvPr id="6" name="Footer Placeholder 5">
            <a:extLst>
              <a:ext uri="{FF2B5EF4-FFF2-40B4-BE49-F238E27FC236}">
                <a16:creationId xmlns:a16="http://schemas.microsoft.com/office/drawing/2014/main" id="{0D1E2347-3D62-36D3-7DDC-C8B46FE1ABF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4D8AA82-C857-6B65-45E6-6D894D4BBAE0}"/>
              </a:ext>
            </a:extLst>
          </p:cNvPr>
          <p:cNvSpPr>
            <a:spLocks noGrp="1"/>
          </p:cNvSpPr>
          <p:nvPr>
            <p:ph type="sldNum" sz="quarter" idx="12"/>
          </p:nvPr>
        </p:nvSpPr>
        <p:spPr/>
        <p:txBody>
          <a:bodyPr/>
          <a:lstStyle/>
          <a:p>
            <a:fld id="{EF2BC7A0-3E8C-BC4B-9DCF-11086352BE63}" type="slidenum">
              <a:rPr lang="en-US" smtClean="0"/>
              <a:t>‹#›</a:t>
            </a:fld>
            <a:endParaRPr lang="en-US" dirty="0"/>
          </a:p>
        </p:txBody>
      </p:sp>
    </p:spTree>
    <p:extLst>
      <p:ext uri="{BB962C8B-B14F-4D97-AF65-F5344CB8AC3E}">
        <p14:creationId xmlns:p14="http://schemas.microsoft.com/office/powerpoint/2010/main" val="3421238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AFFEB-3B67-3661-0257-24CD937CAD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211108D-49D2-B74C-D83B-2B01221975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80DA543-5808-8A3E-A362-77F3EC2765B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EE29DFD-89C4-3A32-B007-54A5385041E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330C364-79B5-FE48-7617-4F22CFF7C4C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5B28B8A-2F6C-D742-CFDA-DD7E629CD354}"/>
              </a:ext>
            </a:extLst>
          </p:cNvPr>
          <p:cNvSpPr>
            <a:spLocks noGrp="1"/>
          </p:cNvSpPr>
          <p:nvPr>
            <p:ph type="dt" sz="half" idx="10"/>
          </p:nvPr>
        </p:nvSpPr>
        <p:spPr/>
        <p:txBody>
          <a:bodyPr/>
          <a:lstStyle/>
          <a:p>
            <a:fld id="{8B4755E0-6745-D544-9A8E-E3ED5D1405FC}" type="datetimeFigureOut">
              <a:rPr lang="en-US" smtClean="0"/>
              <a:t>11/12/22</a:t>
            </a:fld>
            <a:endParaRPr lang="en-US" dirty="0"/>
          </a:p>
        </p:txBody>
      </p:sp>
      <p:sp>
        <p:nvSpPr>
          <p:cNvPr id="8" name="Footer Placeholder 7">
            <a:extLst>
              <a:ext uri="{FF2B5EF4-FFF2-40B4-BE49-F238E27FC236}">
                <a16:creationId xmlns:a16="http://schemas.microsoft.com/office/drawing/2014/main" id="{5A455256-9A67-0EB6-91E5-B4E3FFEBFD61}"/>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131E84-CC0E-BB38-364C-5CCFC4D65497}"/>
              </a:ext>
            </a:extLst>
          </p:cNvPr>
          <p:cNvSpPr>
            <a:spLocks noGrp="1"/>
          </p:cNvSpPr>
          <p:nvPr>
            <p:ph type="sldNum" sz="quarter" idx="12"/>
          </p:nvPr>
        </p:nvSpPr>
        <p:spPr/>
        <p:txBody>
          <a:bodyPr/>
          <a:lstStyle/>
          <a:p>
            <a:fld id="{EF2BC7A0-3E8C-BC4B-9DCF-11086352BE63}" type="slidenum">
              <a:rPr lang="en-US" smtClean="0"/>
              <a:t>‹#›</a:t>
            </a:fld>
            <a:endParaRPr lang="en-US" dirty="0"/>
          </a:p>
        </p:txBody>
      </p:sp>
    </p:spTree>
    <p:extLst>
      <p:ext uri="{BB962C8B-B14F-4D97-AF65-F5344CB8AC3E}">
        <p14:creationId xmlns:p14="http://schemas.microsoft.com/office/powerpoint/2010/main" val="1173340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F7F4D-F117-9C6D-6CA8-3A888FBF078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9315D18-8E8D-63A7-2D6A-4C4F50B53332}"/>
              </a:ext>
            </a:extLst>
          </p:cNvPr>
          <p:cNvSpPr>
            <a:spLocks noGrp="1"/>
          </p:cNvSpPr>
          <p:nvPr>
            <p:ph type="dt" sz="half" idx="10"/>
          </p:nvPr>
        </p:nvSpPr>
        <p:spPr/>
        <p:txBody>
          <a:bodyPr/>
          <a:lstStyle/>
          <a:p>
            <a:fld id="{8B4755E0-6745-D544-9A8E-E3ED5D1405FC}" type="datetimeFigureOut">
              <a:rPr lang="en-US" smtClean="0"/>
              <a:t>11/12/22</a:t>
            </a:fld>
            <a:endParaRPr lang="en-US" dirty="0"/>
          </a:p>
        </p:txBody>
      </p:sp>
      <p:sp>
        <p:nvSpPr>
          <p:cNvPr id="4" name="Footer Placeholder 3">
            <a:extLst>
              <a:ext uri="{FF2B5EF4-FFF2-40B4-BE49-F238E27FC236}">
                <a16:creationId xmlns:a16="http://schemas.microsoft.com/office/drawing/2014/main" id="{AAC647C7-7CC6-AAB7-2B09-C8DF8214E3FB}"/>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2F8BE9F-89FD-0D75-BE48-146B3CBF2E55}"/>
              </a:ext>
            </a:extLst>
          </p:cNvPr>
          <p:cNvSpPr>
            <a:spLocks noGrp="1"/>
          </p:cNvSpPr>
          <p:nvPr>
            <p:ph type="sldNum" sz="quarter" idx="12"/>
          </p:nvPr>
        </p:nvSpPr>
        <p:spPr/>
        <p:txBody>
          <a:bodyPr/>
          <a:lstStyle/>
          <a:p>
            <a:fld id="{EF2BC7A0-3E8C-BC4B-9DCF-11086352BE63}" type="slidenum">
              <a:rPr lang="en-US" smtClean="0"/>
              <a:t>‹#›</a:t>
            </a:fld>
            <a:endParaRPr lang="en-US" dirty="0"/>
          </a:p>
        </p:txBody>
      </p:sp>
    </p:spTree>
    <p:extLst>
      <p:ext uri="{BB962C8B-B14F-4D97-AF65-F5344CB8AC3E}">
        <p14:creationId xmlns:p14="http://schemas.microsoft.com/office/powerpoint/2010/main" val="304075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C5B05F7-B927-72D5-9A38-72CE92672D99}"/>
              </a:ext>
            </a:extLst>
          </p:cNvPr>
          <p:cNvSpPr>
            <a:spLocks noGrp="1"/>
          </p:cNvSpPr>
          <p:nvPr>
            <p:ph type="dt" sz="half" idx="10"/>
          </p:nvPr>
        </p:nvSpPr>
        <p:spPr/>
        <p:txBody>
          <a:bodyPr/>
          <a:lstStyle/>
          <a:p>
            <a:fld id="{8B4755E0-6745-D544-9A8E-E3ED5D1405FC}" type="datetimeFigureOut">
              <a:rPr lang="en-US" smtClean="0"/>
              <a:t>11/12/22</a:t>
            </a:fld>
            <a:endParaRPr lang="en-US" dirty="0"/>
          </a:p>
        </p:txBody>
      </p:sp>
      <p:sp>
        <p:nvSpPr>
          <p:cNvPr id="3" name="Footer Placeholder 2">
            <a:extLst>
              <a:ext uri="{FF2B5EF4-FFF2-40B4-BE49-F238E27FC236}">
                <a16:creationId xmlns:a16="http://schemas.microsoft.com/office/drawing/2014/main" id="{0FD2A8F5-01DD-0EBF-3F4B-481B4E3FA3F0}"/>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A9BC1E71-E65C-E404-BC09-7054BB81285D}"/>
              </a:ext>
            </a:extLst>
          </p:cNvPr>
          <p:cNvSpPr>
            <a:spLocks noGrp="1"/>
          </p:cNvSpPr>
          <p:nvPr>
            <p:ph type="sldNum" sz="quarter" idx="12"/>
          </p:nvPr>
        </p:nvSpPr>
        <p:spPr/>
        <p:txBody>
          <a:bodyPr/>
          <a:lstStyle/>
          <a:p>
            <a:fld id="{EF2BC7A0-3E8C-BC4B-9DCF-11086352BE63}" type="slidenum">
              <a:rPr lang="en-US" smtClean="0"/>
              <a:t>‹#›</a:t>
            </a:fld>
            <a:endParaRPr lang="en-US" dirty="0"/>
          </a:p>
        </p:txBody>
      </p:sp>
    </p:spTree>
    <p:extLst>
      <p:ext uri="{BB962C8B-B14F-4D97-AF65-F5344CB8AC3E}">
        <p14:creationId xmlns:p14="http://schemas.microsoft.com/office/powerpoint/2010/main" val="632798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49D9B-2417-6B8E-1EED-50B23520C7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AFAB36D-B0F0-7DAA-3C6E-7156758A89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A81931-2F26-7299-304C-53996672D0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AAB4CD-CD9F-2980-FDA1-1C51E30F2B63}"/>
              </a:ext>
            </a:extLst>
          </p:cNvPr>
          <p:cNvSpPr>
            <a:spLocks noGrp="1"/>
          </p:cNvSpPr>
          <p:nvPr>
            <p:ph type="dt" sz="half" idx="10"/>
          </p:nvPr>
        </p:nvSpPr>
        <p:spPr/>
        <p:txBody>
          <a:bodyPr/>
          <a:lstStyle/>
          <a:p>
            <a:fld id="{8B4755E0-6745-D544-9A8E-E3ED5D1405FC}" type="datetimeFigureOut">
              <a:rPr lang="en-US" smtClean="0"/>
              <a:t>11/12/22</a:t>
            </a:fld>
            <a:endParaRPr lang="en-US" dirty="0"/>
          </a:p>
        </p:txBody>
      </p:sp>
      <p:sp>
        <p:nvSpPr>
          <p:cNvPr id="6" name="Footer Placeholder 5">
            <a:extLst>
              <a:ext uri="{FF2B5EF4-FFF2-40B4-BE49-F238E27FC236}">
                <a16:creationId xmlns:a16="http://schemas.microsoft.com/office/drawing/2014/main" id="{842E069E-5480-FF58-4A3E-0D22E67398F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4A442FB-CF6A-239E-CCEA-7B34C87D0D0B}"/>
              </a:ext>
            </a:extLst>
          </p:cNvPr>
          <p:cNvSpPr>
            <a:spLocks noGrp="1"/>
          </p:cNvSpPr>
          <p:nvPr>
            <p:ph type="sldNum" sz="quarter" idx="12"/>
          </p:nvPr>
        </p:nvSpPr>
        <p:spPr/>
        <p:txBody>
          <a:bodyPr/>
          <a:lstStyle/>
          <a:p>
            <a:fld id="{EF2BC7A0-3E8C-BC4B-9DCF-11086352BE63}" type="slidenum">
              <a:rPr lang="en-US" smtClean="0"/>
              <a:t>‹#›</a:t>
            </a:fld>
            <a:endParaRPr lang="en-US" dirty="0"/>
          </a:p>
        </p:txBody>
      </p:sp>
    </p:spTree>
    <p:extLst>
      <p:ext uri="{BB962C8B-B14F-4D97-AF65-F5344CB8AC3E}">
        <p14:creationId xmlns:p14="http://schemas.microsoft.com/office/powerpoint/2010/main" val="2565735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0C2A2-6F57-110E-D289-55BC479B86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951EEEF-FCE4-B715-B1CF-15216B89FD9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0B7E4511-66D2-A47E-A156-9F69EFB3CB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ABFEA9-08F2-D8A1-B9BD-D148D75A6938}"/>
              </a:ext>
            </a:extLst>
          </p:cNvPr>
          <p:cNvSpPr>
            <a:spLocks noGrp="1"/>
          </p:cNvSpPr>
          <p:nvPr>
            <p:ph type="dt" sz="half" idx="10"/>
          </p:nvPr>
        </p:nvSpPr>
        <p:spPr/>
        <p:txBody>
          <a:bodyPr/>
          <a:lstStyle/>
          <a:p>
            <a:fld id="{8B4755E0-6745-D544-9A8E-E3ED5D1405FC}" type="datetimeFigureOut">
              <a:rPr lang="en-US" smtClean="0"/>
              <a:t>11/12/22</a:t>
            </a:fld>
            <a:endParaRPr lang="en-US" dirty="0"/>
          </a:p>
        </p:txBody>
      </p:sp>
      <p:sp>
        <p:nvSpPr>
          <p:cNvPr id="6" name="Footer Placeholder 5">
            <a:extLst>
              <a:ext uri="{FF2B5EF4-FFF2-40B4-BE49-F238E27FC236}">
                <a16:creationId xmlns:a16="http://schemas.microsoft.com/office/drawing/2014/main" id="{0BC53B77-4A2F-1392-9D0F-6E09FF40C80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EB9915C-BCBC-0DB1-CBCC-DA6DF579A4DE}"/>
              </a:ext>
            </a:extLst>
          </p:cNvPr>
          <p:cNvSpPr>
            <a:spLocks noGrp="1"/>
          </p:cNvSpPr>
          <p:nvPr>
            <p:ph type="sldNum" sz="quarter" idx="12"/>
          </p:nvPr>
        </p:nvSpPr>
        <p:spPr/>
        <p:txBody>
          <a:bodyPr/>
          <a:lstStyle/>
          <a:p>
            <a:fld id="{EF2BC7A0-3E8C-BC4B-9DCF-11086352BE63}" type="slidenum">
              <a:rPr lang="en-US" smtClean="0"/>
              <a:t>‹#›</a:t>
            </a:fld>
            <a:endParaRPr lang="en-US" dirty="0"/>
          </a:p>
        </p:txBody>
      </p:sp>
    </p:spTree>
    <p:extLst>
      <p:ext uri="{BB962C8B-B14F-4D97-AF65-F5344CB8AC3E}">
        <p14:creationId xmlns:p14="http://schemas.microsoft.com/office/powerpoint/2010/main" val="3679443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5C6D41B-AC3A-3F4E-E7F7-E071A4D2806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2EE6435-FA54-DB18-FA39-9C569AE7F8F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26ABD6-C51C-6BDD-F052-3BB70A69363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4755E0-6745-D544-9A8E-E3ED5D1405FC}" type="datetimeFigureOut">
              <a:rPr lang="en-US" smtClean="0"/>
              <a:t>11/12/22</a:t>
            </a:fld>
            <a:endParaRPr lang="en-US" dirty="0"/>
          </a:p>
        </p:txBody>
      </p:sp>
      <p:sp>
        <p:nvSpPr>
          <p:cNvPr id="5" name="Footer Placeholder 4">
            <a:extLst>
              <a:ext uri="{FF2B5EF4-FFF2-40B4-BE49-F238E27FC236}">
                <a16:creationId xmlns:a16="http://schemas.microsoft.com/office/drawing/2014/main" id="{E32B67A4-59B9-50EC-898D-24C849A228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1DC8062C-7139-C8A6-0342-AA13ABCB58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2BC7A0-3E8C-BC4B-9DCF-11086352BE63}" type="slidenum">
              <a:rPr lang="en-US" smtClean="0"/>
              <a:t>‹#›</a:t>
            </a:fld>
            <a:endParaRPr lang="en-US" dirty="0"/>
          </a:p>
        </p:txBody>
      </p:sp>
    </p:spTree>
    <p:extLst>
      <p:ext uri="{BB962C8B-B14F-4D97-AF65-F5344CB8AC3E}">
        <p14:creationId xmlns:p14="http://schemas.microsoft.com/office/powerpoint/2010/main" val="1787260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A750F-3318-E758-DB90-E9EFF38DB4DC}"/>
              </a:ext>
            </a:extLst>
          </p:cNvPr>
          <p:cNvSpPr>
            <a:spLocks noGrp="1"/>
          </p:cNvSpPr>
          <p:nvPr>
            <p:ph type="ctrTitle"/>
          </p:nvPr>
        </p:nvSpPr>
        <p:spPr/>
        <p:txBody>
          <a:bodyPr/>
          <a:lstStyle/>
          <a:p>
            <a:r>
              <a:rPr lang="en-US" dirty="0"/>
              <a:t>I Am the Light of the world!</a:t>
            </a:r>
          </a:p>
        </p:txBody>
      </p:sp>
      <p:sp>
        <p:nvSpPr>
          <p:cNvPr id="3" name="Subtitle 2">
            <a:extLst>
              <a:ext uri="{FF2B5EF4-FFF2-40B4-BE49-F238E27FC236}">
                <a16:creationId xmlns:a16="http://schemas.microsoft.com/office/drawing/2014/main" id="{0EBE5514-827A-7061-1676-D5E53AEC9B6F}"/>
              </a:ext>
            </a:extLst>
          </p:cNvPr>
          <p:cNvSpPr>
            <a:spLocks noGrp="1"/>
          </p:cNvSpPr>
          <p:nvPr>
            <p:ph type="subTitle" idx="1"/>
          </p:nvPr>
        </p:nvSpPr>
        <p:spPr/>
        <p:txBody>
          <a:bodyPr>
            <a:normAutofit/>
          </a:bodyPr>
          <a:lstStyle/>
          <a:p>
            <a:r>
              <a:rPr lang="en-US" sz="3200" dirty="0"/>
              <a:t>John 8: 12 &amp; John 9: 5</a:t>
            </a:r>
          </a:p>
        </p:txBody>
      </p:sp>
    </p:spTree>
    <p:extLst>
      <p:ext uri="{BB962C8B-B14F-4D97-AF65-F5344CB8AC3E}">
        <p14:creationId xmlns:p14="http://schemas.microsoft.com/office/powerpoint/2010/main" val="30385999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549DBDE-03E9-2E6D-637A-2053CD3226A4}"/>
              </a:ext>
            </a:extLst>
          </p:cNvPr>
          <p:cNvSpPr>
            <a:spLocks noGrp="1"/>
          </p:cNvSpPr>
          <p:nvPr>
            <p:ph sz="half" idx="1"/>
          </p:nvPr>
        </p:nvSpPr>
        <p:spPr>
          <a:xfrm>
            <a:off x="805543" y="1651678"/>
            <a:ext cx="5181600" cy="4680858"/>
          </a:xfrm>
        </p:spPr>
        <p:txBody>
          <a:bodyPr/>
          <a:lstStyle/>
          <a:p>
            <a:r>
              <a:rPr lang="en-US" dirty="0"/>
              <a:t>It was with this background that Jesus declare Himself the Light of the World…</a:t>
            </a:r>
          </a:p>
          <a:p>
            <a:endParaRPr lang="en-US" dirty="0"/>
          </a:p>
          <a:p>
            <a:endParaRPr lang="en-US" dirty="0"/>
          </a:p>
          <a:p>
            <a:r>
              <a:rPr lang="en-US" dirty="0"/>
              <a:t>As the pillar of light protected and led the Israelites, Jesus is here as the Pillar of Light for our daily lives…</a:t>
            </a:r>
          </a:p>
        </p:txBody>
      </p:sp>
      <p:pic>
        <p:nvPicPr>
          <p:cNvPr id="5" name="Content Placeholder 4">
            <a:extLst>
              <a:ext uri="{FF2B5EF4-FFF2-40B4-BE49-F238E27FC236}">
                <a16:creationId xmlns:a16="http://schemas.microsoft.com/office/drawing/2014/main" id="{BB97F1B3-9957-783D-A98A-5C5813A32316}"/>
              </a:ext>
            </a:extLst>
          </p:cNvPr>
          <p:cNvPicPr>
            <a:picLocks noGrp="1" noChangeAspect="1"/>
          </p:cNvPicPr>
          <p:nvPr>
            <p:ph sz="half" idx="2"/>
          </p:nvPr>
        </p:nvPicPr>
        <p:blipFill>
          <a:blip r:embed="rId2"/>
          <a:stretch>
            <a:fillRect/>
          </a:stretch>
        </p:blipFill>
        <p:spPr>
          <a:xfrm>
            <a:off x="6441621" y="685799"/>
            <a:ext cx="4944836" cy="5900058"/>
          </a:xfrm>
        </p:spPr>
      </p:pic>
    </p:spTree>
    <p:extLst>
      <p:ext uri="{BB962C8B-B14F-4D97-AF65-F5344CB8AC3E}">
        <p14:creationId xmlns:p14="http://schemas.microsoft.com/office/powerpoint/2010/main" val="989629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C0E1E-F591-B310-B829-5C96A2C51A15}"/>
              </a:ext>
            </a:extLst>
          </p:cNvPr>
          <p:cNvSpPr>
            <a:spLocks noGrp="1"/>
          </p:cNvSpPr>
          <p:nvPr>
            <p:ph type="title"/>
          </p:nvPr>
        </p:nvSpPr>
        <p:spPr>
          <a:xfrm>
            <a:off x="838200" y="365125"/>
            <a:ext cx="10515600" cy="583999"/>
          </a:xfrm>
        </p:spPr>
        <p:txBody>
          <a:bodyPr>
            <a:normAutofit fontScale="90000"/>
          </a:bodyPr>
          <a:lstStyle/>
          <a:p>
            <a:r>
              <a:rPr lang="en-US" dirty="0"/>
              <a:t>Context:</a:t>
            </a:r>
          </a:p>
        </p:txBody>
      </p:sp>
      <p:sp>
        <p:nvSpPr>
          <p:cNvPr id="3" name="Content Placeholder 2">
            <a:extLst>
              <a:ext uri="{FF2B5EF4-FFF2-40B4-BE49-F238E27FC236}">
                <a16:creationId xmlns:a16="http://schemas.microsoft.com/office/drawing/2014/main" id="{56AB5C9B-973C-BF38-1AE6-88E5FD7323E4}"/>
              </a:ext>
            </a:extLst>
          </p:cNvPr>
          <p:cNvSpPr>
            <a:spLocks noGrp="1"/>
          </p:cNvSpPr>
          <p:nvPr>
            <p:ph idx="1"/>
          </p:nvPr>
        </p:nvSpPr>
        <p:spPr>
          <a:xfrm>
            <a:off x="486137" y="1134318"/>
            <a:ext cx="11134845" cy="5463251"/>
          </a:xfrm>
        </p:spPr>
        <p:txBody>
          <a:bodyPr>
            <a:normAutofit lnSpcReduction="10000"/>
          </a:bodyPr>
          <a:lstStyle/>
          <a:p>
            <a:r>
              <a:rPr lang="en-US" dirty="0"/>
              <a:t>John 7</a:t>
            </a:r>
          </a:p>
          <a:p>
            <a:r>
              <a:rPr lang="en-US" dirty="0"/>
              <a:t>V1 – 13	Jesus is in the region of Galilee and His brothers are taunting 		him: you want to be popular – go to the </a:t>
            </a:r>
            <a:r>
              <a:rPr lang="en-US" u="sng" dirty="0"/>
              <a:t>Feast of Tabernacles</a:t>
            </a:r>
            <a:r>
              <a:rPr lang="en-US" dirty="0"/>
              <a:t> 		where everyone is and get the recognition you want! He waits.</a:t>
            </a:r>
          </a:p>
          <a:p>
            <a:endParaRPr lang="en-US" dirty="0"/>
          </a:p>
          <a:p>
            <a:r>
              <a:rPr lang="en-US" dirty="0"/>
              <a:t>V14		He slips into Jerusalem for the Feast and teaches in the Temple 		half-way through the 7-day festival. Conflict arises between 		Jesus and the religious leaders (Pharisees and Sadducees).</a:t>
            </a:r>
          </a:p>
          <a:p>
            <a:endParaRPr lang="en-US" dirty="0"/>
          </a:p>
          <a:p>
            <a:r>
              <a:rPr lang="en-US" dirty="0"/>
              <a:t>V34-39	On the last day of the Feast, Jesus says, “if you are thirsty, 		come and drink…you will never thirst again. Rivers of living 		water shall flow from within – speaking of the infilling of the 		Holy Spirit. </a:t>
            </a:r>
          </a:p>
        </p:txBody>
      </p:sp>
    </p:spTree>
    <p:extLst>
      <p:ext uri="{BB962C8B-B14F-4D97-AF65-F5344CB8AC3E}">
        <p14:creationId xmlns:p14="http://schemas.microsoft.com/office/powerpoint/2010/main" val="8527265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FE49F-C48C-F345-8EC3-ACC73E715544}"/>
              </a:ext>
            </a:extLst>
          </p:cNvPr>
          <p:cNvSpPr>
            <a:spLocks noGrp="1"/>
          </p:cNvSpPr>
          <p:nvPr>
            <p:ph type="title"/>
          </p:nvPr>
        </p:nvSpPr>
        <p:spPr>
          <a:xfrm>
            <a:off x="838200" y="388275"/>
            <a:ext cx="10515600" cy="630298"/>
          </a:xfrm>
        </p:spPr>
        <p:txBody>
          <a:bodyPr>
            <a:normAutofit fontScale="90000"/>
          </a:bodyPr>
          <a:lstStyle/>
          <a:p>
            <a:r>
              <a:rPr lang="en-US" dirty="0"/>
              <a:t>Chapter 8</a:t>
            </a:r>
          </a:p>
        </p:txBody>
      </p:sp>
      <p:sp>
        <p:nvSpPr>
          <p:cNvPr id="3" name="Content Placeholder 2">
            <a:extLst>
              <a:ext uri="{FF2B5EF4-FFF2-40B4-BE49-F238E27FC236}">
                <a16:creationId xmlns:a16="http://schemas.microsoft.com/office/drawing/2014/main" id="{E602D41C-6D51-7E32-B53D-5106BBB5C4C8}"/>
              </a:ext>
            </a:extLst>
          </p:cNvPr>
          <p:cNvSpPr>
            <a:spLocks noGrp="1"/>
          </p:cNvSpPr>
          <p:nvPr>
            <p:ph idx="1"/>
          </p:nvPr>
        </p:nvSpPr>
        <p:spPr>
          <a:xfrm>
            <a:off x="370390" y="1608881"/>
            <a:ext cx="11447362" cy="4860844"/>
          </a:xfrm>
        </p:spPr>
        <p:txBody>
          <a:bodyPr/>
          <a:lstStyle/>
          <a:p>
            <a:r>
              <a:rPr lang="en-US" dirty="0"/>
              <a:t>V1-11	Woman caught in adultery, Jesus says, “… Go and leave your life 		of sin.”</a:t>
            </a:r>
          </a:p>
          <a:p>
            <a:endParaRPr lang="en-US" dirty="0"/>
          </a:p>
          <a:p>
            <a:r>
              <a:rPr lang="en-US" dirty="0"/>
              <a:t>V12ff	When He spoke again, He stated, “I am the light of the world, 			whoever follows Me will never walk in darkness, but will have 			the light of life.”</a:t>
            </a:r>
          </a:p>
          <a:p>
            <a:endParaRPr lang="en-US" dirty="0"/>
          </a:p>
          <a:p>
            <a:r>
              <a:rPr lang="en-US" dirty="0"/>
              <a:t>A great debate happened again… 8:13 – 59 “Who are you and who do you think you are, Jesus?”</a:t>
            </a:r>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3417176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4E999-0660-A8A4-6B2E-7F4CDC87D513}"/>
              </a:ext>
            </a:extLst>
          </p:cNvPr>
          <p:cNvSpPr>
            <a:spLocks noGrp="1"/>
          </p:cNvSpPr>
          <p:nvPr>
            <p:ph type="title"/>
          </p:nvPr>
        </p:nvSpPr>
        <p:spPr>
          <a:xfrm>
            <a:off x="838200" y="365126"/>
            <a:ext cx="10515600" cy="734470"/>
          </a:xfrm>
        </p:spPr>
        <p:txBody>
          <a:bodyPr/>
          <a:lstStyle/>
          <a:p>
            <a:r>
              <a:rPr lang="en-US" dirty="0"/>
              <a:t>Chapter 9</a:t>
            </a:r>
          </a:p>
        </p:txBody>
      </p:sp>
      <p:sp>
        <p:nvSpPr>
          <p:cNvPr id="3" name="Content Placeholder 2">
            <a:extLst>
              <a:ext uri="{FF2B5EF4-FFF2-40B4-BE49-F238E27FC236}">
                <a16:creationId xmlns:a16="http://schemas.microsoft.com/office/drawing/2014/main" id="{97EAF4B4-4EE2-7547-3036-FE74A4BA5480}"/>
              </a:ext>
            </a:extLst>
          </p:cNvPr>
          <p:cNvSpPr>
            <a:spLocks noGrp="1"/>
          </p:cNvSpPr>
          <p:nvPr>
            <p:ph idx="1"/>
          </p:nvPr>
        </p:nvSpPr>
        <p:spPr>
          <a:xfrm>
            <a:off x="405114" y="1203766"/>
            <a:ext cx="11273742" cy="5289107"/>
          </a:xfrm>
        </p:spPr>
        <p:txBody>
          <a:bodyPr/>
          <a:lstStyle/>
          <a:p>
            <a:r>
              <a:rPr lang="en-US" dirty="0"/>
              <a:t>V1-12	Jesus heals a man who was born blind – His disciples asks, 			“Who’s fault caused the man’s blindness?”</a:t>
            </a:r>
          </a:p>
          <a:p>
            <a:endParaRPr lang="en-US" dirty="0"/>
          </a:p>
          <a:p>
            <a:r>
              <a:rPr lang="en-US" dirty="0"/>
              <a:t>V5		Jesus heals the man and again states, “I am the Light of the 			world.”</a:t>
            </a:r>
          </a:p>
          <a:p>
            <a:endParaRPr lang="en-US" dirty="0"/>
          </a:p>
          <a:p>
            <a:pPr marL="0" indent="0">
              <a:buNone/>
            </a:pPr>
            <a:endParaRPr lang="en-US" dirty="0"/>
          </a:p>
          <a:p>
            <a:r>
              <a:rPr lang="en-US" dirty="0"/>
              <a:t>All this, remember, happened right after the Feast of Tabernacles was celebrated… </a:t>
            </a:r>
          </a:p>
        </p:txBody>
      </p:sp>
    </p:spTree>
    <p:extLst>
      <p:ext uri="{BB962C8B-B14F-4D97-AF65-F5344CB8AC3E}">
        <p14:creationId xmlns:p14="http://schemas.microsoft.com/office/powerpoint/2010/main" val="257181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307D4-3F57-AD94-C24C-879D9039FA1C}"/>
              </a:ext>
            </a:extLst>
          </p:cNvPr>
          <p:cNvSpPr>
            <a:spLocks noGrp="1"/>
          </p:cNvSpPr>
          <p:nvPr>
            <p:ph type="title"/>
          </p:nvPr>
        </p:nvSpPr>
        <p:spPr>
          <a:xfrm>
            <a:off x="838200" y="365126"/>
            <a:ext cx="10515600" cy="769194"/>
          </a:xfrm>
        </p:spPr>
        <p:txBody>
          <a:bodyPr/>
          <a:lstStyle/>
          <a:p>
            <a:r>
              <a:rPr lang="en-US" dirty="0"/>
              <a:t>The Feast of Tabernacles (Sukkot)</a:t>
            </a:r>
          </a:p>
        </p:txBody>
      </p:sp>
      <p:sp>
        <p:nvSpPr>
          <p:cNvPr id="3" name="Content Placeholder 2">
            <a:extLst>
              <a:ext uri="{FF2B5EF4-FFF2-40B4-BE49-F238E27FC236}">
                <a16:creationId xmlns:a16="http://schemas.microsoft.com/office/drawing/2014/main" id="{D3B018E3-AE7E-1356-F42A-F5AD0CA2C829}"/>
              </a:ext>
            </a:extLst>
          </p:cNvPr>
          <p:cNvSpPr>
            <a:spLocks noGrp="1"/>
          </p:cNvSpPr>
          <p:nvPr>
            <p:ph idx="1"/>
          </p:nvPr>
        </p:nvSpPr>
        <p:spPr>
          <a:xfrm>
            <a:off x="370114" y="1134320"/>
            <a:ext cx="11223171" cy="5029200"/>
          </a:xfrm>
        </p:spPr>
        <p:txBody>
          <a:bodyPr/>
          <a:lstStyle/>
          <a:p>
            <a:r>
              <a:rPr lang="en-US" dirty="0"/>
              <a:t>Established to commemorate Israel’s escape from Egypt</a:t>
            </a:r>
          </a:p>
          <a:p>
            <a:r>
              <a:rPr lang="en-US" dirty="0"/>
              <a:t>One of 3 Festivals the Israelites were required to return to Jerusalem</a:t>
            </a:r>
          </a:p>
          <a:p>
            <a:r>
              <a:rPr lang="en-US" dirty="0"/>
              <a:t>They were required to build a dwelling to live in for 7 days – no leaven allowed…</a:t>
            </a:r>
          </a:p>
        </p:txBody>
      </p:sp>
      <p:pic>
        <p:nvPicPr>
          <p:cNvPr id="5" name="Picture 4">
            <a:extLst>
              <a:ext uri="{FF2B5EF4-FFF2-40B4-BE49-F238E27FC236}">
                <a16:creationId xmlns:a16="http://schemas.microsoft.com/office/drawing/2014/main" id="{D5BA1CD8-54C3-7A4B-7C2F-B90F4F65A38D}"/>
              </a:ext>
            </a:extLst>
          </p:cNvPr>
          <p:cNvPicPr>
            <a:picLocks noChangeAspect="1"/>
          </p:cNvPicPr>
          <p:nvPr/>
        </p:nvPicPr>
        <p:blipFill>
          <a:blip r:embed="rId2"/>
          <a:stretch>
            <a:fillRect/>
          </a:stretch>
        </p:blipFill>
        <p:spPr>
          <a:xfrm>
            <a:off x="3978727" y="2899282"/>
            <a:ext cx="3788229" cy="3593592"/>
          </a:xfrm>
          <a:prstGeom prst="rect">
            <a:avLst/>
          </a:prstGeom>
        </p:spPr>
      </p:pic>
      <p:pic>
        <p:nvPicPr>
          <p:cNvPr id="7" name="Picture 6">
            <a:extLst>
              <a:ext uri="{FF2B5EF4-FFF2-40B4-BE49-F238E27FC236}">
                <a16:creationId xmlns:a16="http://schemas.microsoft.com/office/drawing/2014/main" id="{BA84582B-FAB2-ADE2-99A5-015D0335DC85}"/>
              </a:ext>
            </a:extLst>
          </p:cNvPr>
          <p:cNvPicPr>
            <a:picLocks noChangeAspect="1"/>
          </p:cNvPicPr>
          <p:nvPr/>
        </p:nvPicPr>
        <p:blipFill>
          <a:blip r:embed="rId3"/>
          <a:stretch>
            <a:fillRect/>
          </a:stretch>
        </p:blipFill>
        <p:spPr>
          <a:xfrm>
            <a:off x="8175170" y="3485922"/>
            <a:ext cx="3418115" cy="2950029"/>
          </a:xfrm>
          <a:prstGeom prst="rect">
            <a:avLst/>
          </a:prstGeom>
        </p:spPr>
      </p:pic>
      <p:pic>
        <p:nvPicPr>
          <p:cNvPr id="9" name="Picture 8">
            <a:extLst>
              <a:ext uri="{FF2B5EF4-FFF2-40B4-BE49-F238E27FC236}">
                <a16:creationId xmlns:a16="http://schemas.microsoft.com/office/drawing/2014/main" id="{D091758B-188E-5525-AC48-8B183AA0AE72}"/>
              </a:ext>
            </a:extLst>
          </p:cNvPr>
          <p:cNvPicPr>
            <a:picLocks noChangeAspect="1"/>
          </p:cNvPicPr>
          <p:nvPr/>
        </p:nvPicPr>
        <p:blipFill>
          <a:blip r:embed="rId4"/>
          <a:stretch>
            <a:fillRect/>
          </a:stretch>
        </p:blipFill>
        <p:spPr>
          <a:xfrm>
            <a:off x="370114" y="3429000"/>
            <a:ext cx="3200400" cy="3063874"/>
          </a:xfrm>
          <a:prstGeom prst="rect">
            <a:avLst/>
          </a:prstGeom>
        </p:spPr>
      </p:pic>
    </p:spTree>
    <p:extLst>
      <p:ext uri="{BB962C8B-B14F-4D97-AF65-F5344CB8AC3E}">
        <p14:creationId xmlns:p14="http://schemas.microsoft.com/office/powerpoint/2010/main" val="20754271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7CDDE-2403-A733-F021-16307717AFD2}"/>
              </a:ext>
            </a:extLst>
          </p:cNvPr>
          <p:cNvSpPr>
            <a:spLocks noGrp="1"/>
          </p:cNvSpPr>
          <p:nvPr>
            <p:ph type="title"/>
          </p:nvPr>
        </p:nvSpPr>
        <p:spPr>
          <a:xfrm>
            <a:off x="838200" y="365126"/>
            <a:ext cx="10515600" cy="647246"/>
          </a:xfrm>
        </p:spPr>
        <p:txBody>
          <a:bodyPr>
            <a:normAutofit fontScale="90000"/>
          </a:bodyPr>
          <a:lstStyle/>
          <a:p>
            <a:r>
              <a:rPr lang="en-US" dirty="0"/>
              <a:t>Exodus 13 &amp; 14</a:t>
            </a:r>
          </a:p>
        </p:txBody>
      </p:sp>
      <p:sp>
        <p:nvSpPr>
          <p:cNvPr id="3" name="Content Placeholder 2">
            <a:extLst>
              <a:ext uri="{FF2B5EF4-FFF2-40B4-BE49-F238E27FC236}">
                <a16:creationId xmlns:a16="http://schemas.microsoft.com/office/drawing/2014/main" id="{1CD583A2-A318-65EF-1787-C66335F04FAA}"/>
              </a:ext>
            </a:extLst>
          </p:cNvPr>
          <p:cNvSpPr>
            <a:spLocks noGrp="1"/>
          </p:cNvSpPr>
          <p:nvPr>
            <p:ph idx="1"/>
          </p:nvPr>
        </p:nvSpPr>
        <p:spPr>
          <a:xfrm>
            <a:off x="446314" y="1197428"/>
            <a:ext cx="11364686" cy="5214257"/>
          </a:xfrm>
        </p:spPr>
        <p:txBody>
          <a:bodyPr/>
          <a:lstStyle/>
          <a:p>
            <a:r>
              <a:rPr lang="en-US" dirty="0"/>
              <a:t>Remember the 10 plagues and Pharoah finally letting the Israelites leave after the angel passed over Egypt killing every first-born from homes that did not have the blood of the lamb on their doorposts.</a:t>
            </a:r>
          </a:p>
          <a:p>
            <a:endParaRPr lang="en-US" dirty="0"/>
          </a:p>
          <a:p>
            <a:r>
              <a:rPr lang="en-US" dirty="0"/>
              <a:t>While the Israelites were leaving, Pharoah changed his mind… the Israelites shouted and saw themselves as “ready for battle” </a:t>
            </a:r>
          </a:p>
          <a:p>
            <a:r>
              <a:rPr lang="en-US" dirty="0"/>
              <a:t>But God led them “out of the way” then towards the Red Sea. V17 because “if they face war, they may run back to Egypt…”</a:t>
            </a:r>
          </a:p>
          <a:p>
            <a:r>
              <a:rPr lang="en-US" dirty="0"/>
              <a:t>By day the Lord went ahead of them in a pillar of cloud to guide them … and a pillar of fire by night to give them light, so they could travel by day or by night.  </a:t>
            </a:r>
          </a:p>
        </p:txBody>
      </p:sp>
    </p:spTree>
    <p:extLst>
      <p:ext uri="{BB962C8B-B14F-4D97-AF65-F5344CB8AC3E}">
        <p14:creationId xmlns:p14="http://schemas.microsoft.com/office/powerpoint/2010/main" val="35896597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AAAAF0D6-E437-B4A9-E272-64F678D2910A}"/>
              </a:ext>
            </a:extLst>
          </p:cNvPr>
          <p:cNvPicPr>
            <a:picLocks noGrp="1" noChangeAspect="1"/>
          </p:cNvPicPr>
          <p:nvPr>
            <p:ph sz="half" idx="1"/>
          </p:nvPr>
        </p:nvPicPr>
        <p:blipFill>
          <a:blip r:embed="rId2"/>
          <a:stretch>
            <a:fillRect/>
          </a:stretch>
        </p:blipFill>
        <p:spPr>
          <a:xfrm>
            <a:off x="838200" y="664029"/>
            <a:ext cx="3820886" cy="5791200"/>
          </a:xfrm>
        </p:spPr>
      </p:pic>
      <p:sp>
        <p:nvSpPr>
          <p:cNvPr id="6" name="Content Placeholder 5">
            <a:extLst>
              <a:ext uri="{FF2B5EF4-FFF2-40B4-BE49-F238E27FC236}">
                <a16:creationId xmlns:a16="http://schemas.microsoft.com/office/drawing/2014/main" id="{0C7294C8-A041-7577-0F25-9D713E9BDA9D}"/>
              </a:ext>
            </a:extLst>
          </p:cNvPr>
          <p:cNvSpPr>
            <a:spLocks noGrp="1"/>
          </p:cNvSpPr>
          <p:nvPr>
            <p:ph sz="half" idx="2"/>
          </p:nvPr>
        </p:nvSpPr>
        <p:spPr>
          <a:xfrm>
            <a:off x="4974770" y="843643"/>
            <a:ext cx="6629400" cy="5431971"/>
          </a:xfrm>
        </p:spPr>
        <p:txBody>
          <a:bodyPr>
            <a:normAutofit lnSpcReduction="10000"/>
          </a:bodyPr>
          <a:lstStyle/>
          <a:p>
            <a:r>
              <a:rPr lang="en-US" dirty="0"/>
              <a:t>Exodus 13: 23 “Neither the pillar of cloud nor the pillar of fire left its place in front of the people</a:t>
            </a:r>
          </a:p>
          <a:p>
            <a:pPr algn="ctr"/>
            <a:r>
              <a:rPr lang="en-US" dirty="0"/>
              <a:t>Chapter 14</a:t>
            </a:r>
          </a:p>
          <a:p>
            <a:r>
              <a:rPr lang="en-US" dirty="0"/>
              <a:t>V8	The Egyptians “marched boldly”</a:t>
            </a:r>
          </a:p>
          <a:p>
            <a:endParaRPr lang="en-US" dirty="0"/>
          </a:p>
          <a:p>
            <a:r>
              <a:rPr lang="en-US" dirty="0"/>
              <a:t>V10	The Israelites were terrified! Remember earlier?</a:t>
            </a:r>
          </a:p>
          <a:p>
            <a:pPr marL="0" indent="0">
              <a:buNone/>
            </a:pPr>
            <a:endParaRPr lang="en-US" dirty="0"/>
          </a:p>
          <a:p>
            <a:r>
              <a:rPr lang="en-US" dirty="0"/>
              <a:t>V13-14 Moses said, “Do not be afraid. Stand firm and you will see the deliverance the Lord will bring you today! The Lord will fight for you; you need to be still.”</a:t>
            </a:r>
          </a:p>
          <a:p>
            <a:endParaRPr lang="en-US" dirty="0"/>
          </a:p>
        </p:txBody>
      </p:sp>
    </p:spTree>
    <p:extLst>
      <p:ext uri="{BB962C8B-B14F-4D97-AF65-F5344CB8AC3E}">
        <p14:creationId xmlns:p14="http://schemas.microsoft.com/office/powerpoint/2010/main" val="34525385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253E57-FD44-6278-B7ED-32FE69D50238}"/>
              </a:ext>
            </a:extLst>
          </p:cNvPr>
          <p:cNvSpPr>
            <a:spLocks noGrp="1"/>
          </p:cNvSpPr>
          <p:nvPr>
            <p:ph type="title"/>
          </p:nvPr>
        </p:nvSpPr>
        <p:spPr>
          <a:xfrm>
            <a:off x="838200" y="365126"/>
            <a:ext cx="10515600" cy="669018"/>
          </a:xfrm>
        </p:spPr>
        <p:txBody>
          <a:bodyPr>
            <a:normAutofit fontScale="90000"/>
          </a:bodyPr>
          <a:lstStyle/>
          <a:p>
            <a:r>
              <a:rPr lang="en-US" dirty="0"/>
              <a:t>Exodus 14: 15 - 31</a:t>
            </a:r>
          </a:p>
        </p:txBody>
      </p:sp>
      <p:sp>
        <p:nvSpPr>
          <p:cNvPr id="3" name="Content Placeholder 2">
            <a:extLst>
              <a:ext uri="{FF2B5EF4-FFF2-40B4-BE49-F238E27FC236}">
                <a16:creationId xmlns:a16="http://schemas.microsoft.com/office/drawing/2014/main" id="{69B9F736-8114-FF00-4C46-A8D2D69D2222}"/>
              </a:ext>
            </a:extLst>
          </p:cNvPr>
          <p:cNvSpPr>
            <a:spLocks noGrp="1"/>
          </p:cNvSpPr>
          <p:nvPr>
            <p:ph sz="half" idx="1"/>
          </p:nvPr>
        </p:nvSpPr>
        <p:spPr>
          <a:xfrm>
            <a:off x="734786" y="2369910"/>
            <a:ext cx="5181600" cy="4351338"/>
          </a:xfrm>
        </p:spPr>
        <p:txBody>
          <a:bodyPr/>
          <a:lstStyle/>
          <a:p>
            <a:r>
              <a:rPr lang="en-US" dirty="0"/>
              <a:t>The angel of the Lord with both the pillar of cloud and fire moved to behind the Israelites causing darkness on the Egyptian soldiers and the pillar of fire gave the people light all night.</a:t>
            </a:r>
          </a:p>
        </p:txBody>
      </p:sp>
      <p:pic>
        <p:nvPicPr>
          <p:cNvPr id="6" name="Content Placeholder 5">
            <a:extLst>
              <a:ext uri="{FF2B5EF4-FFF2-40B4-BE49-F238E27FC236}">
                <a16:creationId xmlns:a16="http://schemas.microsoft.com/office/drawing/2014/main" id="{130CB3D8-6A20-BA23-0B14-6D7251A0D8ED}"/>
              </a:ext>
            </a:extLst>
          </p:cNvPr>
          <p:cNvPicPr>
            <a:picLocks noGrp="1" noChangeAspect="1"/>
          </p:cNvPicPr>
          <p:nvPr>
            <p:ph sz="half" idx="2"/>
          </p:nvPr>
        </p:nvPicPr>
        <p:blipFill>
          <a:blip r:embed="rId2"/>
          <a:stretch>
            <a:fillRect/>
          </a:stretch>
        </p:blipFill>
        <p:spPr>
          <a:xfrm>
            <a:off x="5812971" y="1034144"/>
            <a:ext cx="5540829" cy="5142819"/>
          </a:xfrm>
        </p:spPr>
      </p:pic>
    </p:spTree>
    <p:extLst>
      <p:ext uri="{BB962C8B-B14F-4D97-AF65-F5344CB8AC3E}">
        <p14:creationId xmlns:p14="http://schemas.microsoft.com/office/powerpoint/2010/main" val="10946046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812108CA-1DAC-9545-5481-4E4FF2023DA7}"/>
              </a:ext>
            </a:extLst>
          </p:cNvPr>
          <p:cNvPicPr>
            <a:picLocks noGrp="1" noChangeAspect="1"/>
          </p:cNvPicPr>
          <p:nvPr>
            <p:ph sz="half" idx="1"/>
          </p:nvPr>
        </p:nvPicPr>
        <p:blipFill>
          <a:blip r:embed="rId2"/>
          <a:stretch>
            <a:fillRect/>
          </a:stretch>
        </p:blipFill>
        <p:spPr>
          <a:xfrm>
            <a:off x="664029" y="859971"/>
            <a:ext cx="4463142" cy="5453743"/>
          </a:xfrm>
        </p:spPr>
      </p:pic>
      <p:sp>
        <p:nvSpPr>
          <p:cNvPr id="4" name="Content Placeholder 3">
            <a:extLst>
              <a:ext uri="{FF2B5EF4-FFF2-40B4-BE49-F238E27FC236}">
                <a16:creationId xmlns:a16="http://schemas.microsoft.com/office/drawing/2014/main" id="{57392221-557B-321B-1099-9940A3BC48E7}"/>
              </a:ext>
            </a:extLst>
          </p:cNvPr>
          <p:cNvSpPr>
            <a:spLocks noGrp="1"/>
          </p:cNvSpPr>
          <p:nvPr>
            <p:ph sz="half" idx="2"/>
          </p:nvPr>
        </p:nvSpPr>
        <p:spPr>
          <a:xfrm>
            <a:off x="5399313" y="859970"/>
            <a:ext cx="6128657" cy="5682343"/>
          </a:xfrm>
        </p:spPr>
        <p:txBody>
          <a:bodyPr>
            <a:normAutofit lnSpcReduction="10000"/>
          </a:bodyPr>
          <a:lstStyle/>
          <a:p>
            <a:r>
              <a:rPr lang="en-US" dirty="0"/>
              <a:t>V21	Moses stretched his hand over the Sea and the Lord drove the water back all night creating a path of dry ground for the Israelites to walk through</a:t>
            </a:r>
          </a:p>
          <a:p>
            <a:endParaRPr lang="en-US" dirty="0"/>
          </a:p>
          <a:p>
            <a:r>
              <a:rPr lang="en-US" dirty="0"/>
              <a:t>V24 And the Lord looked down from the pillar of light…</a:t>
            </a:r>
          </a:p>
          <a:p>
            <a:endParaRPr lang="en-US" dirty="0"/>
          </a:p>
          <a:p>
            <a:r>
              <a:rPr lang="en-US" dirty="0"/>
              <a:t>As long as they were covered by the cloud and followed the light they were saved… </a:t>
            </a:r>
          </a:p>
          <a:p>
            <a:endParaRPr lang="en-US" dirty="0"/>
          </a:p>
          <a:p>
            <a:r>
              <a:rPr lang="en-US" dirty="0"/>
              <a:t>Feast of Tabernacles establish to commemorate that day…</a:t>
            </a:r>
          </a:p>
        </p:txBody>
      </p:sp>
    </p:spTree>
    <p:extLst>
      <p:ext uri="{BB962C8B-B14F-4D97-AF65-F5344CB8AC3E}">
        <p14:creationId xmlns:p14="http://schemas.microsoft.com/office/powerpoint/2010/main" val="5326989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TotalTime>
  <Words>719</Words>
  <Application>Microsoft Macintosh PowerPoint</Application>
  <PresentationFormat>Widescreen</PresentationFormat>
  <Paragraphs>53</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I Am the Light of the world!</vt:lpstr>
      <vt:lpstr>Context:</vt:lpstr>
      <vt:lpstr>Chapter 8</vt:lpstr>
      <vt:lpstr>Chapter 9</vt:lpstr>
      <vt:lpstr>The Feast of Tabernacles (Sukkot)</vt:lpstr>
      <vt:lpstr>Exodus 13 &amp; 14</vt:lpstr>
      <vt:lpstr>PowerPoint Presentation</vt:lpstr>
      <vt:lpstr>Exodus 14: 15 - 31</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Am the Light of the world!</dc:title>
  <dc:creator>Smith, JoAnn L.</dc:creator>
  <cp:lastModifiedBy>Smith, JoAnn L.</cp:lastModifiedBy>
  <cp:revision>1</cp:revision>
  <dcterms:created xsi:type="dcterms:W3CDTF">2022-11-12T19:25:49Z</dcterms:created>
  <dcterms:modified xsi:type="dcterms:W3CDTF">2022-11-12T21:49:22Z</dcterms:modified>
</cp:coreProperties>
</file>