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6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81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7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7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2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6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3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0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4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3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8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A69BA7A-5A17-BD4A-984D-B8DCEECF42A6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8B23D-0D19-4545-8652-5FD10DB61E82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3520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6B30-35CE-7295-6B4E-E36A22CB0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 Am the good shepherd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81D4E-BEED-CDE5-EEEE-040ABB1F7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John 10: 11 - 18</a:t>
            </a:r>
          </a:p>
        </p:txBody>
      </p:sp>
    </p:spTree>
    <p:extLst>
      <p:ext uri="{BB962C8B-B14F-4D97-AF65-F5344CB8AC3E}">
        <p14:creationId xmlns:p14="http://schemas.microsoft.com/office/powerpoint/2010/main" val="160404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7486E7-A491-7D75-944A-E273E12F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2360" y="1757180"/>
            <a:ext cx="7958331" cy="1077229"/>
          </a:xfrm>
        </p:spPr>
        <p:txBody>
          <a:bodyPr/>
          <a:lstStyle/>
          <a:p>
            <a:pPr algn="ctr"/>
            <a:r>
              <a:rPr lang="en-US" dirty="0"/>
              <a:t>Jesus said,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37284-B860-EC2F-5E83-1E4C2348F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029" y="2052116"/>
            <a:ext cx="7796540" cy="399782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“I am the Good Shepherd”</a:t>
            </a:r>
          </a:p>
          <a:p>
            <a:pPr marL="0" indent="0">
              <a:buNone/>
            </a:pPr>
            <a:r>
              <a:rPr lang="en-US" sz="4800" dirty="0"/>
              <a:t>Do you know His heart? </a:t>
            </a:r>
          </a:p>
          <a:p>
            <a:pPr marL="0" indent="0">
              <a:buNone/>
            </a:pPr>
            <a:r>
              <a:rPr lang="en-US" sz="4800" dirty="0"/>
              <a:t>He knows you!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3E0BE-9B9E-FD85-FCF8-2690D3F7F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348" y="808056"/>
            <a:ext cx="2939968" cy="544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5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BD456-5B0B-EFBD-BE2D-6765272BD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939" y="752353"/>
            <a:ext cx="9850056" cy="5764193"/>
          </a:xfrm>
        </p:spPr>
        <p:txBody>
          <a:bodyPr anchor="t">
            <a:normAutofit/>
          </a:bodyPr>
          <a:lstStyle/>
          <a:p>
            <a:r>
              <a:rPr lang="en-US" sz="2800" dirty="0"/>
              <a:t>The good shepherd lays down his life for the sheep</a:t>
            </a:r>
          </a:p>
          <a:p>
            <a:r>
              <a:rPr lang="en-US" sz="2800" dirty="0"/>
              <a:t>The hired worker is not the shepherd and does not own the sheep</a:t>
            </a:r>
          </a:p>
          <a:p>
            <a:r>
              <a:rPr lang="en-US" sz="2800" dirty="0"/>
              <a:t>When the wolf comes, the hired worker runs to save himself and abandons the sheep. The hired worker cares nothing for the sheep…</a:t>
            </a:r>
          </a:p>
          <a:p>
            <a:r>
              <a:rPr lang="en-US" sz="2800" dirty="0"/>
              <a:t>Jesus said, “I am the good shepherd; I know My sheep and My sheep know Me – and I know the Father – and I lay down My life for the sheep…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140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84250-987E-149B-057C-BA6CFF61A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192" y="416689"/>
            <a:ext cx="9977378" cy="5949387"/>
          </a:xfrm>
        </p:spPr>
        <p:txBody>
          <a:bodyPr anchor="t">
            <a:normAutofit/>
          </a:bodyPr>
          <a:lstStyle/>
          <a:p>
            <a:r>
              <a:rPr lang="en-US" sz="2800" dirty="0"/>
              <a:t>I have other sheep that are not in this pen. I must bring them in (Jesus spoke about the Gentiles…you and me, too)</a:t>
            </a:r>
          </a:p>
          <a:p>
            <a:r>
              <a:rPr lang="en-US" sz="2800" dirty="0"/>
              <a:t>These other sheep will listen to My (Jesus’) voice and there shall be one flock and one shepherd. (Eph 2)</a:t>
            </a:r>
          </a:p>
          <a:p>
            <a:r>
              <a:rPr lang="en-US" sz="2800" dirty="0"/>
              <a:t>This reason My Father loves me: I lay down My life (the cross) – only to take it up again (resurrection).</a:t>
            </a:r>
          </a:p>
          <a:p>
            <a:r>
              <a:rPr lang="en-US" sz="2800" dirty="0"/>
              <a:t>No one can take My life from Me – I give it willingly</a:t>
            </a:r>
          </a:p>
          <a:p>
            <a:r>
              <a:rPr lang="en-US" sz="2800" dirty="0"/>
              <a:t>I have the authority to lay it down and take it up again. </a:t>
            </a:r>
          </a:p>
          <a:p>
            <a:r>
              <a:rPr lang="en-US" sz="2800" dirty="0"/>
              <a:t>This is the command I received from My Father.</a:t>
            </a:r>
          </a:p>
        </p:txBody>
      </p:sp>
    </p:spTree>
    <p:extLst>
      <p:ext uri="{BB962C8B-B14F-4D97-AF65-F5344CB8AC3E}">
        <p14:creationId xmlns:p14="http://schemas.microsoft.com/office/powerpoint/2010/main" val="341324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08AAF5-48F9-19C7-754F-898BA9328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5518" y="1350004"/>
            <a:ext cx="3896467" cy="527542"/>
          </a:xfrm>
        </p:spPr>
        <p:txBody>
          <a:bodyPr/>
          <a:lstStyle/>
          <a:p>
            <a:r>
              <a:rPr lang="en-US" sz="3200" dirty="0"/>
              <a:t>The Good Shepherd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F6D2AC-87DB-4FEC-FC09-E91D5F950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5518" y="2130635"/>
            <a:ext cx="4046158" cy="4479403"/>
          </a:xfrm>
        </p:spPr>
        <p:txBody>
          <a:bodyPr>
            <a:normAutofit/>
          </a:bodyPr>
          <a:lstStyle/>
          <a:p>
            <a:r>
              <a:rPr lang="en-US" sz="3200" dirty="0"/>
              <a:t>Sacrifices His life for the sheep</a:t>
            </a:r>
          </a:p>
          <a:p>
            <a:r>
              <a:rPr lang="en-US" sz="3200" dirty="0"/>
              <a:t>He knows each sheep</a:t>
            </a:r>
          </a:p>
          <a:p>
            <a:r>
              <a:rPr lang="en-US" sz="3200" dirty="0"/>
              <a:t>The sheep know the Shepherd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B930DB4-B04B-F918-76A4-07C9F1180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60962" y="653076"/>
            <a:ext cx="4640195" cy="527542"/>
          </a:xfrm>
        </p:spPr>
        <p:txBody>
          <a:bodyPr/>
          <a:lstStyle/>
          <a:p>
            <a:r>
              <a:rPr lang="en-US" sz="3200" dirty="0"/>
              <a:t>The Unfaithful Shepherd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A3DB478-809A-80B8-4A2C-72AF82BBE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4194" y="1459492"/>
            <a:ext cx="5359078" cy="5068630"/>
          </a:xfrm>
        </p:spPr>
        <p:txBody>
          <a:bodyPr>
            <a:normAutofit/>
          </a:bodyPr>
          <a:lstStyle/>
          <a:p>
            <a:r>
              <a:rPr lang="en-US" sz="2800" dirty="0"/>
              <a:t>Ezekiel 34: 1 – 10</a:t>
            </a:r>
          </a:p>
          <a:p>
            <a:r>
              <a:rPr lang="en-US" sz="2800" dirty="0"/>
              <a:t>They take care of themselves</a:t>
            </a:r>
          </a:p>
          <a:p>
            <a:r>
              <a:rPr lang="en-US" sz="2800" dirty="0"/>
              <a:t>Sheep starve, weak, sick, hurt without bandage, stray and the shepherd does not go to look for them to bring them back.</a:t>
            </a:r>
          </a:p>
          <a:p>
            <a:r>
              <a:rPr lang="en-US" sz="2800" dirty="0"/>
              <a:t>I will take My sheep from them </a:t>
            </a:r>
          </a:p>
        </p:txBody>
      </p:sp>
    </p:spTree>
    <p:extLst>
      <p:ext uri="{BB962C8B-B14F-4D97-AF65-F5344CB8AC3E}">
        <p14:creationId xmlns:p14="http://schemas.microsoft.com/office/powerpoint/2010/main" val="189355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514CFA-DBCB-E3F3-DB72-2A0545CFF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213" y="624110"/>
            <a:ext cx="8911687" cy="753277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The Lord is my shepherd, I lack nothing.</a:t>
            </a:r>
            <a:br>
              <a:rPr lang="en-US" sz="3600" dirty="0"/>
            </a:b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751B207-EF6F-CF3A-FD4C-A4700186C5D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96365" y="1782502"/>
            <a:ext cx="4639289" cy="4282631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B8B2E-3E1F-4AA0-B3B5-F990FF6B5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348" y="1782502"/>
            <a:ext cx="4860743" cy="428263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David declared, “…</a:t>
            </a:r>
            <a:r>
              <a:rPr lang="en-US" sz="2400" b="1" dirty="0"/>
              <a:t>my </a:t>
            </a:r>
            <a:r>
              <a:rPr lang="en-US" sz="2400" dirty="0"/>
              <a:t>shepherd” (personal)</a:t>
            </a:r>
          </a:p>
          <a:p>
            <a:pPr lvl="1"/>
            <a:r>
              <a:rPr lang="en-US" sz="2200" dirty="0"/>
              <a:t>Song of Solomon 2, “I am my beloved’s and He is mine.” (a mutual ownership)</a:t>
            </a:r>
          </a:p>
          <a:p>
            <a:pPr lvl="1"/>
            <a:r>
              <a:rPr lang="en-US" sz="2200" dirty="0"/>
              <a:t>John 10 identifies Jesus as our Shepherd.</a:t>
            </a:r>
          </a:p>
          <a:p>
            <a:pPr lvl="1"/>
            <a:r>
              <a:rPr lang="en-US" sz="2200" dirty="0"/>
              <a:t>I Peter 5:7, ”Cast your cares on Him (Jesus) because He cares for you.”</a:t>
            </a:r>
          </a:p>
        </p:txBody>
      </p:sp>
    </p:spTree>
    <p:extLst>
      <p:ext uri="{BB962C8B-B14F-4D97-AF65-F5344CB8AC3E}">
        <p14:creationId xmlns:p14="http://schemas.microsoft.com/office/powerpoint/2010/main" val="401435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C5FC-A1FB-9260-E74A-CCF701444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398" y="219919"/>
            <a:ext cx="9583214" cy="12963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He makes me lie down in green pastures, He leads me besides quiet waters, He refreshes my soul. He guides me along the right paths for His name sake.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B2D54-CDB2-0102-AEC4-D6B46ECBB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19514" y="1857737"/>
            <a:ext cx="5166873" cy="478034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Content and securely resting</a:t>
            </a:r>
          </a:p>
          <a:p>
            <a:r>
              <a:rPr lang="en-US" sz="2800" dirty="0"/>
              <a:t>Quiet waters – did you know sheep can drown in only 2” of water?</a:t>
            </a:r>
          </a:p>
          <a:p>
            <a:r>
              <a:rPr lang="en-US" sz="2800" dirty="0"/>
              <a:t>My soul is made new</a:t>
            </a:r>
          </a:p>
          <a:p>
            <a:r>
              <a:rPr lang="en-US" sz="2800" dirty="0"/>
              <a:t>Right paths – conforming to His moral values/will</a:t>
            </a:r>
          </a:p>
          <a:p>
            <a:r>
              <a:rPr lang="en-US" sz="2800" dirty="0"/>
              <a:t>Gives us the honor of His name (story of oldest son)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893A5FC-7540-96AE-103A-5A735A1C32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8488"/>
          <a:stretch/>
        </p:blipFill>
        <p:spPr>
          <a:xfrm flipH="1">
            <a:off x="6713005" y="2122025"/>
            <a:ext cx="4313865" cy="3873661"/>
          </a:xfrm>
        </p:spPr>
      </p:pic>
    </p:spTree>
    <p:extLst>
      <p:ext uri="{BB962C8B-B14F-4D97-AF65-F5344CB8AC3E}">
        <p14:creationId xmlns:p14="http://schemas.microsoft.com/office/powerpoint/2010/main" val="324400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3F71-4382-43CF-A217-70781544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467" y="105396"/>
            <a:ext cx="10069975" cy="13298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Even though I walk through the darkest valley, I will fear no evil for You are with me; Your rod and your staff, they comfort me.</a:t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E53398C-6BE2-C821-B33B-8CE37131811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1098" y="1574157"/>
            <a:ext cx="3908385" cy="3420762"/>
          </a:xfr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F78DC48-0E08-E4D2-221A-3291C9B779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095017" y="4004842"/>
            <a:ext cx="3067291" cy="253944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BF7A8D-DDB4-2D6C-2868-029EA280B644}"/>
              </a:ext>
            </a:extLst>
          </p:cNvPr>
          <p:cNvSpPr txBox="1"/>
          <p:nvPr/>
        </p:nvSpPr>
        <p:spPr>
          <a:xfrm>
            <a:off x="5845215" y="1650643"/>
            <a:ext cx="51623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400" dirty="0"/>
              <a:t>The darkest valley – you tell me…</a:t>
            </a:r>
          </a:p>
          <a:p>
            <a:endParaRPr lang="en-US" sz="24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/>
              <a:t>I will fear no evil/harm …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/>
              <a:t>Your rod = instrument of authority and justice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/>
              <a:t>Your staff = guidance, support and discipline</a:t>
            </a:r>
          </a:p>
          <a:p>
            <a:endParaRPr lang="en-US" sz="24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/>
              <a:t>Comforts and reassures me – I am alright!</a:t>
            </a:r>
          </a:p>
        </p:txBody>
      </p:sp>
    </p:spTree>
    <p:extLst>
      <p:ext uri="{BB962C8B-B14F-4D97-AF65-F5344CB8AC3E}">
        <p14:creationId xmlns:p14="http://schemas.microsoft.com/office/powerpoint/2010/main" val="228747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E7FD4-3393-8433-7F1B-ECB1B7CB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174" y="306333"/>
            <a:ext cx="9872581" cy="1534042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3600" dirty="0"/>
              <a:t>You prepare a table before me in the presence of my enemies.</a:t>
            </a:r>
            <a:br>
              <a:rPr lang="en-US" sz="3600" dirty="0"/>
            </a:br>
            <a:r>
              <a:rPr lang="en-US" sz="3600" dirty="0"/>
              <a:t>You anoint my head with oil; my cup overflows.</a:t>
            </a:r>
            <a:br>
              <a:rPr lang="en-US" sz="3600" dirty="0"/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4AF5022-62C7-B185-A870-DA3E9FB25A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9045" y="2047272"/>
            <a:ext cx="3467922" cy="2980482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A8FB3A6-190D-9F7B-7C66-C0154DE101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06095" y="2105147"/>
            <a:ext cx="3055717" cy="2960224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34B21D-B9EF-BC91-40C8-F488A47FA4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0940" y="2057401"/>
            <a:ext cx="3264061" cy="296022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023C89F-D6F3-DBCD-4107-F2DB9AC3FB61}"/>
              </a:ext>
            </a:extLst>
          </p:cNvPr>
          <p:cNvSpPr txBox="1"/>
          <p:nvPr/>
        </p:nvSpPr>
        <p:spPr>
          <a:xfrm>
            <a:off x="938173" y="5027754"/>
            <a:ext cx="3166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 identifies your position in His Kingdom - one who eats at His table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A758BB-B740-417A-E083-493E71A56CC3}"/>
              </a:ext>
            </a:extLst>
          </p:cNvPr>
          <p:cNvSpPr txBox="1"/>
          <p:nvPr/>
        </p:nvSpPr>
        <p:spPr>
          <a:xfrm>
            <a:off x="4433729" y="5088520"/>
            <a:ext cx="30557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Gnats get in their eyes, ears, &amp; noses, these little bugs could actually kill them – the oil protects &amp; heals.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002520-6774-1123-76DC-4EFBBA5CFAFA}"/>
              </a:ext>
            </a:extLst>
          </p:cNvPr>
          <p:cNvSpPr txBox="1"/>
          <p:nvPr/>
        </p:nvSpPr>
        <p:spPr>
          <a:xfrm>
            <a:off x="7940233" y="5139159"/>
            <a:ext cx="32640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The Spirit of the Living God continues to pour into our lives – overflowing grace</a:t>
            </a:r>
          </a:p>
        </p:txBody>
      </p:sp>
    </p:spTree>
    <p:extLst>
      <p:ext uri="{BB962C8B-B14F-4D97-AF65-F5344CB8AC3E}">
        <p14:creationId xmlns:p14="http://schemas.microsoft.com/office/powerpoint/2010/main" val="251694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AD65F-ADD4-8069-40C6-FBD7C7DC2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907" y="278986"/>
            <a:ext cx="9745259" cy="1341469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3200" dirty="0"/>
              <a:t>Surely Your goodness and mercy will follow me all the days of my life and I will dwell in the house of the Lord forever.”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A8B25E-5880-6462-7601-A37F26DDCB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9907" y="1759354"/>
            <a:ext cx="4132162" cy="4548850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9016C2A-539D-FE7C-F41D-DA6EDBC04E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r="28404"/>
          <a:stretch/>
        </p:blipFill>
        <p:spPr>
          <a:xfrm>
            <a:off x="5972536" y="1759357"/>
            <a:ext cx="4734046" cy="4548849"/>
          </a:xfrm>
        </p:spPr>
      </p:pic>
    </p:spTree>
    <p:extLst>
      <p:ext uri="{BB962C8B-B14F-4D97-AF65-F5344CB8AC3E}">
        <p14:creationId xmlns:p14="http://schemas.microsoft.com/office/powerpoint/2010/main" val="804335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{CBAFA04B-7267-9B4F-AB37-225F459F55E6}tf16401378</Template>
  <TotalTime>83</TotalTime>
  <Words>628</Words>
  <Application>Microsoft Macintosh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I Am the good shepherd</vt:lpstr>
      <vt:lpstr>PowerPoint Presentation</vt:lpstr>
      <vt:lpstr>PowerPoint Presentation</vt:lpstr>
      <vt:lpstr>PowerPoint Presentation</vt:lpstr>
      <vt:lpstr>The Lord is my shepherd, I lack nothing. </vt:lpstr>
      <vt:lpstr>He makes me lie down in green pastures, He leads me besides quiet waters, He refreshes my soul. He guides me along the right paths for His name sake.  </vt:lpstr>
      <vt:lpstr>Even though I walk through the darkest valley, I will fear no evil for You are with me; Your rod and your staff, they comfort me. </vt:lpstr>
      <vt:lpstr>You prepare a table before me in the presence of my enemies. You anoint my head with oil; my cup overflows. </vt:lpstr>
      <vt:lpstr>Surely Your goodness and mercy will follow me all the days of my life and I will dwell in the house of the Lord forever.”</vt:lpstr>
      <vt:lpstr>Jesus said,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the good shepherd</dc:title>
  <dc:creator>Smith, JoAnn L.</dc:creator>
  <cp:lastModifiedBy>Smith, JoAnn L.</cp:lastModifiedBy>
  <cp:revision>1</cp:revision>
  <dcterms:created xsi:type="dcterms:W3CDTF">2022-11-20T04:05:01Z</dcterms:created>
  <dcterms:modified xsi:type="dcterms:W3CDTF">2022-11-20T05:28:31Z</dcterms:modified>
</cp:coreProperties>
</file>