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86" r:id="rId2"/>
    <p:sldId id="256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  <p:sldId id="283" r:id="rId13"/>
    <p:sldId id="284" r:id="rId14"/>
    <p:sldId id="28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75"/>
  </p:normalViewPr>
  <p:slideViewPr>
    <p:cSldViewPr snapToGrid="0">
      <p:cViewPr varScale="1">
        <p:scale>
          <a:sx n="110" d="100"/>
          <a:sy n="110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1/4/23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1/4/23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1/4/23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1/4/23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1/4/23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6A9F55C-9FAA-8947-471A-18DBDF11FD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Spiritual Gifts seen in the New Testament</a:t>
            </a:r>
          </a:p>
        </p:txBody>
      </p:sp>
    </p:spTree>
    <p:extLst>
      <p:ext uri="{BB962C8B-B14F-4D97-AF65-F5344CB8AC3E}">
        <p14:creationId xmlns:p14="http://schemas.microsoft.com/office/powerpoint/2010/main" val="3826842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E74A4C2-1D21-2614-666F-F9EF3A7D54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441123"/>
              </p:ext>
            </p:extLst>
          </p:nvPr>
        </p:nvGraphicFramePr>
        <p:xfrm>
          <a:off x="833377" y="659757"/>
          <a:ext cx="10602410" cy="56368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9931">
                  <a:extLst>
                    <a:ext uri="{9D8B030D-6E8A-4147-A177-3AD203B41FA5}">
                      <a16:colId xmlns:a16="http://schemas.microsoft.com/office/drawing/2014/main" val="3772275297"/>
                    </a:ext>
                  </a:extLst>
                </a:gridCol>
                <a:gridCol w="7762479">
                  <a:extLst>
                    <a:ext uri="{9D8B030D-6E8A-4147-A177-3AD203B41FA5}">
                      <a16:colId xmlns:a16="http://schemas.microsoft.com/office/drawing/2014/main" val="2540951829"/>
                    </a:ext>
                  </a:extLst>
                </a:gridCol>
              </a:tblGrid>
              <a:tr h="56368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32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Prophecy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32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The ability to speak the message of God in the immediate context.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The power and calling to act as God’s mouthpiece.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The gift of prophecy has two primary goals:</a:t>
                      </a:r>
                    </a:p>
                    <a:p>
                      <a:pPr marL="33147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u="sng" dirty="0">
                          <a:effectLst/>
                        </a:rPr>
                        <a:t>Forthtelling</a:t>
                      </a:r>
                      <a:r>
                        <a:rPr lang="en-US" sz="3200" dirty="0">
                          <a:effectLst/>
                        </a:rPr>
                        <a:t> – to encourage, build up, edify, rebuke, correct, challenge.</a:t>
                      </a:r>
                    </a:p>
                    <a:p>
                      <a:pPr marL="33147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u="sng" dirty="0">
                          <a:effectLst/>
                        </a:rPr>
                        <a:t>Foretelling</a:t>
                      </a:r>
                      <a:r>
                        <a:rPr lang="en-US" sz="3200" dirty="0">
                          <a:effectLst/>
                        </a:rPr>
                        <a:t> – to instruct people about the future and to prepare them for it.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156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158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D7117CA-CD03-D3EE-AE77-7B8C165471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Positional/People Gifts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C4C0188-B69D-3658-7FB7-F23313A07A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Ephesians 4: 11 – 13 </a:t>
            </a:r>
          </a:p>
        </p:txBody>
      </p:sp>
    </p:spTree>
    <p:extLst>
      <p:ext uri="{BB962C8B-B14F-4D97-AF65-F5344CB8AC3E}">
        <p14:creationId xmlns:p14="http://schemas.microsoft.com/office/powerpoint/2010/main" val="2194368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5A099-2307-AD03-C4C5-5093E904A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1" y="972273"/>
            <a:ext cx="10637518" cy="537831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Apostles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Prophets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Evangelists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Pastors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Teachers</a:t>
            </a:r>
          </a:p>
        </p:txBody>
      </p:sp>
    </p:spTree>
    <p:extLst>
      <p:ext uri="{BB962C8B-B14F-4D97-AF65-F5344CB8AC3E}">
        <p14:creationId xmlns:p14="http://schemas.microsoft.com/office/powerpoint/2010/main" val="294412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48C5-995C-7CFE-C6EB-0449CE210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Serving Gifts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Romans </a:t>
            </a:r>
            <a:br>
              <a:rPr lang="en-US" dirty="0"/>
            </a:br>
            <a:r>
              <a:rPr lang="en-US" dirty="0"/>
              <a:t>12: 3 - 8 </a:t>
            </a:r>
            <a:br>
              <a:rPr lang="en-US" dirty="0"/>
            </a:br>
            <a:br>
              <a:rPr lang="en-US" dirty="0"/>
            </a:br>
            <a:r>
              <a:rPr lang="en-US" sz="3200" dirty="0"/>
              <a:t>(Not what you do – but who you are)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716CF-0F64-4611-5F0E-9977E5150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508646" cy="5120640"/>
          </a:xfrm>
        </p:spPr>
        <p:txBody>
          <a:bodyPr anchor="t">
            <a:normAutofit/>
          </a:bodyPr>
          <a:lstStyle/>
          <a:p>
            <a:r>
              <a:rPr lang="en-US" sz="2800" dirty="0"/>
              <a:t>Do not think of yourself so highly – be humble</a:t>
            </a:r>
          </a:p>
          <a:p>
            <a:r>
              <a:rPr lang="en-US" sz="2800" dirty="0"/>
              <a:t>One Body, many members, and different functions (also in I Cor. 12)</a:t>
            </a:r>
          </a:p>
          <a:p>
            <a:r>
              <a:rPr lang="en-US" sz="2800" dirty="0"/>
              <a:t>We all have different gifts – according to God’s grace – He has given each of us a gift/talent/ ability to serve…to add to the health of the Body</a:t>
            </a:r>
          </a:p>
          <a:p>
            <a:r>
              <a:rPr lang="en-US" sz="2800" dirty="0"/>
              <a:t>They are:</a:t>
            </a:r>
          </a:p>
          <a:p>
            <a:pPr lvl="1"/>
            <a:r>
              <a:rPr lang="en-US" sz="2600" dirty="0"/>
              <a:t>Prophecy		Serving</a:t>
            </a:r>
          </a:p>
          <a:p>
            <a:pPr lvl="1"/>
            <a:r>
              <a:rPr lang="en-US" sz="2600" dirty="0"/>
              <a:t>Teaching		Encouragement</a:t>
            </a:r>
          </a:p>
          <a:p>
            <a:pPr lvl="1"/>
            <a:r>
              <a:rPr lang="en-US" sz="2600" dirty="0"/>
              <a:t>Giving			Leading</a:t>
            </a:r>
          </a:p>
          <a:p>
            <a:pPr lvl="1"/>
            <a:r>
              <a:rPr lang="en-US" sz="2600" dirty="0"/>
              <a:t>Showing Mercy </a:t>
            </a:r>
          </a:p>
        </p:txBody>
      </p:sp>
    </p:spTree>
    <p:extLst>
      <p:ext uri="{BB962C8B-B14F-4D97-AF65-F5344CB8AC3E}">
        <p14:creationId xmlns:p14="http://schemas.microsoft.com/office/powerpoint/2010/main" val="3280094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FA036-B18D-D4A4-3776-F8A6146D6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Summary: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CCCFB-96DA-B8DB-7598-E0AE7BFCD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736786"/>
            <a:ext cx="7315200" cy="5698738"/>
          </a:xfrm>
        </p:spPr>
        <p:txBody>
          <a:bodyPr anchor="t">
            <a:normAutofit/>
          </a:bodyPr>
          <a:lstStyle/>
          <a:p>
            <a:r>
              <a:rPr lang="en-US" sz="2800" dirty="0"/>
              <a:t>Each Christian is created with something to contribute to being a healthy part of the Body of Christ</a:t>
            </a:r>
          </a:p>
          <a:p>
            <a:r>
              <a:rPr lang="en-US" sz="2800" dirty="0"/>
              <a:t>Each Spirit-filled Christian will be used in the Charismatic gifts as the Spirit desires </a:t>
            </a:r>
          </a:p>
          <a:p>
            <a:r>
              <a:rPr lang="en-US" sz="2800" dirty="0"/>
              <a:t>Each Positional Gift can be a formal position in the Church and/or faithful person not in official position, but God will choose to use as needed</a:t>
            </a:r>
          </a:p>
          <a:p>
            <a:r>
              <a:rPr lang="en-US" sz="2800" dirty="0"/>
              <a:t>These lists are NOT complete…</a:t>
            </a:r>
          </a:p>
          <a:p>
            <a:r>
              <a:rPr lang="en-US" sz="2800" dirty="0"/>
              <a:t>Each gift functions to build the Body of Christ – not for self recognition and to draw                non-believers to Jesus. All things done orderly </a:t>
            </a:r>
          </a:p>
        </p:txBody>
      </p:sp>
    </p:spTree>
    <p:extLst>
      <p:ext uri="{BB962C8B-B14F-4D97-AF65-F5344CB8AC3E}">
        <p14:creationId xmlns:p14="http://schemas.microsoft.com/office/powerpoint/2010/main" val="427390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4EBBF-6E8F-DEF5-63C3-FDCB804B96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010" y="1298448"/>
            <a:ext cx="7986532" cy="3255264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Summary of Charismatic Gifts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1CC6D3-5C7A-1A64-40B8-0A7D83F200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I Corinthians 12 – 14 </a:t>
            </a:r>
          </a:p>
        </p:txBody>
      </p:sp>
    </p:spTree>
    <p:extLst>
      <p:ext uri="{BB962C8B-B14F-4D97-AF65-F5344CB8AC3E}">
        <p14:creationId xmlns:p14="http://schemas.microsoft.com/office/powerpoint/2010/main" val="1253887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480412" y="1396865"/>
            <a:ext cx="3939675" cy="512064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400" dirty="0"/>
              <a:t>Discerning of spirits</a:t>
            </a:r>
          </a:p>
          <a:p>
            <a:pPr>
              <a:buNone/>
            </a:pPr>
            <a:r>
              <a:rPr lang="en-US" sz="2400" dirty="0"/>
              <a:t>Knowledge</a:t>
            </a:r>
          </a:p>
          <a:p>
            <a:pPr>
              <a:buNone/>
            </a:pPr>
            <a:r>
              <a:rPr lang="en-US" sz="2400" dirty="0"/>
              <a:t>Wisdom</a:t>
            </a:r>
          </a:p>
          <a:p>
            <a:pPr>
              <a:buNone/>
            </a:pPr>
            <a:r>
              <a:rPr lang="en-US" sz="2400" dirty="0"/>
              <a:t>Faith</a:t>
            </a:r>
          </a:p>
          <a:p>
            <a:pPr>
              <a:buNone/>
            </a:pPr>
            <a:r>
              <a:rPr lang="en-US" sz="2400" dirty="0"/>
              <a:t>Healing</a:t>
            </a:r>
          </a:p>
          <a:p>
            <a:pPr>
              <a:buNone/>
            </a:pPr>
            <a:r>
              <a:rPr lang="en-US" sz="2400" dirty="0"/>
              <a:t>Miraculous powers</a:t>
            </a:r>
          </a:p>
          <a:p>
            <a:pPr>
              <a:buNone/>
            </a:pPr>
            <a:r>
              <a:rPr lang="en-US" sz="2400" dirty="0"/>
              <a:t>Prophesy</a:t>
            </a:r>
          </a:p>
          <a:p>
            <a:pPr>
              <a:buNone/>
            </a:pPr>
            <a:r>
              <a:rPr lang="en-US" sz="2400" dirty="0"/>
              <a:t>Tongues</a:t>
            </a:r>
          </a:p>
          <a:p>
            <a:pPr>
              <a:buNone/>
            </a:pPr>
            <a:r>
              <a:rPr lang="en-US" sz="2400" dirty="0"/>
              <a:t>Interpretation of Tongues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984704" y="1804338"/>
            <a:ext cx="5064542" cy="4683915"/>
          </a:xfrm>
        </p:spPr>
        <p:txBody>
          <a:bodyPr>
            <a:normAutofit/>
          </a:bodyPr>
          <a:lstStyle/>
          <a:p>
            <a:r>
              <a:rPr lang="en-US" dirty="0"/>
              <a:t>Common good (12:7)</a:t>
            </a:r>
          </a:p>
          <a:p>
            <a:r>
              <a:rPr lang="en-US" sz="2400" dirty="0"/>
              <a:t>Prophesy – strength, encouragement, &amp; comfort</a:t>
            </a:r>
          </a:p>
          <a:p>
            <a:r>
              <a:rPr lang="en-US" sz="2400" dirty="0"/>
              <a:t>Tongues + Interpretation = Prophesy</a:t>
            </a:r>
          </a:p>
          <a:p>
            <a:r>
              <a:rPr lang="en-US" sz="2400" dirty="0"/>
              <a:t>Purpose = build up the Church (v.12)</a:t>
            </a:r>
          </a:p>
          <a:p>
            <a:r>
              <a:rPr lang="en-US" sz="2400" dirty="0"/>
              <a:t>Tongues for unbelievers</a:t>
            </a:r>
          </a:p>
          <a:p>
            <a:r>
              <a:rPr lang="en-US" sz="2400" dirty="0"/>
              <a:t>Prophesies for believers</a:t>
            </a:r>
          </a:p>
          <a:p>
            <a:r>
              <a:rPr lang="en-US" sz="2400" dirty="0"/>
              <a:t>Be orderly, eager to prophesy, &amp; do not forbid tongues</a:t>
            </a:r>
          </a:p>
        </p:txBody>
      </p:sp>
      <p:sp>
        <p:nvSpPr>
          <p:cNvPr id="7" name="Smiley Face 6"/>
          <p:cNvSpPr/>
          <p:nvPr/>
        </p:nvSpPr>
        <p:spPr>
          <a:xfrm>
            <a:off x="5297849" y="678407"/>
            <a:ext cx="1443903" cy="1241678"/>
          </a:xfrm>
          <a:prstGeom prst="smileyFace">
            <a:avLst>
              <a:gd name="adj" fmla="val 465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rved Down Arrow 7"/>
          <p:cNvSpPr/>
          <p:nvPr/>
        </p:nvSpPr>
        <p:spPr>
          <a:xfrm>
            <a:off x="6741751" y="1188565"/>
            <a:ext cx="1216152" cy="731520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urved Down Arrow 13"/>
          <p:cNvSpPr/>
          <p:nvPr/>
        </p:nvSpPr>
        <p:spPr>
          <a:xfrm flipH="1">
            <a:off x="3981499" y="1188565"/>
            <a:ext cx="1216152" cy="731520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81201" y="1396865"/>
            <a:ext cx="2000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 Cor 12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957904" y="1396866"/>
            <a:ext cx="2252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I Cor 14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46601" y="226136"/>
            <a:ext cx="351130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 Corinthians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BE7A89F-A884-D711-BC45-F74708C33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890789"/>
              </p:ext>
            </p:extLst>
          </p:nvPr>
        </p:nvGraphicFramePr>
        <p:xfrm>
          <a:off x="389682" y="856527"/>
          <a:ext cx="11034531" cy="62917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5443">
                  <a:extLst>
                    <a:ext uri="{9D8B030D-6E8A-4147-A177-3AD203B41FA5}">
                      <a16:colId xmlns:a16="http://schemas.microsoft.com/office/drawing/2014/main" val="2720697783"/>
                    </a:ext>
                  </a:extLst>
                </a:gridCol>
                <a:gridCol w="8799088">
                  <a:extLst>
                    <a:ext uri="{9D8B030D-6E8A-4147-A177-3AD203B41FA5}">
                      <a16:colId xmlns:a16="http://schemas.microsoft.com/office/drawing/2014/main" val="1656080371"/>
                    </a:ext>
                  </a:extLst>
                </a:gridCol>
              </a:tblGrid>
              <a:tr h="3543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Gift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Description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884650"/>
                  </a:ext>
                </a:extLst>
              </a:tr>
              <a:tr h="708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Gifts of Knowledge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9802201"/>
                  </a:ext>
                </a:extLst>
              </a:tr>
              <a:tr h="3838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Discernment of Spirits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May imply the ability to detect impurity, or to differentiate between the Spirit of Christ and the spirit of Antichrist or the work of God from demonic activity.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Examples of this gift in action:</a:t>
                      </a:r>
                    </a:p>
                    <a:p>
                      <a:pPr marL="38862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Paul – </a:t>
                      </a:r>
                      <a:r>
                        <a:rPr lang="en-US" sz="2400" dirty="0" err="1">
                          <a:effectLst/>
                        </a:rPr>
                        <a:t>Elymas</a:t>
                      </a:r>
                      <a:r>
                        <a:rPr lang="en-US" sz="2400" dirty="0">
                          <a:effectLst/>
                        </a:rPr>
                        <a:t>, a child of Satan (Acts 13:6-12), the Philippian woman (Acts 16:16-19)</a:t>
                      </a:r>
                    </a:p>
                    <a:p>
                      <a:pPr marL="38862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Peter – Ananias and Sapphira (Acts 5:1-4), Simon the sorcerer (Acts 8:20-23)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A gift that will be needed in the last days (2 Thess. 2:9-12; 1 Tim. 4:1; Jude 3-4; Rev. 13:14)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1964735"/>
                  </a:ext>
                </a:extLst>
              </a:tr>
              <a:tr h="9916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5853155"/>
                  </a:ext>
                </a:extLst>
              </a:tr>
              <a:tr h="2403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9400272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526594C9-D881-CB7E-F3B1-B2E8559BC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9256" y="104436"/>
            <a:ext cx="72659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GIFTS OF THE SPIRIT (1 CORINTHIANS 12)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43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2E9E013-2410-51D0-98BD-DD97EA6637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539223"/>
              </p:ext>
            </p:extLst>
          </p:nvPr>
        </p:nvGraphicFramePr>
        <p:xfrm>
          <a:off x="995423" y="648182"/>
          <a:ext cx="10799180" cy="58104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2637">
                  <a:extLst>
                    <a:ext uri="{9D8B030D-6E8A-4147-A177-3AD203B41FA5}">
                      <a16:colId xmlns:a16="http://schemas.microsoft.com/office/drawing/2014/main" val="913796208"/>
                    </a:ext>
                  </a:extLst>
                </a:gridCol>
                <a:gridCol w="7906543">
                  <a:extLst>
                    <a:ext uri="{9D8B030D-6E8A-4147-A177-3AD203B41FA5}">
                      <a16:colId xmlns:a16="http://schemas.microsoft.com/office/drawing/2014/main" val="941229657"/>
                    </a:ext>
                  </a:extLst>
                </a:gridCol>
              </a:tblGrid>
              <a:tr h="46767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Word of Knowledge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The ability to speak out a fact, either one that was previously unknown or one that is an example of exceptional knowledge. It is the granting by God to a Spirit-filled believer of some special knowledge that will build up, fortify, and encourage the Church.</a:t>
                      </a:r>
                    </a:p>
                    <a:p>
                      <a:pPr marL="38862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Jesus (John 1:48; 4:18; 11:4)</a:t>
                      </a:r>
                    </a:p>
                    <a:p>
                      <a:pPr marL="38862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Elisha (2 Kings 5:25; 6:8-12)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Samuel (1 Samuel 9:15-16; 10:2, 21-22).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569626"/>
                  </a:ext>
                </a:extLst>
              </a:tr>
              <a:tr h="11337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Word of Wisdom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The ability to apply knowledge to a specific need. The practical use of wisdom.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994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0394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96D1FFB-34F4-5873-AC92-2B0AA69A60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76417"/>
              </p:ext>
            </p:extLst>
          </p:nvPr>
        </p:nvGraphicFramePr>
        <p:xfrm>
          <a:off x="499640" y="160561"/>
          <a:ext cx="11192719" cy="65368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8050">
                  <a:extLst>
                    <a:ext uri="{9D8B030D-6E8A-4147-A177-3AD203B41FA5}">
                      <a16:colId xmlns:a16="http://schemas.microsoft.com/office/drawing/2014/main" val="1661275871"/>
                    </a:ext>
                  </a:extLst>
                </a:gridCol>
                <a:gridCol w="8194669">
                  <a:extLst>
                    <a:ext uri="{9D8B030D-6E8A-4147-A177-3AD203B41FA5}">
                      <a16:colId xmlns:a16="http://schemas.microsoft.com/office/drawing/2014/main" val="3570299299"/>
                    </a:ext>
                  </a:extLst>
                </a:gridCol>
              </a:tblGrid>
              <a:tr h="9673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Gifts of Signs, Wonders, and Miracles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2023797"/>
                  </a:ext>
                </a:extLst>
              </a:tr>
              <a:tr h="23915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Faith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Although faith is necessary for salvation (Rom. 1:17; Eph. 2:8), the faith that is a spoken of in 1 Corinthians 12 is a special gift of the Holy Spirit.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It is the faith to turn vision into reality, and which will inspire others to believe in and to trust God more.</a:t>
                      </a:r>
                    </a:p>
                    <a:p>
                      <a:pPr marL="38862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Jesus raising Lazarus from the dead (John 11)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1153970"/>
                  </a:ext>
                </a:extLst>
              </a:tr>
              <a:tr h="27871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Healings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The use by God of people with faith to believe in the healing of the sick.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Can be through the laying on of hands (Mark 8:22-25) or by the speaking of words of healing (Acts 9:40).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Can be used for physical healing, healing of emotional scars, grief, and relationships.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Pray “according to your will,” not “if it be your will.”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0188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475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4DE5A0E-43A5-A91D-71D2-6D8BD861A9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410050"/>
              </p:ext>
            </p:extLst>
          </p:nvPr>
        </p:nvGraphicFramePr>
        <p:xfrm>
          <a:off x="1147823" y="853633"/>
          <a:ext cx="9896354" cy="51507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0809">
                  <a:extLst>
                    <a:ext uri="{9D8B030D-6E8A-4147-A177-3AD203B41FA5}">
                      <a16:colId xmlns:a16="http://schemas.microsoft.com/office/drawing/2014/main" val="3028157546"/>
                    </a:ext>
                  </a:extLst>
                </a:gridCol>
                <a:gridCol w="7245545">
                  <a:extLst>
                    <a:ext uri="{9D8B030D-6E8A-4147-A177-3AD203B41FA5}">
                      <a16:colId xmlns:a16="http://schemas.microsoft.com/office/drawing/2014/main" val="629800681"/>
                    </a:ext>
                  </a:extLst>
                </a:gridCol>
              </a:tblGrid>
              <a:tr h="51507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Working of Miracles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A miracle is a sign from God that He is still on the throne. It speaks of His omnipotence.</a:t>
                      </a:r>
                    </a:p>
                    <a:p>
                      <a:pPr marL="38862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Jesus at the wedding feast in Cana of Galilee (John 2), the Apostles after Pentecost (Acts 2:43; 5:12).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Usually, if not always, the working of a miracle opens the door for evangelism (Acts 5:12-16).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9498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6034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1DF5B67-945A-1C9C-249E-071FB108D7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073657"/>
              </p:ext>
            </p:extLst>
          </p:nvPr>
        </p:nvGraphicFramePr>
        <p:xfrm>
          <a:off x="1238491" y="648181"/>
          <a:ext cx="9826906" cy="55490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2206">
                  <a:extLst>
                    <a:ext uri="{9D8B030D-6E8A-4147-A177-3AD203B41FA5}">
                      <a16:colId xmlns:a16="http://schemas.microsoft.com/office/drawing/2014/main" val="2371290855"/>
                    </a:ext>
                  </a:extLst>
                </a:gridCol>
                <a:gridCol w="7194700">
                  <a:extLst>
                    <a:ext uri="{9D8B030D-6E8A-4147-A177-3AD203B41FA5}">
                      <a16:colId xmlns:a16="http://schemas.microsoft.com/office/drawing/2014/main" val="2820916874"/>
                    </a:ext>
                  </a:extLst>
                </a:gridCol>
              </a:tblGrid>
              <a:tr h="828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Speaking Gifts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0022217"/>
                  </a:ext>
                </a:extLst>
              </a:tr>
              <a:tr h="45736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Tongues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A message from God, through the Spirit, in an unintelligible language. A manifestation of the Holy Spirit’s presence in the life of a believer or in the Church. The use of the gift of tongues is not discouraged, but is inferior to the gift of prophecy, which requires no interpretation (1 Cor. 14:1-5). Distinguished from praying in tongues, which is for private prayer.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2023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801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9B7EEE5-CF47-6DC0-ABE3-1B3F591828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580132"/>
              </p:ext>
            </p:extLst>
          </p:nvPr>
        </p:nvGraphicFramePr>
        <p:xfrm>
          <a:off x="1099594" y="902825"/>
          <a:ext cx="10347767" cy="5347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1723">
                  <a:extLst>
                    <a:ext uri="{9D8B030D-6E8A-4147-A177-3AD203B41FA5}">
                      <a16:colId xmlns:a16="http://schemas.microsoft.com/office/drawing/2014/main" val="3546624845"/>
                    </a:ext>
                  </a:extLst>
                </a:gridCol>
                <a:gridCol w="7576044">
                  <a:extLst>
                    <a:ext uri="{9D8B030D-6E8A-4147-A177-3AD203B41FA5}">
                      <a16:colId xmlns:a16="http://schemas.microsoft.com/office/drawing/2014/main" val="1096168889"/>
                    </a:ext>
                  </a:extLst>
                </a:gridCol>
              </a:tblGrid>
              <a:tr h="53475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Interpretation of Tongues</a:t>
                      </a:r>
                      <a:endParaRPr lang="en-US" sz="3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Used in conjunction with the public use of tongues.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The purpose is to clarify the message in tongues so that all in the Church may benefit (1 Cor. 14:5).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Can be interpreted by the one who gave the message in tongues (1 Cor. 14:13) or by someone else present (1 Cor. 12:10, 30; 14:5).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The message could be to God (praise) (1 Cor. 14:2) or could be revelation, prophecy, a word of knowledge, or teaching (1 Cor. 14:6).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0538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942037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74</TotalTime>
  <Words>982</Words>
  <Application>Microsoft Macintosh PowerPoint</Application>
  <PresentationFormat>Widescreen</PresentationFormat>
  <Paragraphs>102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Cambria</vt:lpstr>
      <vt:lpstr>Corbel</vt:lpstr>
      <vt:lpstr>Times New Roman</vt:lpstr>
      <vt:lpstr>Wingdings 2</vt:lpstr>
      <vt:lpstr>Frame</vt:lpstr>
      <vt:lpstr>Spiritual Gifts seen in the New Testament</vt:lpstr>
      <vt:lpstr>Summary of Charismatic Gifts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Positional/People Gifts</vt:lpstr>
      <vt:lpstr>PowerPoint Presentation</vt:lpstr>
      <vt:lpstr>Serving Gifts  Romans  12: 3 - 8   (Not what you do – but who you are)</vt:lpstr>
      <vt:lpstr>Summary: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Spiritual Gifts</dc:title>
  <dc:creator>Smith, JoAnn L.</dc:creator>
  <cp:lastModifiedBy>Smith, JoAnn L.</cp:lastModifiedBy>
  <cp:revision>6</cp:revision>
  <dcterms:created xsi:type="dcterms:W3CDTF">2022-12-19T20:18:37Z</dcterms:created>
  <dcterms:modified xsi:type="dcterms:W3CDTF">2023-01-04T19:04:19Z</dcterms:modified>
</cp:coreProperties>
</file>