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66" r:id="rId3"/>
    <p:sldId id="267" r:id="rId4"/>
    <p:sldId id="269" r:id="rId5"/>
    <p:sldId id="270" r:id="rId6"/>
    <p:sldId id="271" r:id="rId7"/>
    <p:sldId id="272" r:id="rId8"/>
    <p:sldId id="273" r:id="rId9"/>
    <p:sldId id="275" r:id="rId10"/>
    <p:sldId id="276" r:id="rId11"/>
    <p:sldId id="277" r:id="rId12"/>
    <p:sldId id="278" r:id="rId13"/>
    <p:sldId id="268" r:id="rId14"/>
    <p:sldId id="28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3299DE-0528-49BC-9D2D-9F322EE19C9E}" v="26" dt="2023-01-08T07:40:37.5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3796" autoAdjust="0"/>
  </p:normalViewPr>
  <p:slideViewPr>
    <p:cSldViewPr snapToGrid="0">
      <p:cViewPr varScale="1">
        <p:scale>
          <a:sx n="84" d="100"/>
          <a:sy n="84" d="100"/>
        </p:scale>
        <p:origin x="157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Bloomfield" userId="f70212b848e07b29" providerId="LiveId" clId="{EA3299DE-0528-49BC-9D2D-9F322EE19C9E}"/>
    <pc:docChg chg="custSel addSld delSld modSld sldOrd">
      <pc:chgData name="Michael Bloomfield" userId="f70212b848e07b29" providerId="LiveId" clId="{EA3299DE-0528-49BC-9D2D-9F322EE19C9E}" dt="2023-01-08T08:45:44.983" v="1622" actId="47"/>
      <pc:docMkLst>
        <pc:docMk/>
      </pc:docMkLst>
      <pc:sldChg chg="del">
        <pc:chgData name="Michael Bloomfield" userId="f70212b848e07b29" providerId="LiveId" clId="{EA3299DE-0528-49BC-9D2D-9F322EE19C9E}" dt="2023-01-08T07:38:57.375" v="1615" actId="47"/>
        <pc:sldMkLst>
          <pc:docMk/>
          <pc:sldMk cId="4121197008" sldId="256"/>
        </pc:sldMkLst>
      </pc:sldChg>
      <pc:sldChg chg="addSp delSp modSp new del mod">
        <pc:chgData name="Michael Bloomfield" userId="f70212b848e07b29" providerId="LiveId" clId="{EA3299DE-0528-49BC-9D2D-9F322EE19C9E}" dt="2023-01-07T06:45:46.456" v="1171" actId="47"/>
        <pc:sldMkLst>
          <pc:docMk/>
          <pc:sldMk cId="3557660199" sldId="258"/>
        </pc:sldMkLst>
        <pc:spChg chg="del mod">
          <ac:chgData name="Michael Bloomfield" userId="f70212b848e07b29" providerId="LiveId" clId="{EA3299DE-0528-49BC-9D2D-9F322EE19C9E}" dt="2023-01-06T07:08:42.780" v="5" actId="478"/>
          <ac:spMkLst>
            <pc:docMk/>
            <pc:sldMk cId="3557660199" sldId="258"/>
            <ac:spMk id="2" creationId="{6753FFDD-78A5-9EE2-39B1-55F63FAD738C}"/>
          </ac:spMkLst>
        </pc:spChg>
        <pc:spChg chg="del">
          <ac:chgData name="Michael Bloomfield" userId="f70212b848e07b29" providerId="LiveId" clId="{EA3299DE-0528-49BC-9D2D-9F322EE19C9E}" dt="2023-01-06T07:08:19.677" v="1" actId="478"/>
          <ac:spMkLst>
            <pc:docMk/>
            <pc:sldMk cId="3557660199" sldId="258"/>
            <ac:spMk id="3" creationId="{535878DB-76D2-0939-5E78-EE4FD13230AE}"/>
          </ac:spMkLst>
        </pc:spChg>
        <pc:spChg chg="add mod">
          <ac:chgData name="Michael Bloomfield" userId="f70212b848e07b29" providerId="LiveId" clId="{EA3299DE-0528-49BC-9D2D-9F322EE19C9E}" dt="2023-01-06T07:16:36.508" v="289" actId="20577"/>
          <ac:spMkLst>
            <pc:docMk/>
            <pc:sldMk cId="3557660199" sldId="258"/>
            <ac:spMk id="4" creationId="{45B67729-A917-95B6-BC85-6F526AD3CF08}"/>
          </ac:spMkLst>
        </pc:spChg>
        <pc:spChg chg="add mod">
          <ac:chgData name="Michael Bloomfield" userId="f70212b848e07b29" providerId="LiveId" clId="{EA3299DE-0528-49BC-9D2D-9F322EE19C9E}" dt="2023-01-06T07:16:33.115" v="287" actId="20577"/>
          <ac:spMkLst>
            <pc:docMk/>
            <pc:sldMk cId="3557660199" sldId="258"/>
            <ac:spMk id="5" creationId="{AD3E689C-56B8-46E0-5AA2-5770B20B89DD}"/>
          </ac:spMkLst>
        </pc:spChg>
      </pc:sldChg>
      <pc:sldChg chg="addSp delSp modSp new del mod">
        <pc:chgData name="Michael Bloomfield" userId="f70212b848e07b29" providerId="LiveId" clId="{EA3299DE-0528-49BC-9D2D-9F322EE19C9E}" dt="2023-01-07T06:45:46.456" v="1171" actId="47"/>
        <pc:sldMkLst>
          <pc:docMk/>
          <pc:sldMk cId="2214361672" sldId="259"/>
        </pc:sldMkLst>
        <pc:spChg chg="del mod">
          <ac:chgData name="Michael Bloomfield" userId="f70212b848e07b29" providerId="LiveId" clId="{EA3299DE-0528-49BC-9D2D-9F322EE19C9E}" dt="2023-01-06T07:20:46.981" v="301" actId="478"/>
          <ac:spMkLst>
            <pc:docMk/>
            <pc:sldMk cId="2214361672" sldId="259"/>
            <ac:spMk id="2" creationId="{3B30DEF9-A222-DAC1-43E9-0DF027F47ABE}"/>
          </ac:spMkLst>
        </pc:spChg>
        <pc:spChg chg="del mod">
          <ac:chgData name="Michael Bloomfield" userId="f70212b848e07b29" providerId="LiveId" clId="{EA3299DE-0528-49BC-9D2D-9F322EE19C9E}" dt="2023-01-06T07:20:37.205" v="295" actId="478"/>
          <ac:spMkLst>
            <pc:docMk/>
            <pc:sldMk cId="2214361672" sldId="259"/>
            <ac:spMk id="3" creationId="{58D4037E-5EC6-E575-C0ED-81B132B790FC}"/>
          </ac:spMkLst>
        </pc:spChg>
        <pc:spChg chg="add del mod">
          <ac:chgData name="Michael Bloomfield" userId="f70212b848e07b29" providerId="LiveId" clId="{EA3299DE-0528-49BC-9D2D-9F322EE19C9E}" dt="2023-01-06T07:20:38.842" v="296" actId="478"/>
          <ac:spMkLst>
            <pc:docMk/>
            <pc:sldMk cId="2214361672" sldId="259"/>
            <ac:spMk id="5" creationId="{282395F5-2F62-2E58-04F1-6FC394F241A1}"/>
          </ac:spMkLst>
        </pc:spChg>
        <pc:spChg chg="add del mod">
          <ac:chgData name="Michael Bloomfield" userId="f70212b848e07b29" providerId="LiveId" clId="{EA3299DE-0528-49BC-9D2D-9F322EE19C9E}" dt="2023-01-06T07:20:48.459" v="302" actId="478"/>
          <ac:spMkLst>
            <pc:docMk/>
            <pc:sldMk cId="2214361672" sldId="259"/>
            <ac:spMk id="7" creationId="{8B95EBDA-2041-D653-5AFB-DC79C838A6BE}"/>
          </ac:spMkLst>
        </pc:spChg>
        <pc:spChg chg="add mod">
          <ac:chgData name="Michael Bloomfield" userId="f70212b848e07b29" providerId="LiveId" clId="{EA3299DE-0528-49BC-9D2D-9F322EE19C9E}" dt="2023-01-07T05:54:59.259" v="411" actId="255"/>
          <ac:spMkLst>
            <pc:docMk/>
            <pc:sldMk cId="2214361672" sldId="259"/>
            <ac:spMk id="8" creationId="{849340E6-9C9E-2094-B854-4CAE93CB7C46}"/>
          </ac:spMkLst>
        </pc:spChg>
      </pc:sldChg>
      <pc:sldChg chg="addSp delSp modSp add del mod">
        <pc:chgData name="Michael Bloomfield" userId="f70212b848e07b29" providerId="LiveId" clId="{EA3299DE-0528-49BC-9D2D-9F322EE19C9E}" dt="2023-01-07T06:45:46.456" v="1171" actId="47"/>
        <pc:sldMkLst>
          <pc:docMk/>
          <pc:sldMk cId="2546098729" sldId="260"/>
        </pc:sldMkLst>
        <pc:spChg chg="add del">
          <ac:chgData name="Michael Bloomfield" userId="f70212b848e07b29" providerId="LiveId" clId="{EA3299DE-0528-49BC-9D2D-9F322EE19C9E}" dt="2023-01-06T08:00:10.968" v="370" actId="478"/>
          <ac:spMkLst>
            <pc:docMk/>
            <pc:sldMk cId="2546098729" sldId="260"/>
            <ac:spMk id="3" creationId="{8E259568-3FAF-20F9-9107-413EFD27222E}"/>
          </ac:spMkLst>
        </pc:spChg>
        <pc:spChg chg="mod">
          <ac:chgData name="Michael Bloomfield" userId="f70212b848e07b29" providerId="LiveId" clId="{EA3299DE-0528-49BC-9D2D-9F322EE19C9E}" dt="2023-01-07T05:54:33.454" v="405" actId="14100"/>
          <ac:spMkLst>
            <pc:docMk/>
            <pc:sldMk cId="2546098729" sldId="260"/>
            <ac:spMk id="8" creationId="{849340E6-9C9E-2094-B854-4CAE93CB7C46}"/>
          </ac:spMkLst>
        </pc:spChg>
      </pc:sldChg>
      <pc:sldChg chg="modSp add del mod">
        <pc:chgData name="Michael Bloomfield" userId="f70212b848e07b29" providerId="LiveId" clId="{EA3299DE-0528-49BC-9D2D-9F322EE19C9E}" dt="2023-01-07T06:45:46.456" v="1171" actId="47"/>
        <pc:sldMkLst>
          <pc:docMk/>
          <pc:sldMk cId="948135443" sldId="261"/>
        </pc:sldMkLst>
        <pc:spChg chg="mod">
          <ac:chgData name="Michael Bloomfield" userId="f70212b848e07b29" providerId="LiveId" clId="{EA3299DE-0528-49BC-9D2D-9F322EE19C9E}" dt="2023-01-07T05:54:44.677" v="408" actId="14100"/>
          <ac:spMkLst>
            <pc:docMk/>
            <pc:sldMk cId="948135443" sldId="261"/>
            <ac:spMk id="8" creationId="{849340E6-9C9E-2094-B854-4CAE93CB7C46}"/>
          </ac:spMkLst>
        </pc:spChg>
      </pc:sldChg>
      <pc:sldChg chg="modSp add del mod">
        <pc:chgData name="Michael Bloomfield" userId="f70212b848e07b29" providerId="LiveId" clId="{EA3299DE-0528-49BC-9D2D-9F322EE19C9E}" dt="2023-01-07T06:45:46.456" v="1171" actId="47"/>
        <pc:sldMkLst>
          <pc:docMk/>
          <pc:sldMk cId="2607603899" sldId="262"/>
        </pc:sldMkLst>
        <pc:spChg chg="mod">
          <ac:chgData name="Michael Bloomfield" userId="f70212b848e07b29" providerId="LiveId" clId="{EA3299DE-0528-49BC-9D2D-9F322EE19C9E}" dt="2023-01-07T05:54:22.717" v="402" actId="255"/>
          <ac:spMkLst>
            <pc:docMk/>
            <pc:sldMk cId="2607603899" sldId="262"/>
            <ac:spMk id="8" creationId="{849340E6-9C9E-2094-B854-4CAE93CB7C46}"/>
          </ac:spMkLst>
        </pc:spChg>
      </pc:sldChg>
      <pc:sldChg chg="modSp add del mod">
        <pc:chgData name="Michael Bloomfield" userId="f70212b848e07b29" providerId="LiveId" clId="{EA3299DE-0528-49BC-9D2D-9F322EE19C9E}" dt="2023-01-07T06:45:46.456" v="1171" actId="47"/>
        <pc:sldMkLst>
          <pc:docMk/>
          <pc:sldMk cId="1208092793" sldId="263"/>
        </pc:sldMkLst>
        <pc:spChg chg="mod">
          <ac:chgData name="Michael Bloomfield" userId="f70212b848e07b29" providerId="LiveId" clId="{EA3299DE-0528-49BC-9D2D-9F322EE19C9E}" dt="2023-01-07T05:54:09.892" v="399" actId="14100"/>
          <ac:spMkLst>
            <pc:docMk/>
            <pc:sldMk cId="1208092793" sldId="263"/>
            <ac:spMk id="8" creationId="{849340E6-9C9E-2094-B854-4CAE93CB7C46}"/>
          </ac:spMkLst>
        </pc:spChg>
      </pc:sldChg>
      <pc:sldChg chg="modSp add del mod">
        <pc:chgData name="Michael Bloomfield" userId="f70212b848e07b29" providerId="LiveId" clId="{EA3299DE-0528-49BC-9D2D-9F322EE19C9E}" dt="2023-01-07T06:45:46.456" v="1171" actId="47"/>
        <pc:sldMkLst>
          <pc:docMk/>
          <pc:sldMk cId="3907345396" sldId="264"/>
        </pc:sldMkLst>
        <pc:spChg chg="mod">
          <ac:chgData name="Michael Bloomfield" userId="f70212b848e07b29" providerId="LiveId" clId="{EA3299DE-0528-49BC-9D2D-9F322EE19C9E}" dt="2023-01-07T05:53:58.530" v="396" actId="14100"/>
          <ac:spMkLst>
            <pc:docMk/>
            <pc:sldMk cId="3907345396" sldId="264"/>
            <ac:spMk id="8" creationId="{849340E6-9C9E-2094-B854-4CAE93CB7C46}"/>
          </ac:spMkLst>
        </pc:spChg>
      </pc:sldChg>
      <pc:sldChg chg="modSp add del mod">
        <pc:chgData name="Michael Bloomfield" userId="f70212b848e07b29" providerId="LiveId" clId="{EA3299DE-0528-49BC-9D2D-9F322EE19C9E}" dt="2023-01-07T06:45:52.015" v="1172" actId="47"/>
        <pc:sldMkLst>
          <pc:docMk/>
          <pc:sldMk cId="427703890" sldId="265"/>
        </pc:sldMkLst>
        <pc:spChg chg="mod">
          <ac:chgData name="Michael Bloomfield" userId="f70212b848e07b29" providerId="LiveId" clId="{EA3299DE-0528-49BC-9D2D-9F322EE19C9E}" dt="2023-01-07T05:53:37.844" v="393" actId="255"/>
          <ac:spMkLst>
            <pc:docMk/>
            <pc:sldMk cId="427703890" sldId="265"/>
            <ac:spMk id="8" creationId="{849340E6-9C9E-2094-B854-4CAE93CB7C46}"/>
          </ac:spMkLst>
        </pc:spChg>
      </pc:sldChg>
      <pc:sldChg chg="modSp add mod ord modNotesTx">
        <pc:chgData name="Michael Bloomfield" userId="f70212b848e07b29" providerId="LiveId" clId="{EA3299DE-0528-49BC-9D2D-9F322EE19C9E}" dt="2023-01-08T07:40:12.921" v="1616" actId="255"/>
        <pc:sldMkLst>
          <pc:docMk/>
          <pc:sldMk cId="1955487732" sldId="266"/>
        </pc:sldMkLst>
        <pc:spChg chg="mod">
          <ac:chgData name="Michael Bloomfield" userId="f70212b848e07b29" providerId="LiveId" clId="{EA3299DE-0528-49BC-9D2D-9F322EE19C9E}" dt="2023-01-08T07:40:12.921" v="1616" actId="255"/>
          <ac:spMkLst>
            <pc:docMk/>
            <pc:sldMk cId="1955487732" sldId="266"/>
            <ac:spMk id="8" creationId="{849340E6-9C9E-2094-B854-4CAE93CB7C46}"/>
          </ac:spMkLst>
        </pc:spChg>
      </pc:sldChg>
      <pc:sldChg chg="modSp add mod modNotesTx">
        <pc:chgData name="Michael Bloomfield" userId="f70212b848e07b29" providerId="LiveId" clId="{EA3299DE-0528-49BC-9D2D-9F322EE19C9E}" dt="2023-01-07T06:22:14.447" v="911"/>
        <pc:sldMkLst>
          <pc:docMk/>
          <pc:sldMk cId="3976420440" sldId="267"/>
        </pc:sldMkLst>
        <pc:spChg chg="mod">
          <ac:chgData name="Michael Bloomfield" userId="f70212b848e07b29" providerId="LiveId" clId="{EA3299DE-0528-49BC-9D2D-9F322EE19C9E}" dt="2023-01-07T06:07:51.495" v="531" actId="255"/>
          <ac:spMkLst>
            <pc:docMk/>
            <pc:sldMk cId="3976420440" sldId="267"/>
            <ac:spMk id="8" creationId="{849340E6-9C9E-2094-B854-4CAE93CB7C46}"/>
          </ac:spMkLst>
        </pc:spChg>
      </pc:sldChg>
      <pc:sldChg chg="modSp add mod modNotesTx">
        <pc:chgData name="Michael Bloomfield" userId="f70212b848e07b29" providerId="LiveId" clId="{EA3299DE-0528-49BC-9D2D-9F322EE19C9E}" dt="2023-01-08T07:40:29.312" v="1617" actId="255"/>
        <pc:sldMkLst>
          <pc:docMk/>
          <pc:sldMk cId="1919880902" sldId="268"/>
        </pc:sldMkLst>
        <pc:spChg chg="mod">
          <ac:chgData name="Michael Bloomfield" userId="f70212b848e07b29" providerId="LiveId" clId="{EA3299DE-0528-49BC-9D2D-9F322EE19C9E}" dt="2023-01-08T07:40:29.312" v="1617" actId="255"/>
          <ac:spMkLst>
            <pc:docMk/>
            <pc:sldMk cId="1919880902" sldId="268"/>
            <ac:spMk id="8" creationId="{849340E6-9C9E-2094-B854-4CAE93CB7C46}"/>
          </ac:spMkLst>
        </pc:spChg>
      </pc:sldChg>
      <pc:sldChg chg="modSp add mod ord modNotesTx">
        <pc:chgData name="Michael Bloomfield" userId="f70212b848e07b29" providerId="LiveId" clId="{EA3299DE-0528-49BC-9D2D-9F322EE19C9E}" dt="2023-01-07T08:29:03.269" v="1614"/>
        <pc:sldMkLst>
          <pc:docMk/>
          <pc:sldMk cId="1108113332" sldId="269"/>
        </pc:sldMkLst>
        <pc:spChg chg="mod">
          <ac:chgData name="Michael Bloomfield" userId="f70212b848e07b29" providerId="LiveId" clId="{EA3299DE-0528-49BC-9D2D-9F322EE19C9E}" dt="2023-01-07T06:24:13.208" v="918" actId="255"/>
          <ac:spMkLst>
            <pc:docMk/>
            <pc:sldMk cId="1108113332" sldId="269"/>
            <ac:spMk id="8" creationId="{849340E6-9C9E-2094-B854-4CAE93CB7C46}"/>
          </ac:spMkLst>
        </pc:spChg>
      </pc:sldChg>
      <pc:sldChg chg="modSp add mod modNotesTx">
        <pc:chgData name="Michael Bloomfield" userId="f70212b848e07b29" providerId="LiveId" clId="{EA3299DE-0528-49BC-9D2D-9F322EE19C9E}" dt="2023-01-07T06:29:00.198" v="952" actId="6549"/>
        <pc:sldMkLst>
          <pc:docMk/>
          <pc:sldMk cId="2697656345" sldId="270"/>
        </pc:sldMkLst>
        <pc:spChg chg="mod">
          <ac:chgData name="Michael Bloomfield" userId="f70212b848e07b29" providerId="LiveId" clId="{EA3299DE-0528-49BC-9D2D-9F322EE19C9E}" dt="2023-01-07T06:28:46.200" v="951" actId="207"/>
          <ac:spMkLst>
            <pc:docMk/>
            <pc:sldMk cId="2697656345" sldId="270"/>
            <ac:spMk id="8" creationId="{849340E6-9C9E-2094-B854-4CAE93CB7C46}"/>
          </ac:spMkLst>
        </pc:spChg>
      </pc:sldChg>
      <pc:sldChg chg="modSp add mod">
        <pc:chgData name="Michael Bloomfield" userId="f70212b848e07b29" providerId="LiveId" clId="{EA3299DE-0528-49BC-9D2D-9F322EE19C9E}" dt="2023-01-07T07:05:11.474" v="1189" actId="255"/>
        <pc:sldMkLst>
          <pc:docMk/>
          <pc:sldMk cId="918373098" sldId="271"/>
        </pc:sldMkLst>
        <pc:spChg chg="mod">
          <ac:chgData name="Michael Bloomfield" userId="f70212b848e07b29" providerId="LiveId" clId="{EA3299DE-0528-49BC-9D2D-9F322EE19C9E}" dt="2023-01-07T07:05:11.474" v="1189" actId="255"/>
          <ac:spMkLst>
            <pc:docMk/>
            <pc:sldMk cId="918373098" sldId="271"/>
            <ac:spMk id="8" creationId="{849340E6-9C9E-2094-B854-4CAE93CB7C46}"/>
          </ac:spMkLst>
        </pc:spChg>
      </pc:sldChg>
      <pc:sldChg chg="modSp add mod">
        <pc:chgData name="Michael Bloomfield" userId="f70212b848e07b29" providerId="LiveId" clId="{EA3299DE-0528-49BC-9D2D-9F322EE19C9E}" dt="2023-01-07T07:03:37.696" v="1188" actId="6549"/>
        <pc:sldMkLst>
          <pc:docMk/>
          <pc:sldMk cId="3701399590" sldId="272"/>
        </pc:sldMkLst>
        <pc:spChg chg="mod">
          <ac:chgData name="Michael Bloomfield" userId="f70212b848e07b29" providerId="LiveId" clId="{EA3299DE-0528-49BC-9D2D-9F322EE19C9E}" dt="2023-01-07T07:03:37.696" v="1188" actId="6549"/>
          <ac:spMkLst>
            <pc:docMk/>
            <pc:sldMk cId="3701399590" sldId="272"/>
            <ac:spMk id="8" creationId="{849340E6-9C9E-2094-B854-4CAE93CB7C46}"/>
          </ac:spMkLst>
        </pc:spChg>
      </pc:sldChg>
      <pc:sldChg chg="modSp add mod modNotesTx">
        <pc:chgData name="Michael Bloomfield" userId="f70212b848e07b29" providerId="LiveId" clId="{EA3299DE-0528-49BC-9D2D-9F322EE19C9E}" dt="2023-01-08T08:43:45.321" v="1619" actId="6549"/>
        <pc:sldMkLst>
          <pc:docMk/>
          <pc:sldMk cId="3340680677" sldId="273"/>
        </pc:sldMkLst>
        <pc:spChg chg="mod">
          <ac:chgData name="Michael Bloomfield" userId="f70212b848e07b29" providerId="LiveId" clId="{EA3299DE-0528-49BC-9D2D-9F322EE19C9E}" dt="2023-01-07T08:00:57.083" v="1191" actId="255"/>
          <ac:spMkLst>
            <pc:docMk/>
            <pc:sldMk cId="3340680677" sldId="273"/>
            <ac:spMk id="8" creationId="{849340E6-9C9E-2094-B854-4CAE93CB7C46}"/>
          </ac:spMkLst>
        </pc:spChg>
      </pc:sldChg>
      <pc:sldChg chg="modSp add del mod">
        <pc:chgData name="Michael Bloomfield" userId="f70212b848e07b29" providerId="LiveId" clId="{EA3299DE-0528-49BC-9D2D-9F322EE19C9E}" dt="2023-01-07T08:01:03.233" v="1192" actId="47"/>
        <pc:sldMkLst>
          <pc:docMk/>
          <pc:sldMk cId="1291384750" sldId="274"/>
        </pc:sldMkLst>
        <pc:spChg chg="mod">
          <ac:chgData name="Michael Bloomfield" userId="f70212b848e07b29" providerId="LiveId" clId="{EA3299DE-0528-49BC-9D2D-9F322EE19C9E}" dt="2023-01-07T06:44:57.403" v="1161" actId="207"/>
          <ac:spMkLst>
            <pc:docMk/>
            <pc:sldMk cId="1291384750" sldId="274"/>
            <ac:spMk id="8" creationId="{849340E6-9C9E-2094-B854-4CAE93CB7C46}"/>
          </ac:spMkLst>
        </pc:spChg>
      </pc:sldChg>
      <pc:sldChg chg="modSp add mod modNotesTx">
        <pc:chgData name="Michael Bloomfield" userId="f70212b848e07b29" providerId="LiveId" clId="{EA3299DE-0528-49BC-9D2D-9F322EE19C9E}" dt="2023-01-08T08:43:52.240" v="1620" actId="6549"/>
        <pc:sldMkLst>
          <pc:docMk/>
          <pc:sldMk cId="3216006815" sldId="275"/>
        </pc:sldMkLst>
        <pc:spChg chg="mod">
          <ac:chgData name="Michael Bloomfield" userId="f70212b848e07b29" providerId="LiveId" clId="{EA3299DE-0528-49BC-9D2D-9F322EE19C9E}" dt="2023-01-07T06:45:08.241" v="1164" actId="207"/>
          <ac:spMkLst>
            <pc:docMk/>
            <pc:sldMk cId="3216006815" sldId="275"/>
            <ac:spMk id="8" creationId="{849340E6-9C9E-2094-B854-4CAE93CB7C46}"/>
          </ac:spMkLst>
        </pc:spChg>
      </pc:sldChg>
      <pc:sldChg chg="modSp add mod modNotesTx">
        <pc:chgData name="Michael Bloomfield" userId="f70212b848e07b29" providerId="LiveId" clId="{EA3299DE-0528-49BC-9D2D-9F322EE19C9E}" dt="2023-01-07T08:22:59.832" v="1413" actId="20577"/>
        <pc:sldMkLst>
          <pc:docMk/>
          <pc:sldMk cId="173062418" sldId="276"/>
        </pc:sldMkLst>
        <pc:spChg chg="mod">
          <ac:chgData name="Michael Bloomfield" userId="f70212b848e07b29" providerId="LiveId" clId="{EA3299DE-0528-49BC-9D2D-9F322EE19C9E}" dt="2023-01-07T06:45:20.200" v="1167" actId="255"/>
          <ac:spMkLst>
            <pc:docMk/>
            <pc:sldMk cId="173062418" sldId="276"/>
            <ac:spMk id="8" creationId="{849340E6-9C9E-2094-B854-4CAE93CB7C46}"/>
          </ac:spMkLst>
        </pc:spChg>
      </pc:sldChg>
      <pc:sldChg chg="modSp add mod">
        <pc:chgData name="Michael Bloomfield" userId="f70212b848e07b29" providerId="LiveId" clId="{EA3299DE-0528-49BC-9D2D-9F322EE19C9E}" dt="2023-01-07T06:45:34.194" v="1170" actId="255"/>
        <pc:sldMkLst>
          <pc:docMk/>
          <pc:sldMk cId="1212011424" sldId="277"/>
        </pc:sldMkLst>
        <pc:spChg chg="mod">
          <ac:chgData name="Michael Bloomfield" userId="f70212b848e07b29" providerId="LiveId" clId="{EA3299DE-0528-49BC-9D2D-9F322EE19C9E}" dt="2023-01-07T06:45:34.194" v="1170" actId="255"/>
          <ac:spMkLst>
            <pc:docMk/>
            <pc:sldMk cId="1212011424" sldId="277"/>
            <ac:spMk id="8" creationId="{849340E6-9C9E-2094-B854-4CAE93CB7C46}"/>
          </ac:spMkLst>
        </pc:spChg>
      </pc:sldChg>
      <pc:sldChg chg="modSp add mod">
        <pc:chgData name="Michael Bloomfield" userId="f70212b848e07b29" providerId="LiveId" clId="{EA3299DE-0528-49BC-9D2D-9F322EE19C9E}" dt="2023-01-07T08:02:24.656" v="1299" actId="255"/>
        <pc:sldMkLst>
          <pc:docMk/>
          <pc:sldMk cId="4260216389" sldId="278"/>
        </pc:sldMkLst>
        <pc:spChg chg="mod">
          <ac:chgData name="Michael Bloomfield" userId="f70212b848e07b29" providerId="LiveId" clId="{EA3299DE-0528-49BC-9D2D-9F322EE19C9E}" dt="2023-01-07T08:02:24.656" v="1299" actId="255"/>
          <ac:spMkLst>
            <pc:docMk/>
            <pc:sldMk cId="4260216389" sldId="278"/>
            <ac:spMk id="8" creationId="{849340E6-9C9E-2094-B854-4CAE93CB7C46}"/>
          </ac:spMkLst>
        </pc:spChg>
      </pc:sldChg>
      <pc:sldChg chg="modSp add del mod">
        <pc:chgData name="Michael Bloomfield" userId="f70212b848e07b29" providerId="LiveId" clId="{EA3299DE-0528-49BC-9D2D-9F322EE19C9E}" dt="2023-01-08T08:45:44.983" v="1622" actId="47"/>
        <pc:sldMkLst>
          <pc:docMk/>
          <pc:sldMk cId="3209643406" sldId="279"/>
        </pc:sldMkLst>
        <pc:spChg chg="mod">
          <ac:chgData name="Michael Bloomfield" userId="f70212b848e07b29" providerId="LiveId" clId="{EA3299DE-0528-49BC-9D2D-9F322EE19C9E}" dt="2023-01-08T08:45:35.929" v="1621" actId="6549"/>
          <ac:spMkLst>
            <pc:docMk/>
            <pc:sldMk cId="3209643406" sldId="279"/>
            <ac:spMk id="8" creationId="{849340E6-9C9E-2094-B854-4CAE93CB7C46}"/>
          </ac:spMkLst>
        </pc:spChg>
      </pc:sldChg>
      <pc:sldChg chg="add">
        <pc:chgData name="Michael Bloomfield" userId="f70212b848e07b29" providerId="LiveId" clId="{EA3299DE-0528-49BC-9D2D-9F322EE19C9E}" dt="2023-01-08T07:40:37.533" v="1618"/>
        <pc:sldMkLst>
          <pc:docMk/>
          <pc:sldMk cId="1317949941" sldId="28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171EF2-C6B8-4F7A-83FB-33FDB109A101}" type="datetimeFigureOut">
              <a:rPr lang="en-US" smtClean="0"/>
              <a:t>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EE7B66-78BE-4461-BA95-4F5B7A7D4B80}" type="slidenum">
              <a:rPr lang="en-US" smtClean="0"/>
              <a:t>‹#›</a:t>
            </a:fld>
            <a:endParaRPr lang="en-US"/>
          </a:p>
        </p:txBody>
      </p:sp>
    </p:spTree>
    <p:extLst>
      <p:ext uri="{BB962C8B-B14F-4D97-AF65-F5344CB8AC3E}">
        <p14:creationId xmlns:p14="http://schemas.microsoft.com/office/powerpoint/2010/main" val="3547200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EE7B66-78BE-4461-BA95-4F5B7A7D4B80}" type="slidenum">
              <a:rPr lang="en-US" smtClean="0"/>
              <a:t>2</a:t>
            </a:fld>
            <a:endParaRPr lang="en-US"/>
          </a:p>
        </p:txBody>
      </p:sp>
    </p:spTree>
    <p:extLst>
      <p:ext uri="{BB962C8B-B14F-4D97-AF65-F5344CB8AC3E}">
        <p14:creationId xmlns:p14="http://schemas.microsoft.com/office/powerpoint/2010/main" val="33458135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EE7B66-78BE-4461-BA95-4F5B7A7D4B80}" type="slidenum">
              <a:rPr lang="en-US" smtClean="0"/>
              <a:t>11</a:t>
            </a:fld>
            <a:endParaRPr lang="en-US"/>
          </a:p>
        </p:txBody>
      </p:sp>
    </p:spTree>
    <p:extLst>
      <p:ext uri="{BB962C8B-B14F-4D97-AF65-F5344CB8AC3E}">
        <p14:creationId xmlns:p14="http://schemas.microsoft.com/office/powerpoint/2010/main" val="3435388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EE7B66-78BE-4461-BA95-4F5B7A7D4B80}" type="slidenum">
              <a:rPr lang="en-US" smtClean="0"/>
              <a:t>12</a:t>
            </a:fld>
            <a:endParaRPr lang="en-US"/>
          </a:p>
        </p:txBody>
      </p:sp>
    </p:spTree>
    <p:extLst>
      <p:ext uri="{BB962C8B-B14F-4D97-AF65-F5344CB8AC3E}">
        <p14:creationId xmlns:p14="http://schemas.microsoft.com/office/powerpoint/2010/main" val="22919766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EE7B66-78BE-4461-BA95-4F5B7A7D4B80}" type="slidenum">
              <a:rPr lang="en-US" smtClean="0"/>
              <a:t>13</a:t>
            </a:fld>
            <a:endParaRPr lang="en-US"/>
          </a:p>
        </p:txBody>
      </p:sp>
    </p:spTree>
    <p:extLst>
      <p:ext uri="{BB962C8B-B14F-4D97-AF65-F5344CB8AC3E}">
        <p14:creationId xmlns:p14="http://schemas.microsoft.com/office/powerpoint/2010/main" val="1662975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Everyone had a different type of earth father: good, bad, lost your father, never knew him</a:t>
            </a:r>
          </a:p>
          <a:p>
            <a:r>
              <a:rPr lang="en-US" dirty="0"/>
              <a:t>Each of us has a different walk with Jesus</a:t>
            </a:r>
          </a:p>
          <a:p>
            <a:r>
              <a:rPr lang="en-US" dirty="0"/>
              <a:t>With Our Father, together we recognize that He is Our Father, and we are His children. </a:t>
            </a:r>
          </a:p>
          <a:p>
            <a:r>
              <a:rPr lang="en-US" sz="1800" dirty="0">
                <a:solidFill>
                  <a:srgbClr val="592902"/>
                </a:solidFill>
                <a:effectLst/>
                <a:latin typeface="Calibri" panose="020F0502020204030204" pitchFamily="34" charset="0"/>
                <a:ea typeface="Times New Roman" panose="02020603050405020304" pitchFamily="18" charset="0"/>
                <a:cs typeface="Times New Roman" panose="02020603050405020304" pitchFamily="18" charset="0"/>
              </a:rPr>
              <a:t>“If you then, who are evil, know how to give good gifts to your children, how much more will your </a:t>
            </a:r>
            <a:r>
              <a:rPr lang="en-US" sz="1800" b="1" dirty="0">
                <a:solidFill>
                  <a:srgbClr val="592902"/>
                </a:solidFill>
                <a:effectLst/>
                <a:latin typeface="Calibri" panose="020F0502020204030204" pitchFamily="34" charset="0"/>
                <a:ea typeface="Times New Roman" panose="02020603050405020304" pitchFamily="18" charset="0"/>
                <a:cs typeface="Times New Roman" panose="02020603050405020304" pitchFamily="18" charset="0"/>
              </a:rPr>
              <a:t>Father in Heaven</a:t>
            </a:r>
            <a:r>
              <a:rPr lang="en-US" sz="1800" dirty="0">
                <a:solidFill>
                  <a:srgbClr val="592902"/>
                </a:solidFill>
                <a:effectLst/>
                <a:latin typeface="Calibri" panose="020F0502020204030204" pitchFamily="34" charset="0"/>
                <a:ea typeface="Times New Roman" panose="02020603050405020304" pitchFamily="18" charset="0"/>
                <a:cs typeface="Times New Roman" panose="02020603050405020304" pitchFamily="18" charset="0"/>
              </a:rPr>
              <a:t> give good things to those who ask Him!”  </a:t>
            </a:r>
            <a:r>
              <a:rPr lang="en-US" sz="1800" i="1" dirty="0">
                <a:solidFill>
                  <a:srgbClr val="592902"/>
                </a:solidFill>
                <a:effectLst/>
                <a:latin typeface="Calibri" panose="020F0502020204030204" pitchFamily="34" charset="0"/>
                <a:ea typeface="Times New Roman" panose="02020603050405020304" pitchFamily="18" charset="0"/>
                <a:cs typeface="Times New Roman" panose="02020603050405020304" pitchFamily="18" charset="0"/>
              </a:rPr>
              <a:t>(Matthew 7:11)</a:t>
            </a:r>
            <a:endParaRPr lang="en-US" dirty="0"/>
          </a:p>
          <a:p>
            <a:r>
              <a:rPr lang="en-US" dirty="0"/>
              <a:t>God created heavens and earth.</a:t>
            </a:r>
          </a:p>
          <a:p>
            <a:endParaRPr lang="en-US" dirty="0"/>
          </a:p>
        </p:txBody>
      </p:sp>
      <p:sp>
        <p:nvSpPr>
          <p:cNvPr id="4" name="Slide Number Placeholder 3"/>
          <p:cNvSpPr>
            <a:spLocks noGrp="1"/>
          </p:cNvSpPr>
          <p:nvPr>
            <p:ph type="sldNum" sz="quarter" idx="5"/>
          </p:nvPr>
        </p:nvSpPr>
        <p:spPr/>
        <p:txBody>
          <a:bodyPr/>
          <a:lstStyle/>
          <a:p>
            <a:fld id="{40EE7B66-78BE-4461-BA95-4F5B7A7D4B80}" type="slidenum">
              <a:rPr lang="en-US" smtClean="0"/>
              <a:t>3</a:t>
            </a:fld>
            <a:endParaRPr lang="en-US"/>
          </a:p>
        </p:txBody>
      </p:sp>
    </p:spTree>
    <p:extLst>
      <p:ext uri="{BB962C8B-B14F-4D97-AF65-F5344CB8AC3E}">
        <p14:creationId xmlns:p14="http://schemas.microsoft.com/office/powerpoint/2010/main" val="369502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Hallowed, Holy, Honored</a:t>
            </a:r>
          </a:p>
          <a:p>
            <a:r>
              <a:rPr lang="en-US" dirty="0"/>
              <a:t>Every knee shall bow</a:t>
            </a:r>
          </a:p>
          <a:p>
            <a:r>
              <a:rPr lang="en-US" dirty="0"/>
              <a:t>God’s name is sacred</a:t>
            </a:r>
          </a:p>
          <a:p>
            <a:r>
              <a:rPr lang="en-US" dirty="0"/>
              <a:t>God is almighty, </a:t>
            </a:r>
            <a:r>
              <a:rPr lang="en-US" b="0" i="0" dirty="0">
                <a:solidFill>
                  <a:srgbClr val="BDC1C6"/>
                </a:solidFill>
                <a:effectLst/>
                <a:latin typeface="Roboto" panose="02000000000000000000" pitchFamily="2" charset="0"/>
              </a:rPr>
              <a:t>El Shaddai</a:t>
            </a:r>
            <a:endParaRPr lang="en-US" dirty="0"/>
          </a:p>
          <a:p>
            <a:r>
              <a:rPr lang="en-US" dirty="0"/>
              <a:t>He made us in His image</a:t>
            </a:r>
          </a:p>
          <a:p>
            <a:endParaRPr lang="en-US" dirty="0"/>
          </a:p>
        </p:txBody>
      </p:sp>
      <p:sp>
        <p:nvSpPr>
          <p:cNvPr id="4" name="Slide Number Placeholder 3"/>
          <p:cNvSpPr>
            <a:spLocks noGrp="1"/>
          </p:cNvSpPr>
          <p:nvPr>
            <p:ph type="sldNum" sz="quarter" idx="5"/>
          </p:nvPr>
        </p:nvSpPr>
        <p:spPr/>
        <p:txBody>
          <a:bodyPr/>
          <a:lstStyle/>
          <a:p>
            <a:fld id="{40EE7B66-78BE-4461-BA95-4F5B7A7D4B80}" type="slidenum">
              <a:rPr lang="en-US" smtClean="0"/>
              <a:t>4</a:t>
            </a:fld>
            <a:endParaRPr lang="en-US"/>
          </a:p>
        </p:txBody>
      </p:sp>
    </p:spTree>
    <p:extLst>
      <p:ext uri="{BB962C8B-B14F-4D97-AF65-F5344CB8AC3E}">
        <p14:creationId xmlns:p14="http://schemas.microsoft.com/office/powerpoint/2010/main" val="3287923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EE7B66-78BE-4461-BA95-4F5B7A7D4B80}" type="slidenum">
              <a:rPr lang="en-US" smtClean="0"/>
              <a:t>5</a:t>
            </a:fld>
            <a:endParaRPr lang="en-US"/>
          </a:p>
        </p:txBody>
      </p:sp>
    </p:spTree>
    <p:extLst>
      <p:ext uri="{BB962C8B-B14F-4D97-AF65-F5344CB8AC3E}">
        <p14:creationId xmlns:p14="http://schemas.microsoft.com/office/powerpoint/2010/main" val="28049345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EE7B66-78BE-4461-BA95-4F5B7A7D4B80}" type="slidenum">
              <a:rPr lang="en-US" smtClean="0"/>
              <a:t>6</a:t>
            </a:fld>
            <a:endParaRPr lang="en-US"/>
          </a:p>
        </p:txBody>
      </p:sp>
    </p:spTree>
    <p:extLst>
      <p:ext uri="{BB962C8B-B14F-4D97-AF65-F5344CB8AC3E}">
        <p14:creationId xmlns:p14="http://schemas.microsoft.com/office/powerpoint/2010/main" val="22501147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EE7B66-78BE-4461-BA95-4F5B7A7D4B80}" type="slidenum">
              <a:rPr lang="en-US" smtClean="0"/>
              <a:t>7</a:t>
            </a:fld>
            <a:endParaRPr lang="en-US"/>
          </a:p>
        </p:txBody>
      </p:sp>
    </p:spTree>
    <p:extLst>
      <p:ext uri="{BB962C8B-B14F-4D97-AF65-F5344CB8AC3E}">
        <p14:creationId xmlns:p14="http://schemas.microsoft.com/office/powerpoint/2010/main" val="12651155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EE7B66-78BE-4461-BA95-4F5B7A7D4B80}" type="slidenum">
              <a:rPr lang="en-US" smtClean="0"/>
              <a:t>8</a:t>
            </a:fld>
            <a:endParaRPr lang="en-US"/>
          </a:p>
        </p:txBody>
      </p:sp>
    </p:spTree>
    <p:extLst>
      <p:ext uri="{BB962C8B-B14F-4D97-AF65-F5344CB8AC3E}">
        <p14:creationId xmlns:p14="http://schemas.microsoft.com/office/powerpoint/2010/main" val="22769773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EE7B66-78BE-4461-BA95-4F5B7A7D4B80}" type="slidenum">
              <a:rPr lang="en-US" smtClean="0"/>
              <a:t>9</a:t>
            </a:fld>
            <a:endParaRPr lang="en-US"/>
          </a:p>
        </p:txBody>
      </p:sp>
    </p:spTree>
    <p:extLst>
      <p:ext uri="{BB962C8B-B14F-4D97-AF65-F5344CB8AC3E}">
        <p14:creationId xmlns:p14="http://schemas.microsoft.com/office/powerpoint/2010/main" val="35352518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 parts of sin</a:t>
            </a:r>
          </a:p>
          <a:p>
            <a:r>
              <a:rPr lang="en-US" dirty="0"/>
              <a:t>Our sins, forgive us</a:t>
            </a:r>
          </a:p>
          <a:p>
            <a:r>
              <a:rPr lang="en-US" dirty="0"/>
              <a:t>We forgive their sins</a:t>
            </a:r>
          </a:p>
          <a:p>
            <a:endParaRPr lang="en-US" dirty="0"/>
          </a:p>
        </p:txBody>
      </p:sp>
      <p:sp>
        <p:nvSpPr>
          <p:cNvPr id="4" name="Slide Number Placeholder 3"/>
          <p:cNvSpPr>
            <a:spLocks noGrp="1"/>
          </p:cNvSpPr>
          <p:nvPr>
            <p:ph type="sldNum" sz="quarter" idx="5"/>
          </p:nvPr>
        </p:nvSpPr>
        <p:spPr/>
        <p:txBody>
          <a:bodyPr/>
          <a:lstStyle/>
          <a:p>
            <a:fld id="{40EE7B66-78BE-4461-BA95-4F5B7A7D4B80}" type="slidenum">
              <a:rPr lang="en-US" smtClean="0"/>
              <a:t>10</a:t>
            </a:fld>
            <a:endParaRPr lang="en-US"/>
          </a:p>
        </p:txBody>
      </p:sp>
    </p:spTree>
    <p:extLst>
      <p:ext uri="{BB962C8B-B14F-4D97-AF65-F5344CB8AC3E}">
        <p14:creationId xmlns:p14="http://schemas.microsoft.com/office/powerpoint/2010/main" val="937205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ED147-DE53-5ECD-2576-9EFC848C214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4C24B06-569A-FF3E-1566-69DBA1D1BC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3E46B0-DD80-C9D0-E933-533180008C4D}"/>
              </a:ext>
            </a:extLst>
          </p:cNvPr>
          <p:cNvSpPr>
            <a:spLocks noGrp="1"/>
          </p:cNvSpPr>
          <p:nvPr>
            <p:ph type="dt" sz="half" idx="10"/>
          </p:nvPr>
        </p:nvSpPr>
        <p:spPr/>
        <p:txBody>
          <a:bodyPr/>
          <a:lstStyle/>
          <a:p>
            <a:fld id="{314B84B5-1BB1-4A46-B2EB-2AEBB75A1725}" type="datetimeFigureOut">
              <a:rPr lang="en-US" smtClean="0"/>
              <a:t>1/7/2023</a:t>
            </a:fld>
            <a:endParaRPr lang="en-US"/>
          </a:p>
        </p:txBody>
      </p:sp>
      <p:sp>
        <p:nvSpPr>
          <p:cNvPr id="5" name="Footer Placeholder 4">
            <a:extLst>
              <a:ext uri="{FF2B5EF4-FFF2-40B4-BE49-F238E27FC236}">
                <a16:creationId xmlns:a16="http://schemas.microsoft.com/office/drawing/2014/main" id="{BF8FDF18-60AE-C6E1-A421-CB31E4D510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3159DD-748B-94BD-B5BF-DD731CE712EA}"/>
              </a:ext>
            </a:extLst>
          </p:cNvPr>
          <p:cNvSpPr>
            <a:spLocks noGrp="1"/>
          </p:cNvSpPr>
          <p:nvPr>
            <p:ph type="sldNum" sz="quarter" idx="12"/>
          </p:nvPr>
        </p:nvSpPr>
        <p:spPr/>
        <p:txBody>
          <a:bodyPr/>
          <a:lstStyle/>
          <a:p>
            <a:fld id="{E5792815-85D2-407C-A612-7EFFBCC559D5}" type="slidenum">
              <a:rPr lang="en-US" smtClean="0"/>
              <a:t>‹#›</a:t>
            </a:fld>
            <a:endParaRPr lang="en-US"/>
          </a:p>
        </p:txBody>
      </p:sp>
    </p:spTree>
    <p:extLst>
      <p:ext uri="{BB962C8B-B14F-4D97-AF65-F5344CB8AC3E}">
        <p14:creationId xmlns:p14="http://schemas.microsoft.com/office/powerpoint/2010/main" val="2045613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DE533-F832-6806-5BCC-23423D0780B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503B474-459E-5DC1-331B-8981A98915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35B964-F89A-5E79-39C2-6172B0792652}"/>
              </a:ext>
            </a:extLst>
          </p:cNvPr>
          <p:cNvSpPr>
            <a:spLocks noGrp="1"/>
          </p:cNvSpPr>
          <p:nvPr>
            <p:ph type="dt" sz="half" idx="10"/>
          </p:nvPr>
        </p:nvSpPr>
        <p:spPr/>
        <p:txBody>
          <a:bodyPr/>
          <a:lstStyle/>
          <a:p>
            <a:fld id="{314B84B5-1BB1-4A46-B2EB-2AEBB75A1725}" type="datetimeFigureOut">
              <a:rPr lang="en-US" smtClean="0"/>
              <a:t>1/7/2023</a:t>
            </a:fld>
            <a:endParaRPr lang="en-US"/>
          </a:p>
        </p:txBody>
      </p:sp>
      <p:sp>
        <p:nvSpPr>
          <p:cNvPr id="5" name="Footer Placeholder 4">
            <a:extLst>
              <a:ext uri="{FF2B5EF4-FFF2-40B4-BE49-F238E27FC236}">
                <a16:creationId xmlns:a16="http://schemas.microsoft.com/office/drawing/2014/main" id="{646AE9F7-14C1-1E13-643A-4069BF29AD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C5F16B-D327-BE90-6519-2D263C4DEED1}"/>
              </a:ext>
            </a:extLst>
          </p:cNvPr>
          <p:cNvSpPr>
            <a:spLocks noGrp="1"/>
          </p:cNvSpPr>
          <p:nvPr>
            <p:ph type="sldNum" sz="quarter" idx="12"/>
          </p:nvPr>
        </p:nvSpPr>
        <p:spPr/>
        <p:txBody>
          <a:bodyPr/>
          <a:lstStyle/>
          <a:p>
            <a:fld id="{E5792815-85D2-407C-A612-7EFFBCC559D5}" type="slidenum">
              <a:rPr lang="en-US" smtClean="0"/>
              <a:t>‹#›</a:t>
            </a:fld>
            <a:endParaRPr lang="en-US"/>
          </a:p>
        </p:txBody>
      </p:sp>
    </p:spTree>
    <p:extLst>
      <p:ext uri="{BB962C8B-B14F-4D97-AF65-F5344CB8AC3E}">
        <p14:creationId xmlns:p14="http://schemas.microsoft.com/office/powerpoint/2010/main" val="1701595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927F44-15A7-3260-6FD7-70133C4826A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C23C111-D899-DFFC-30FB-F27F67E7F2A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B3784B-7BF9-4FD1-1742-7F8205AB81F5}"/>
              </a:ext>
            </a:extLst>
          </p:cNvPr>
          <p:cNvSpPr>
            <a:spLocks noGrp="1"/>
          </p:cNvSpPr>
          <p:nvPr>
            <p:ph type="dt" sz="half" idx="10"/>
          </p:nvPr>
        </p:nvSpPr>
        <p:spPr/>
        <p:txBody>
          <a:bodyPr/>
          <a:lstStyle/>
          <a:p>
            <a:fld id="{314B84B5-1BB1-4A46-B2EB-2AEBB75A1725}" type="datetimeFigureOut">
              <a:rPr lang="en-US" smtClean="0"/>
              <a:t>1/7/2023</a:t>
            </a:fld>
            <a:endParaRPr lang="en-US"/>
          </a:p>
        </p:txBody>
      </p:sp>
      <p:sp>
        <p:nvSpPr>
          <p:cNvPr id="5" name="Footer Placeholder 4">
            <a:extLst>
              <a:ext uri="{FF2B5EF4-FFF2-40B4-BE49-F238E27FC236}">
                <a16:creationId xmlns:a16="http://schemas.microsoft.com/office/drawing/2014/main" id="{E54AA9AB-6B1B-FB95-EE57-7B4980268F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97F6F9-1536-F478-C22F-E7041A0B5F9C}"/>
              </a:ext>
            </a:extLst>
          </p:cNvPr>
          <p:cNvSpPr>
            <a:spLocks noGrp="1"/>
          </p:cNvSpPr>
          <p:nvPr>
            <p:ph type="sldNum" sz="quarter" idx="12"/>
          </p:nvPr>
        </p:nvSpPr>
        <p:spPr/>
        <p:txBody>
          <a:bodyPr/>
          <a:lstStyle/>
          <a:p>
            <a:fld id="{E5792815-85D2-407C-A612-7EFFBCC559D5}" type="slidenum">
              <a:rPr lang="en-US" smtClean="0"/>
              <a:t>‹#›</a:t>
            </a:fld>
            <a:endParaRPr lang="en-US"/>
          </a:p>
        </p:txBody>
      </p:sp>
    </p:spTree>
    <p:extLst>
      <p:ext uri="{BB962C8B-B14F-4D97-AF65-F5344CB8AC3E}">
        <p14:creationId xmlns:p14="http://schemas.microsoft.com/office/powerpoint/2010/main" val="2034111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9BC4F-083B-2C2E-9C74-A641C94684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722D09-F636-6C48-C72B-B3BDCA32A1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910ABB-1B62-76A7-8910-C79C9A43357F}"/>
              </a:ext>
            </a:extLst>
          </p:cNvPr>
          <p:cNvSpPr>
            <a:spLocks noGrp="1"/>
          </p:cNvSpPr>
          <p:nvPr>
            <p:ph type="dt" sz="half" idx="10"/>
          </p:nvPr>
        </p:nvSpPr>
        <p:spPr/>
        <p:txBody>
          <a:bodyPr/>
          <a:lstStyle/>
          <a:p>
            <a:fld id="{314B84B5-1BB1-4A46-B2EB-2AEBB75A1725}" type="datetimeFigureOut">
              <a:rPr lang="en-US" smtClean="0"/>
              <a:t>1/7/2023</a:t>
            </a:fld>
            <a:endParaRPr lang="en-US"/>
          </a:p>
        </p:txBody>
      </p:sp>
      <p:sp>
        <p:nvSpPr>
          <p:cNvPr id="5" name="Footer Placeholder 4">
            <a:extLst>
              <a:ext uri="{FF2B5EF4-FFF2-40B4-BE49-F238E27FC236}">
                <a16:creationId xmlns:a16="http://schemas.microsoft.com/office/drawing/2014/main" id="{A5D2393D-609B-EC33-C5A9-071C9CD2DD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2E25AB-8457-B7FF-B2C8-93E02B87F47A}"/>
              </a:ext>
            </a:extLst>
          </p:cNvPr>
          <p:cNvSpPr>
            <a:spLocks noGrp="1"/>
          </p:cNvSpPr>
          <p:nvPr>
            <p:ph type="sldNum" sz="quarter" idx="12"/>
          </p:nvPr>
        </p:nvSpPr>
        <p:spPr/>
        <p:txBody>
          <a:bodyPr/>
          <a:lstStyle/>
          <a:p>
            <a:fld id="{E5792815-85D2-407C-A612-7EFFBCC559D5}" type="slidenum">
              <a:rPr lang="en-US" smtClean="0"/>
              <a:t>‹#›</a:t>
            </a:fld>
            <a:endParaRPr lang="en-US"/>
          </a:p>
        </p:txBody>
      </p:sp>
    </p:spTree>
    <p:extLst>
      <p:ext uri="{BB962C8B-B14F-4D97-AF65-F5344CB8AC3E}">
        <p14:creationId xmlns:p14="http://schemas.microsoft.com/office/powerpoint/2010/main" val="3587334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E190F-0136-534B-694F-2CAD18D514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1523671-108C-33A6-783B-1BE2F5558B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C8FC0D0-67D4-90D0-B2DB-F8527CC919AC}"/>
              </a:ext>
            </a:extLst>
          </p:cNvPr>
          <p:cNvSpPr>
            <a:spLocks noGrp="1"/>
          </p:cNvSpPr>
          <p:nvPr>
            <p:ph type="dt" sz="half" idx="10"/>
          </p:nvPr>
        </p:nvSpPr>
        <p:spPr/>
        <p:txBody>
          <a:bodyPr/>
          <a:lstStyle/>
          <a:p>
            <a:fld id="{314B84B5-1BB1-4A46-B2EB-2AEBB75A1725}" type="datetimeFigureOut">
              <a:rPr lang="en-US" smtClean="0"/>
              <a:t>1/7/2023</a:t>
            </a:fld>
            <a:endParaRPr lang="en-US"/>
          </a:p>
        </p:txBody>
      </p:sp>
      <p:sp>
        <p:nvSpPr>
          <p:cNvPr id="5" name="Footer Placeholder 4">
            <a:extLst>
              <a:ext uri="{FF2B5EF4-FFF2-40B4-BE49-F238E27FC236}">
                <a16:creationId xmlns:a16="http://schemas.microsoft.com/office/drawing/2014/main" id="{CEAC3D22-D55D-4AC9-400D-6D14084196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D49CDE-9567-B226-5098-218730019109}"/>
              </a:ext>
            </a:extLst>
          </p:cNvPr>
          <p:cNvSpPr>
            <a:spLocks noGrp="1"/>
          </p:cNvSpPr>
          <p:nvPr>
            <p:ph type="sldNum" sz="quarter" idx="12"/>
          </p:nvPr>
        </p:nvSpPr>
        <p:spPr/>
        <p:txBody>
          <a:bodyPr/>
          <a:lstStyle/>
          <a:p>
            <a:fld id="{E5792815-85D2-407C-A612-7EFFBCC559D5}" type="slidenum">
              <a:rPr lang="en-US" smtClean="0"/>
              <a:t>‹#›</a:t>
            </a:fld>
            <a:endParaRPr lang="en-US"/>
          </a:p>
        </p:txBody>
      </p:sp>
    </p:spTree>
    <p:extLst>
      <p:ext uri="{BB962C8B-B14F-4D97-AF65-F5344CB8AC3E}">
        <p14:creationId xmlns:p14="http://schemas.microsoft.com/office/powerpoint/2010/main" val="323982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5CE63-84EF-F24B-EFA6-7792958E16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0D95D7-6C82-6C62-A802-825CF44E8BA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BAC7F2D-326E-580C-3644-2594799BDBF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D853DDB-F99D-6447-F1F5-CB3F31E7BD06}"/>
              </a:ext>
            </a:extLst>
          </p:cNvPr>
          <p:cNvSpPr>
            <a:spLocks noGrp="1"/>
          </p:cNvSpPr>
          <p:nvPr>
            <p:ph type="dt" sz="half" idx="10"/>
          </p:nvPr>
        </p:nvSpPr>
        <p:spPr/>
        <p:txBody>
          <a:bodyPr/>
          <a:lstStyle/>
          <a:p>
            <a:fld id="{314B84B5-1BB1-4A46-B2EB-2AEBB75A1725}" type="datetimeFigureOut">
              <a:rPr lang="en-US" smtClean="0"/>
              <a:t>1/7/2023</a:t>
            </a:fld>
            <a:endParaRPr lang="en-US"/>
          </a:p>
        </p:txBody>
      </p:sp>
      <p:sp>
        <p:nvSpPr>
          <p:cNvPr id="6" name="Footer Placeholder 5">
            <a:extLst>
              <a:ext uri="{FF2B5EF4-FFF2-40B4-BE49-F238E27FC236}">
                <a16:creationId xmlns:a16="http://schemas.microsoft.com/office/drawing/2014/main" id="{4EF15405-5C82-B345-5309-9DC7D82E3C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CEBD08-2E4D-735B-7E4A-691287CB4AB0}"/>
              </a:ext>
            </a:extLst>
          </p:cNvPr>
          <p:cNvSpPr>
            <a:spLocks noGrp="1"/>
          </p:cNvSpPr>
          <p:nvPr>
            <p:ph type="sldNum" sz="quarter" idx="12"/>
          </p:nvPr>
        </p:nvSpPr>
        <p:spPr/>
        <p:txBody>
          <a:bodyPr/>
          <a:lstStyle/>
          <a:p>
            <a:fld id="{E5792815-85D2-407C-A612-7EFFBCC559D5}" type="slidenum">
              <a:rPr lang="en-US" smtClean="0"/>
              <a:t>‹#›</a:t>
            </a:fld>
            <a:endParaRPr lang="en-US"/>
          </a:p>
        </p:txBody>
      </p:sp>
    </p:spTree>
    <p:extLst>
      <p:ext uri="{BB962C8B-B14F-4D97-AF65-F5344CB8AC3E}">
        <p14:creationId xmlns:p14="http://schemas.microsoft.com/office/powerpoint/2010/main" val="4202476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C823A-C83A-C1C1-458E-651ADC0BB77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2057E41-7545-443A-6CF9-84CC345B1A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32AAAB3-9054-00CB-7EFB-0604A04E41C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32454B9-2F9A-BEFA-DABC-A52F831008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019CF2-2C29-38BF-94ED-78C26BE98DF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B8176E1-8AC3-3670-603F-B976FD6366F2}"/>
              </a:ext>
            </a:extLst>
          </p:cNvPr>
          <p:cNvSpPr>
            <a:spLocks noGrp="1"/>
          </p:cNvSpPr>
          <p:nvPr>
            <p:ph type="dt" sz="half" idx="10"/>
          </p:nvPr>
        </p:nvSpPr>
        <p:spPr/>
        <p:txBody>
          <a:bodyPr/>
          <a:lstStyle/>
          <a:p>
            <a:fld id="{314B84B5-1BB1-4A46-B2EB-2AEBB75A1725}" type="datetimeFigureOut">
              <a:rPr lang="en-US" smtClean="0"/>
              <a:t>1/7/2023</a:t>
            </a:fld>
            <a:endParaRPr lang="en-US"/>
          </a:p>
        </p:txBody>
      </p:sp>
      <p:sp>
        <p:nvSpPr>
          <p:cNvPr id="8" name="Footer Placeholder 7">
            <a:extLst>
              <a:ext uri="{FF2B5EF4-FFF2-40B4-BE49-F238E27FC236}">
                <a16:creationId xmlns:a16="http://schemas.microsoft.com/office/drawing/2014/main" id="{F62C190D-7294-329E-D06A-6ABF5C00FBF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D80405-63C7-CF43-173E-61681A96EF97}"/>
              </a:ext>
            </a:extLst>
          </p:cNvPr>
          <p:cNvSpPr>
            <a:spLocks noGrp="1"/>
          </p:cNvSpPr>
          <p:nvPr>
            <p:ph type="sldNum" sz="quarter" idx="12"/>
          </p:nvPr>
        </p:nvSpPr>
        <p:spPr/>
        <p:txBody>
          <a:bodyPr/>
          <a:lstStyle/>
          <a:p>
            <a:fld id="{E5792815-85D2-407C-A612-7EFFBCC559D5}" type="slidenum">
              <a:rPr lang="en-US" smtClean="0"/>
              <a:t>‹#›</a:t>
            </a:fld>
            <a:endParaRPr lang="en-US"/>
          </a:p>
        </p:txBody>
      </p:sp>
    </p:spTree>
    <p:extLst>
      <p:ext uri="{BB962C8B-B14F-4D97-AF65-F5344CB8AC3E}">
        <p14:creationId xmlns:p14="http://schemas.microsoft.com/office/powerpoint/2010/main" val="261160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5F39E-9A4D-722D-3B16-4A9B0E17B34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137AB2C-D7CD-3AE6-9F2D-0EF4609D9BC7}"/>
              </a:ext>
            </a:extLst>
          </p:cNvPr>
          <p:cNvSpPr>
            <a:spLocks noGrp="1"/>
          </p:cNvSpPr>
          <p:nvPr>
            <p:ph type="dt" sz="half" idx="10"/>
          </p:nvPr>
        </p:nvSpPr>
        <p:spPr/>
        <p:txBody>
          <a:bodyPr/>
          <a:lstStyle/>
          <a:p>
            <a:fld id="{314B84B5-1BB1-4A46-B2EB-2AEBB75A1725}" type="datetimeFigureOut">
              <a:rPr lang="en-US" smtClean="0"/>
              <a:t>1/7/2023</a:t>
            </a:fld>
            <a:endParaRPr lang="en-US"/>
          </a:p>
        </p:txBody>
      </p:sp>
      <p:sp>
        <p:nvSpPr>
          <p:cNvPr id="4" name="Footer Placeholder 3">
            <a:extLst>
              <a:ext uri="{FF2B5EF4-FFF2-40B4-BE49-F238E27FC236}">
                <a16:creationId xmlns:a16="http://schemas.microsoft.com/office/drawing/2014/main" id="{E78EED72-7415-525A-D6FD-AABBFA4DE61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A9E2D57-3BC1-658C-C677-9D9D942A2668}"/>
              </a:ext>
            </a:extLst>
          </p:cNvPr>
          <p:cNvSpPr>
            <a:spLocks noGrp="1"/>
          </p:cNvSpPr>
          <p:nvPr>
            <p:ph type="sldNum" sz="quarter" idx="12"/>
          </p:nvPr>
        </p:nvSpPr>
        <p:spPr/>
        <p:txBody>
          <a:bodyPr/>
          <a:lstStyle/>
          <a:p>
            <a:fld id="{E5792815-85D2-407C-A612-7EFFBCC559D5}" type="slidenum">
              <a:rPr lang="en-US" smtClean="0"/>
              <a:t>‹#›</a:t>
            </a:fld>
            <a:endParaRPr lang="en-US"/>
          </a:p>
        </p:txBody>
      </p:sp>
    </p:spTree>
    <p:extLst>
      <p:ext uri="{BB962C8B-B14F-4D97-AF65-F5344CB8AC3E}">
        <p14:creationId xmlns:p14="http://schemas.microsoft.com/office/powerpoint/2010/main" val="884867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A2C634-0BA5-7715-1EC2-3C7A56F4390D}"/>
              </a:ext>
            </a:extLst>
          </p:cNvPr>
          <p:cNvSpPr>
            <a:spLocks noGrp="1"/>
          </p:cNvSpPr>
          <p:nvPr>
            <p:ph type="dt" sz="half" idx="10"/>
          </p:nvPr>
        </p:nvSpPr>
        <p:spPr/>
        <p:txBody>
          <a:bodyPr/>
          <a:lstStyle/>
          <a:p>
            <a:fld id="{314B84B5-1BB1-4A46-B2EB-2AEBB75A1725}" type="datetimeFigureOut">
              <a:rPr lang="en-US" smtClean="0"/>
              <a:t>1/7/2023</a:t>
            </a:fld>
            <a:endParaRPr lang="en-US"/>
          </a:p>
        </p:txBody>
      </p:sp>
      <p:sp>
        <p:nvSpPr>
          <p:cNvPr id="3" name="Footer Placeholder 2">
            <a:extLst>
              <a:ext uri="{FF2B5EF4-FFF2-40B4-BE49-F238E27FC236}">
                <a16:creationId xmlns:a16="http://schemas.microsoft.com/office/drawing/2014/main" id="{45825EC9-8EBA-A1F4-62C7-AB9F3C5847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F0F5D8E-267A-F750-D23C-D551E8BE50D2}"/>
              </a:ext>
            </a:extLst>
          </p:cNvPr>
          <p:cNvSpPr>
            <a:spLocks noGrp="1"/>
          </p:cNvSpPr>
          <p:nvPr>
            <p:ph type="sldNum" sz="quarter" idx="12"/>
          </p:nvPr>
        </p:nvSpPr>
        <p:spPr/>
        <p:txBody>
          <a:bodyPr/>
          <a:lstStyle/>
          <a:p>
            <a:fld id="{E5792815-85D2-407C-A612-7EFFBCC559D5}" type="slidenum">
              <a:rPr lang="en-US" smtClean="0"/>
              <a:t>‹#›</a:t>
            </a:fld>
            <a:endParaRPr lang="en-US"/>
          </a:p>
        </p:txBody>
      </p:sp>
    </p:spTree>
    <p:extLst>
      <p:ext uri="{BB962C8B-B14F-4D97-AF65-F5344CB8AC3E}">
        <p14:creationId xmlns:p14="http://schemas.microsoft.com/office/powerpoint/2010/main" val="3635772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18046-AA31-6D54-ADE9-2979CF776D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77EDF5B-0ECA-F329-99B2-F4C1726F88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FEF8BC-F69C-2DFE-929D-3683BC889E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AB185A-8597-1B96-276E-8AD4334C0AF0}"/>
              </a:ext>
            </a:extLst>
          </p:cNvPr>
          <p:cNvSpPr>
            <a:spLocks noGrp="1"/>
          </p:cNvSpPr>
          <p:nvPr>
            <p:ph type="dt" sz="half" idx="10"/>
          </p:nvPr>
        </p:nvSpPr>
        <p:spPr/>
        <p:txBody>
          <a:bodyPr/>
          <a:lstStyle/>
          <a:p>
            <a:fld id="{314B84B5-1BB1-4A46-B2EB-2AEBB75A1725}" type="datetimeFigureOut">
              <a:rPr lang="en-US" smtClean="0"/>
              <a:t>1/7/2023</a:t>
            </a:fld>
            <a:endParaRPr lang="en-US"/>
          </a:p>
        </p:txBody>
      </p:sp>
      <p:sp>
        <p:nvSpPr>
          <p:cNvPr id="6" name="Footer Placeholder 5">
            <a:extLst>
              <a:ext uri="{FF2B5EF4-FFF2-40B4-BE49-F238E27FC236}">
                <a16:creationId xmlns:a16="http://schemas.microsoft.com/office/drawing/2014/main" id="{0BBA891B-7146-FEF7-466F-93C5D3A191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01B134-D167-1468-6F7C-819A50F2D685}"/>
              </a:ext>
            </a:extLst>
          </p:cNvPr>
          <p:cNvSpPr>
            <a:spLocks noGrp="1"/>
          </p:cNvSpPr>
          <p:nvPr>
            <p:ph type="sldNum" sz="quarter" idx="12"/>
          </p:nvPr>
        </p:nvSpPr>
        <p:spPr/>
        <p:txBody>
          <a:bodyPr/>
          <a:lstStyle/>
          <a:p>
            <a:fld id="{E5792815-85D2-407C-A612-7EFFBCC559D5}" type="slidenum">
              <a:rPr lang="en-US" smtClean="0"/>
              <a:t>‹#›</a:t>
            </a:fld>
            <a:endParaRPr lang="en-US"/>
          </a:p>
        </p:txBody>
      </p:sp>
    </p:spTree>
    <p:extLst>
      <p:ext uri="{BB962C8B-B14F-4D97-AF65-F5344CB8AC3E}">
        <p14:creationId xmlns:p14="http://schemas.microsoft.com/office/powerpoint/2010/main" val="2851861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FC904-1291-8748-BADC-2468B4AC72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76A1153-8C1A-68AB-E15A-8D31D6535D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0C6F0CD-5128-1E17-E3C2-55D0478F5C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1DEF96-A95B-3AAE-86FE-A388F08DBD2C}"/>
              </a:ext>
            </a:extLst>
          </p:cNvPr>
          <p:cNvSpPr>
            <a:spLocks noGrp="1"/>
          </p:cNvSpPr>
          <p:nvPr>
            <p:ph type="dt" sz="half" idx="10"/>
          </p:nvPr>
        </p:nvSpPr>
        <p:spPr/>
        <p:txBody>
          <a:bodyPr/>
          <a:lstStyle/>
          <a:p>
            <a:fld id="{314B84B5-1BB1-4A46-B2EB-2AEBB75A1725}" type="datetimeFigureOut">
              <a:rPr lang="en-US" smtClean="0"/>
              <a:t>1/7/2023</a:t>
            </a:fld>
            <a:endParaRPr lang="en-US"/>
          </a:p>
        </p:txBody>
      </p:sp>
      <p:sp>
        <p:nvSpPr>
          <p:cNvPr id="6" name="Footer Placeholder 5">
            <a:extLst>
              <a:ext uri="{FF2B5EF4-FFF2-40B4-BE49-F238E27FC236}">
                <a16:creationId xmlns:a16="http://schemas.microsoft.com/office/drawing/2014/main" id="{B3799925-6BCD-7829-669A-A0B8579181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BEAD3B-0AC6-E957-4A05-9471105A7092}"/>
              </a:ext>
            </a:extLst>
          </p:cNvPr>
          <p:cNvSpPr>
            <a:spLocks noGrp="1"/>
          </p:cNvSpPr>
          <p:nvPr>
            <p:ph type="sldNum" sz="quarter" idx="12"/>
          </p:nvPr>
        </p:nvSpPr>
        <p:spPr/>
        <p:txBody>
          <a:bodyPr/>
          <a:lstStyle/>
          <a:p>
            <a:fld id="{E5792815-85D2-407C-A612-7EFFBCC559D5}" type="slidenum">
              <a:rPr lang="en-US" smtClean="0"/>
              <a:t>‹#›</a:t>
            </a:fld>
            <a:endParaRPr lang="en-US"/>
          </a:p>
        </p:txBody>
      </p:sp>
    </p:spTree>
    <p:extLst>
      <p:ext uri="{BB962C8B-B14F-4D97-AF65-F5344CB8AC3E}">
        <p14:creationId xmlns:p14="http://schemas.microsoft.com/office/powerpoint/2010/main" val="2245035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DD50876-8E71-4B49-7EA3-4A22D7AE57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EF469DF-4C8C-14F7-F631-DA5D19A133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9B531D-1BEE-73A9-6CC7-A3BA89596C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4B84B5-1BB1-4A46-B2EB-2AEBB75A1725}" type="datetimeFigureOut">
              <a:rPr lang="en-US" smtClean="0"/>
              <a:t>1/7/2023</a:t>
            </a:fld>
            <a:endParaRPr lang="en-US"/>
          </a:p>
        </p:txBody>
      </p:sp>
      <p:sp>
        <p:nvSpPr>
          <p:cNvPr id="5" name="Footer Placeholder 4">
            <a:extLst>
              <a:ext uri="{FF2B5EF4-FFF2-40B4-BE49-F238E27FC236}">
                <a16:creationId xmlns:a16="http://schemas.microsoft.com/office/drawing/2014/main" id="{D07ECA47-4570-7954-B452-69B6B8316A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938DCF6-6C76-9830-23FF-87CF652835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792815-85D2-407C-A612-7EFFBCC559D5}" type="slidenum">
              <a:rPr lang="en-US" smtClean="0"/>
              <a:t>‹#›</a:t>
            </a:fld>
            <a:endParaRPr lang="en-US"/>
          </a:p>
        </p:txBody>
      </p:sp>
    </p:spTree>
    <p:extLst>
      <p:ext uri="{BB962C8B-B14F-4D97-AF65-F5344CB8AC3E}">
        <p14:creationId xmlns:p14="http://schemas.microsoft.com/office/powerpoint/2010/main" val="12703356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9192C51-B764-4A9B-9587-5EF8B628B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person with the hands together&#10;&#10;Description automatically generated with low confidence">
            <a:extLst>
              <a:ext uri="{FF2B5EF4-FFF2-40B4-BE49-F238E27FC236}">
                <a16:creationId xmlns:a16="http://schemas.microsoft.com/office/drawing/2014/main" id="{D8686020-CDAF-49AE-CDF4-E1FDF9CAD4CA}"/>
              </a:ext>
            </a:extLst>
          </p:cNvPr>
          <p:cNvPicPr>
            <a:picLocks noChangeAspect="1"/>
          </p:cNvPicPr>
          <p:nvPr/>
        </p:nvPicPr>
        <p:blipFill rotWithShape="1">
          <a:blip r:embed="rId2">
            <a:extLst>
              <a:ext uri="{28A0092B-C50C-407E-A947-70E740481C1C}">
                <a14:useLocalDpi xmlns:a14="http://schemas.microsoft.com/office/drawing/2010/main" val="0"/>
              </a:ext>
            </a:extLst>
          </a:blip>
          <a:srcRect t="6461" r="1" b="2143"/>
          <a:stretch/>
        </p:blipFill>
        <p:spPr>
          <a:xfrm>
            <a:off x="0" y="10"/>
            <a:ext cx="6002844" cy="6857990"/>
          </a:xfrm>
          <a:prstGeom prst="rect">
            <a:avLst/>
          </a:prstGeom>
          <a:effectLst/>
        </p:spPr>
      </p:pic>
      <p:sp>
        <p:nvSpPr>
          <p:cNvPr id="6" name="TextBox 5">
            <a:extLst>
              <a:ext uri="{FF2B5EF4-FFF2-40B4-BE49-F238E27FC236}">
                <a16:creationId xmlns:a16="http://schemas.microsoft.com/office/drawing/2014/main" id="{35FFADDC-7592-E4A6-7639-F052AB2E051A}"/>
              </a:ext>
            </a:extLst>
          </p:cNvPr>
          <p:cNvSpPr txBox="1"/>
          <p:nvPr/>
        </p:nvSpPr>
        <p:spPr>
          <a:xfrm>
            <a:off x="6382139" y="466533"/>
            <a:ext cx="5570375" cy="5632311"/>
          </a:xfrm>
          <a:prstGeom prst="rect">
            <a:avLst/>
          </a:prstGeom>
          <a:noFill/>
        </p:spPr>
        <p:txBody>
          <a:bodyPr wrap="square" rtlCol="0">
            <a:spAutoFit/>
          </a:bodyPr>
          <a:lstStyle/>
          <a:p>
            <a:r>
              <a:rPr lang="en-US" sz="8800" dirty="0">
                <a:solidFill>
                  <a:schemeClr val="bg1"/>
                </a:solidFill>
              </a:rPr>
              <a:t>The</a:t>
            </a:r>
          </a:p>
          <a:p>
            <a:r>
              <a:rPr lang="en-US" sz="8800" dirty="0">
                <a:solidFill>
                  <a:schemeClr val="bg1"/>
                </a:solidFill>
              </a:rPr>
              <a:t>Lord’s</a:t>
            </a:r>
          </a:p>
          <a:p>
            <a:r>
              <a:rPr lang="en-US" sz="8800" dirty="0">
                <a:solidFill>
                  <a:schemeClr val="bg1"/>
                </a:solidFill>
              </a:rPr>
              <a:t>Prayer</a:t>
            </a:r>
          </a:p>
          <a:p>
            <a:r>
              <a:rPr lang="en-US" sz="4800" dirty="0">
                <a:solidFill>
                  <a:schemeClr val="bg1"/>
                </a:solidFill>
              </a:rPr>
              <a:t>Matthew 6:9-13</a:t>
            </a:r>
          </a:p>
          <a:p>
            <a:r>
              <a:rPr lang="en-US" sz="4800" dirty="0">
                <a:solidFill>
                  <a:schemeClr val="bg1"/>
                </a:solidFill>
              </a:rPr>
              <a:t>Luke 11:1-4</a:t>
            </a:r>
          </a:p>
        </p:txBody>
      </p:sp>
    </p:spTree>
    <p:extLst>
      <p:ext uri="{BB962C8B-B14F-4D97-AF65-F5344CB8AC3E}">
        <p14:creationId xmlns:p14="http://schemas.microsoft.com/office/powerpoint/2010/main" val="3940599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49340E6-9C9E-2094-B854-4CAE93CB7C46}"/>
              </a:ext>
            </a:extLst>
          </p:cNvPr>
          <p:cNvSpPr txBox="1"/>
          <p:nvPr/>
        </p:nvSpPr>
        <p:spPr>
          <a:xfrm>
            <a:off x="242596" y="242599"/>
            <a:ext cx="11681926" cy="5386090"/>
          </a:xfrm>
          <a:prstGeom prst="rect">
            <a:avLst/>
          </a:prstGeom>
          <a:noFill/>
        </p:spPr>
        <p:txBody>
          <a:bodyPr wrap="square" rtlCol="0">
            <a:spAutoFit/>
          </a:bodyPr>
          <a:lstStyle/>
          <a:p>
            <a:r>
              <a:rPr lang="en-US" sz="2800" dirty="0">
                <a:solidFill>
                  <a:srgbClr val="FFC000"/>
                </a:solidFill>
              </a:rPr>
              <a:t>Matthew 6:9-15 NET (also Luke 11:1-4)</a:t>
            </a:r>
          </a:p>
          <a:p>
            <a:r>
              <a:rPr lang="en-US" sz="2800" dirty="0">
                <a:solidFill>
                  <a:schemeClr val="bg1"/>
                </a:solidFill>
              </a:rPr>
              <a:t>So pray this way:</a:t>
            </a:r>
          </a:p>
          <a:p>
            <a:r>
              <a:rPr lang="en-US" sz="2800" dirty="0">
                <a:solidFill>
                  <a:schemeClr val="bg1"/>
                </a:solidFill>
              </a:rPr>
              <a:t>Our Father in heaven</a:t>
            </a:r>
          </a:p>
          <a:p>
            <a:r>
              <a:rPr lang="en-US" sz="2800" dirty="0">
                <a:solidFill>
                  <a:schemeClr val="bg1"/>
                </a:solidFill>
              </a:rPr>
              <a:t>May your name be honored</a:t>
            </a:r>
          </a:p>
          <a:p>
            <a:r>
              <a:rPr lang="en-US" sz="2800" dirty="0">
                <a:solidFill>
                  <a:schemeClr val="bg1"/>
                </a:solidFill>
              </a:rPr>
              <a:t>May your kingdom come</a:t>
            </a:r>
          </a:p>
          <a:p>
            <a:r>
              <a:rPr lang="en-US" sz="2800" dirty="0">
                <a:solidFill>
                  <a:schemeClr val="bg1"/>
                </a:solidFill>
              </a:rPr>
              <a:t>May your will be done on earth as it is in heaven</a:t>
            </a:r>
          </a:p>
          <a:p>
            <a:r>
              <a:rPr lang="en-US" sz="2800" dirty="0">
                <a:solidFill>
                  <a:schemeClr val="bg1"/>
                </a:solidFill>
              </a:rPr>
              <a:t>Give us today our daily bread</a:t>
            </a:r>
          </a:p>
          <a:p>
            <a:r>
              <a:rPr lang="en-US" sz="6000" dirty="0">
                <a:solidFill>
                  <a:srgbClr val="FFFF00"/>
                </a:solidFill>
              </a:rPr>
              <a:t>And forgive us our debts, as we ourselves have forgiven our debtors.</a:t>
            </a:r>
          </a:p>
          <a:p>
            <a:r>
              <a:rPr lang="en-US" sz="2800" dirty="0">
                <a:solidFill>
                  <a:schemeClr val="bg1"/>
                </a:solidFill>
              </a:rPr>
              <a:t>And do not lead us into temptation, but deliver us from the evil one.</a:t>
            </a:r>
          </a:p>
        </p:txBody>
      </p:sp>
    </p:spTree>
    <p:extLst>
      <p:ext uri="{BB962C8B-B14F-4D97-AF65-F5344CB8AC3E}">
        <p14:creationId xmlns:p14="http://schemas.microsoft.com/office/powerpoint/2010/main" val="173062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49340E6-9C9E-2094-B854-4CAE93CB7C46}"/>
              </a:ext>
            </a:extLst>
          </p:cNvPr>
          <p:cNvSpPr txBox="1"/>
          <p:nvPr/>
        </p:nvSpPr>
        <p:spPr>
          <a:xfrm>
            <a:off x="242596" y="242599"/>
            <a:ext cx="11681926" cy="5386090"/>
          </a:xfrm>
          <a:prstGeom prst="rect">
            <a:avLst/>
          </a:prstGeom>
          <a:noFill/>
        </p:spPr>
        <p:txBody>
          <a:bodyPr wrap="square" rtlCol="0">
            <a:spAutoFit/>
          </a:bodyPr>
          <a:lstStyle/>
          <a:p>
            <a:r>
              <a:rPr lang="en-US" sz="2800" dirty="0">
                <a:solidFill>
                  <a:srgbClr val="FFC000"/>
                </a:solidFill>
              </a:rPr>
              <a:t>Matthew 6:9-15 NET (also Luke 11:1-4)</a:t>
            </a:r>
          </a:p>
          <a:p>
            <a:r>
              <a:rPr lang="en-US" sz="2800" dirty="0">
                <a:solidFill>
                  <a:schemeClr val="bg1"/>
                </a:solidFill>
              </a:rPr>
              <a:t>So pray this way:</a:t>
            </a:r>
          </a:p>
          <a:p>
            <a:r>
              <a:rPr lang="en-US" sz="2800" dirty="0">
                <a:solidFill>
                  <a:schemeClr val="bg1"/>
                </a:solidFill>
              </a:rPr>
              <a:t>Our Father in heaven</a:t>
            </a:r>
          </a:p>
          <a:p>
            <a:r>
              <a:rPr lang="en-US" sz="2800" dirty="0">
                <a:solidFill>
                  <a:schemeClr val="bg1"/>
                </a:solidFill>
              </a:rPr>
              <a:t>May your name be honored</a:t>
            </a:r>
          </a:p>
          <a:p>
            <a:r>
              <a:rPr lang="en-US" sz="2800" dirty="0">
                <a:solidFill>
                  <a:schemeClr val="bg1"/>
                </a:solidFill>
              </a:rPr>
              <a:t>May your kingdom come</a:t>
            </a:r>
          </a:p>
          <a:p>
            <a:r>
              <a:rPr lang="en-US" sz="2800" dirty="0">
                <a:solidFill>
                  <a:schemeClr val="bg1"/>
                </a:solidFill>
              </a:rPr>
              <a:t>May your will be done on earth as it is in heaven</a:t>
            </a:r>
          </a:p>
          <a:p>
            <a:r>
              <a:rPr lang="en-US" sz="2800" dirty="0">
                <a:solidFill>
                  <a:schemeClr val="bg1"/>
                </a:solidFill>
              </a:rPr>
              <a:t>Give us today our daily bread</a:t>
            </a:r>
          </a:p>
          <a:p>
            <a:r>
              <a:rPr lang="en-US" sz="2800" dirty="0">
                <a:solidFill>
                  <a:schemeClr val="bg1"/>
                </a:solidFill>
              </a:rPr>
              <a:t>And forgive us our debts, as we ourselves have forgiven our debtors.</a:t>
            </a:r>
          </a:p>
          <a:p>
            <a:r>
              <a:rPr lang="en-US" sz="6000" dirty="0">
                <a:solidFill>
                  <a:srgbClr val="FFFF00"/>
                </a:solidFill>
              </a:rPr>
              <a:t>And do not lead us into temptation, but deliver us from the evil one.</a:t>
            </a:r>
          </a:p>
        </p:txBody>
      </p:sp>
    </p:spTree>
    <p:extLst>
      <p:ext uri="{BB962C8B-B14F-4D97-AF65-F5344CB8AC3E}">
        <p14:creationId xmlns:p14="http://schemas.microsoft.com/office/powerpoint/2010/main" val="1212011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49340E6-9C9E-2094-B854-4CAE93CB7C46}"/>
              </a:ext>
            </a:extLst>
          </p:cNvPr>
          <p:cNvSpPr txBox="1"/>
          <p:nvPr/>
        </p:nvSpPr>
        <p:spPr>
          <a:xfrm>
            <a:off x="242596" y="242599"/>
            <a:ext cx="11681926" cy="4462760"/>
          </a:xfrm>
          <a:prstGeom prst="rect">
            <a:avLst/>
          </a:prstGeom>
          <a:noFill/>
        </p:spPr>
        <p:txBody>
          <a:bodyPr wrap="square" rtlCol="0">
            <a:spAutoFit/>
          </a:bodyPr>
          <a:lstStyle/>
          <a:p>
            <a:r>
              <a:rPr lang="en-US" sz="2800" dirty="0">
                <a:solidFill>
                  <a:srgbClr val="FFC000"/>
                </a:solidFill>
              </a:rPr>
              <a:t>Matthew 6:9-15 NET (also Luke 11:1-4)</a:t>
            </a:r>
          </a:p>
          <a:p>
            <a:r>
              <a:rPr lang="en-US" sz="6000" dirty="0">
                <a:solidFill>
                  <a:srgbClr val="FFFF00"/>
                </a:solidFill>
              </a:rPr>
              <a:t>So pray this way:</a:t>
            </a:r>
          </a:p>
          <a:p>
            <a:r>
              <a:rPr lang="en-US" sz="2800" dirty="0">
                <a:solidFill>
                  <a:schemeClr val="bg1"/>
                </a:solidFill>
              </a:rPr>
              <a:t>Our Father in heaven</a:t>
            </a:r>
          </a:p>
          <a:p>
            <a:r>
              <a:rPr lang="en-US" sz="2800" dirty="0">
                <a:solidFill>
                  <a:schemeClr val="bg1"/>
                </a:solidFill>
              </a:rPr>
              <a:t>May your name be honored</a:t>
            </a:r>
          </a:p>
          <a:p>
            <a:r>
              <a:rPr lang="en-US" sz="2800" dirty="0">
                <a:solidFill>
                  <a:schemeClr val="bg1"/>
                </a:solidFill>
              </a:rPr>
              <a:t>May your kingdom come</a:t>
            </a:r>
          </a:p>
          <a:p>
            <a:r>
              <a:rPr lang="en-US" sz="2800" dirty="0">
                <a:solidFill>
                  <a:schemeClr val="bg1"/>
                </a:solidFill>
              </a:rPr>
              <a:t>May your will be done on earth as it is in heaven</a:t>
            </a:r>
          </a:p>
          <a:p>
            <a:r>
              <a:rPr lang="en-US" sz="2800" dirty="0">
                <a:solidFill>
                  <a:schemeClr val="bg1"/>
                </a:solidFill>
              </a:rPr>
              <a:t>Give us today our daily bread</a:t>
            </a:r>
          </a:p>
          <a:p>
            <a:r>
              <a:rPr lang="en-US" sz="2800" dirty="0">
                <a:solidFill>
                  <a:schemeClr val="bg1"/>
                </a:solidFill>
              </a:rPr>
              <a:t>And forgive us our debts, as we ourselves have forgiven our debtors.</a:t>
            </a:r>
          </a:p>
          <a:p>
            <a:r>
              <a:rPr lang="en-US" sz="2800" dirty="0">
                <a:solidFill>
                  <a:schemeClr val="bg1"/>
                </a:solidFill>
              </a:rPr>
              <a:t>And do not lead us into temptation, but deliver us from the evil one.</a:t>
            </a:r>
          </a:p>
        </p:txBody>
      </p:sp>
    </p:spTree>
    <p:extLst>
      <p:ext uri="{BB962C8B-B14F-4D97-AF65-F5344CB8AC3E}">
        <p14:creationId xmlns:p14="http://schemas.microsoft.com/office/powerpoint/2010/main" val="4260216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49340E6-9C9E-2094-B854-4CAE93CB7C46}"/>
              </a:ext>
            </a:extLst>
          </p:cNvPr>
          <p:cNvSpPr txBox="1"/>
          <p:nvPr/>
        </p:nvSpPr>
        <p:spPr>
          <a:xfrm>
            <a:off x="242596" y="242599"/>
            <a:ext cx="11681926" cy="4524315"/>
          </a:xfrm>
          <a:prstGeom prst="rect">
            <a:avLst/>
          </a:prstGeom>
          <a:noFill/>
        </p:spPr>
        <p:txBody>
          <a:bodyPr wrap="square" rtlCol="0">
            <a:spAutoFit/>
          </a:bodyPr>
          <a:lstStyle/>
          <a:p>
            <a:r>
              <a:rPr lang="en-US" sz="3200" dirty="0">
                <a:solidFill>
                  <a:srgbClr val="FFC000"/>
                </a:solidFill>
              </a:rPr>
              <a:t>Matthew 6:9-15 NET (also Luke 11:1-4)</a:t>
            </a:r>
          </a:p>
          <a:p>
            <a:r>
              <a:rPr lang="en-US" sz="3200" dirty="0">
                <a:solidFill>
                  <a:schemeClr val="bg1"/>
                </a:solidFill>
              </a:rPr>
              <a:t>So pray this way:</a:t>
            </a:r>
          </a:p>
          <a:p>
            <a:r>
              <a:rPr lang="en-US" sz="3200" dirty="0">
                <a:solidFill>
                  <a:schemeClr val="bg1"/>
                </a:solidFill>
              </a:rPr>
              <a:t>Our Father in heaven</a:t>
            </a:r>
          </a:p>
          <a:p>
            <a:r>
              <a:rPr lang="en-US" sz="3200" dirty="0">
                <a:solidFill>
                  <a:schemeClr val="bg1"/>
                </a:solidFill>
              </a:rPr>
              <a:t>May your name be honored</a:t>
            </a:r>
          </a:p>
          <a:p>
            <a:r>
              <a:rPr lang="en-US" sz="3200" dirty="0">
                <a:solidFill>
                  <a:schemeClr val="bg1"/>
                </a:solidFill>
              </a:rPr>
              <a:t>May your kingdom come</a:t>
            </a:r>
          </a:p>
          <a:p>
            <a:r>
              <a:rPr lang="en-US" sz="3200" dirty="0">
                <a:solidFill>
                  <a:schemeClr val="bg1"/>
                </a:solidFill>
              </a:rPr>
              <a:t>May your will be done on earth as it is in heaven</a:t>
            </a:r>
          </a:p>
          <a:p>
            <a:r>
              <a:rPr lang="en-US" sz="3200" dirty="0">
                <a:solidFill>
                  <a:schemeClr val="bg1"/>
                </a:solidFill>
              </a:rPr>
              <a:t>Give us today our daily bread</a:t>
            </a:r>
          </a:p>
          <a:p>
            <a:r>
              <a:rPr lang="en-US" sz="3200" dirty="0">
                <a:solidFill>
                  <a:schemeClr val="bg1"/>
                </a:solidFill>
              </a:rPr>
              <a:t>And forgive us our debts, as we ourselves have forgiven our debtors.</a:t>
            </a:r>
          </a:p>
          <a:p>
            <a:r>
              <a:rPr lang="en-US" sz="3200" dirty="0">
                <a:solidFill>
                  <a:schemeClr val="bg1"/>
                </a:solidFill>
              </a:rPr>
              <a:t>And do not lead us into temptation, but deliver us from the evil one.</a:t>
            </a:r>
          </a:p>
        </p:txBody>
      </p:sp>
    </p:spTree>
    <p:extLst>
      <p:ext uri="{BB962C8B-B14F-4D97-AF65-F5344CB8AC3E}">
        <p14:creationId xmlns:p14="http://schemas.microsoft.com/office/powerpoint/2010/main" val="1919880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9192C51-B764-4A9B-9587-5EF8B628B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person with the hands together&#10;&#10;Description automatically generated with low confidence">
            <a:extLst>
              <a:ext uri="{FF2B5EF4-FFF2-40B4-BE49-F238E27FC236}">
                <a16:creationId xmlns:a16="http://schemas.microsoft.com/office/drawing/2014/main" id="{D8686020-CDAF-49AE-CDF4-E1FDF9CAD4CA}"/>
              </a:ext>
            </a:extLst>
          </p:cNvPr>
          <p:cNvPicPr>
            <a:picLocks noChangeAspect="1"/>
          </p:cNvPicPr>
          <p:nvPr/>
        </p:nvPicPr>
        <p:blipFill rotWithShape="1">
          <a:blip r:embed="rId2">
            <a:extLst>
              <a:ext uri="{28A0092B-C50C-407E-A947-70E740481C1C}">
                <a14:useLocalDpi xmlns:a14="http://schemas.microsoft.com/office/drawing/2010/main" val="0"/>
              </a:ext>
            </a:extLst>
          </a:blip>
          <a:srcRect t="6461" r="1" b="2143"/>
          <a:stretch/>
        </p:blipFill>
        <p:spPr>
          <a:xfrm>
            <a:off x="0" y="10"/>
            <a:ext cx="6002844" cy="6857990"/>
          </a:xfrm>
          <a:prstGeom prst="rect">
            <a:avLst/>
          </a:prstGeom>
          <a:effectLst/>
        </p:spPr>
      </p:pic>
      <p:sp>
        <p:nvSpPr>
          <p:cNvPr id="6" name="TextBox 5">
            <a:extLst>
              <a:ext uri="{FF2B5EF4-FFF2-40B4-BE49-F238E27FC236}">
                <a16:creationId xmlns:a16="http://schemas.microsoft.com/office/drawing/2014/main" id="{35FFADDC-7592-E4A6-7639-F052AB2E051A}"/>
              </a:ext>
            </a:extLst>
          </p:cNvPr>
          <p:cNvSpPr txBox="1"/>
          <p:nvPr/>
        </p:nvSpPr>
        <p:spPr>
          <a:xfrm>
            <a:off x="6382139" y="466533"/>
            <a:ext cx="5570375" cy="5632311"/>
          </a:xfrm>
          <a:prstGeom prst="rect">
            <a:avLst/>
          </a:prstGeom>
          <a:noFill/>
        </p:spPr>
        <p:txBody>
          <a:bodyPr wrap="square" rtlCol="0">
            <a:spAutoFit/>
          </a:bodyPr>
          <a:lstStyle/>
          <a:p>
            <a:r>
              <a:rPr lang="en-US" sz="8800" dirty="0">
                <a:solidFill>
                  <a:schemeClr val="bg1"/>
                </a:solidFill>
              </a:rPr>
              <a:t>The</a:t>
            </a:r>
          </a:p>
          <a:p>
            <a:r>
              <a:rPr lang="en-US" sz="8800" dirty="0">
                <a:solidFill>
                  <a:schemeClr val="bg1"/>
                </a:solidFill>
              </a:rPr>
              <a:t>Lord’s</a:t>
            </a:r>
          </a:p>
          <a:p>
            <a:r>
              <a:rPr lang="en-US" sz="8800" dirty="0">
                <a:solidFill>
                  <a:schemeClr val="bg1"/>
                </a:solidFill>
              </a:rPr>
              <a:t>Prayer</a:t>
            </a:r>
          </a:p>
          <a:p>
            <a:r>
              <a:rPr lang="en-US" sz="4800" dirty="0">
                <a:solidFill>
                  <a:schemeClr val="bg1"/>
                </a:solidFill>
              </a:rPr>
              <a:t>Matthew 6:9-13</a:t>
            </a:r>
          </a:p>
          <a:p>
            <a:r>
              <a:rPr lang="en-US" sz="4800" dirty="0">
                <a:solidFill>
                  <a:schemeClr val="bg1"/>
                </a:solidFill>
              </a:rPr>
              <a:t>Luke 11:1-4</a:t>
            </a:r>
          </a:p>
        </p:txBody>
      </p:sp>
    </p:spTree>
    <p:extLst>
      <p:ext uri="{BB962C8B-B14F-4D97-AF65-F5344CB8AC3E}">
        <p14:creationId xmlns:p14="http://schemas.microsoft.com/office/powerpoint/2010/main" val="1317949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49340E6-9C9E-2094-B854-4CAE93CB7C46}"/>
              </a:ext>
            </a:extLst>
          </p:cNvPr>
          <p:cNvSpPr txBox="1"/>
          <p:nvPr/>
        </p:nvSpPr>
        <p:spPr>
          <a:xfrm>
            <a:off x="242596" y="242599"/>
            <a:ext cx="11681926" cy="4524315"/>
          </a:xfrm>
          <a:prstGeom prst="rect">
            <a:avLst/>
          </a:prstGeom>
          <a:noFill/>
        </p:spPr>
        <p:txBody>
          <a:bodyPr wrap="square" rtlCol="0">
            <a:spAutoFit/>
          </a:bodyPr>
          <a:lstStyle/>
          <a:p>
            <a:r>
              <a:rPr lang="en-US" sz="3200" dirty="0">
                <a:solidFill>
                  <a:srgbClr val="FFC000"/>
                </a:solidFill>
              </a:rPr>
              <a:t>Matthew 6:9-15 NET (also Luke 11:1-4)</a:t>
            </a:r>
          </a:p>
          <a:p>
            <a:r>
              <a:rPr lang="en-US" sz="3200" dirty="0">
                <a:solidFill>
                  <a:schemeClr val="bg1"/>
                </a:solidFill>
              </a:rPr>
              <a:t>So pray this way:</a:t>
            </a:r>
          </a:p>
          <a:p>
            <a:r>
              <a:rPr lang="en-US" sz="3200" dirty="0">
                <a:solidFill>
                  <a:schemeClr val="bg1"/>
                </a:solidFill>
              </a:rPr>
              <a:t>Our Father in heaven</a:t>
            </a:r>
          </a:p>
          <a:p>
            <a:r>
              <a:rPr lang="en-US" sz="3200" dirty="0">
                <a:solidFill>
                  <a:schemeClr val="bg1"/>
                </a:solidFill>
              </a:rPr>
              <a:t>May your name be kept honored</a:t>
            </a:r>
          </a:p>
          <a:p>
            <a:r>
              <a:rPr lang="en-US" sz="3200" dirty="0">
                <a:solidFill>
                  <a:schemeClr val="bg1"/>
                </a:solidFill>
              </a:rPr>
              <a:t>May your kingdom come</a:t>
            </a:r>
          </a:p>
          <a:p>
            <a:r>
              <a:rPr lang="en-US" sz="3200" dirty="0">
                <a:solidFill>
                  <a:schemeClr val="bg1"/>
                </a:solidFill>
              </a:rPr>
              <a:t>May your will be done on earth as it is in heaven</a:t>
            </a:r>
          </a:p>
          <a:p>
            <a:r>
              <a:rPr lang="en-US" sz="3200" dirty="0">
                <a:solidFill>
                  <a:schemeClr val="bg1"/>
                </a:solidFill>
              </a:rPr>
              <a:t>Give us today our daily bread</a:t>
            </a:r>
          </a:p>
          <a:p>
            <a:r>
              <a:rPr lang="en-US" sz="3200" dirty="0">
                <a:solidFill>
                  <a:schemeClr val="bg1"/>
                </a:solidFill>
              </a:rPr>
              <a:t>And forgive us our debts, as we ourselves have forgiven our debtors.</a:t>
            </a:r>
          </a:p>
          <a:p>
            <a:r>
              <a:rPr lang="en-US" sz="3200" dirty="0">
                <a:solidFill>
                  <a:schemeClr val="bg1"/>
                </a:solidFill>
              </a:rPr>
              <a:t>And do not lead us into temptation, but deliver us from the evil one.</a:t>
            </a:r>
          </a:p>
        </p:txBody>
      </p:sp>
    </p:spTree>
    <p:extLst>
      <p:ext uri="{BB962C8B-B14F-4D97-AF65-F5344CB8AC3E}">
        <p14:creationId xmlns:p14="http://schemas.microsoft.com/office/powerpoint/2010/main" val="1955487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49340E6-9C9E-2094-B854-4CAE93CB7C46}"/>
              </a:ext>
            </a:extLst>
          </p:cNvPr>
          <p:cNvSpPr txBox="1"/>
          <p:nvPr/>
        </p:nvSpPr>
        <p:spPr>
          <a:xfrm>
            <a:off x="242596" y="242599"/>
            <a:ext cx="11681926" cy="4462760"/>
          </a:xfrm>
          <a:prstGeom prst="rect">
            <a:avLst/>
          </a:prstGeom>
          <a:noFill/>
        </p:spPr>
        <p:txBody>
          <a:bodyPr wrap="square" rtlCol="0">
            <a:spAutoFit/>
          </a:bodyPr>
          <a:lstStyle/>
          <a:p>
            <a:r>
              <a:rPr lang="en-US" sz="2800" dirty="0">
                <a:solidFill>
                  <a:srgbClr val="FFC000"/>
                </a:solidFill>
              </a:rPr>
              <a:t>Matthew 6:9-15 NET (also Luke 11:1-4)</a:t>
            </a:r>
          </a:p>
          <a:p>
            <a:r>
              <a:rPr lang="en-US" sz="2800" dirty="0">
                <a:solidFill>
                  <a:schemeClr val="bg1"/>
                </a:solidFill>
              </a:rPr>
              <a:t>So pray this way:</a:t>
            </a:r>
          </a:p>
          <a:p>
            <a:r>
              <a:rPr lang="en-US" sz="6000" dirty="0">
                <a:solidFill>
                  <a:srgbClr val="FFFF00"/>
                </a:solidFill>
              </a:rPr>
              <a:t>Our Father in heaven</a:t>
            </a:r>
          </a:p>
          <a:p>
            <a:r>
              <a:rPr lang="en-US" sz="2800" dirty="0">
                <a:solidFill>
                  <a:schemeClr val="bg1"/>
                </a:solidFill>
              </a:rPr>
              <a:t>May your name be honored</a:t>
            </a:r>
          </a:p>
          <a:p>
            <a:r>
              <a:rPr lang="en-US" sz="2800" dirty="0">
                <a:solidFill>
                  <a:schemeClr val="bg1"/>
                </a:solidFill>
              </a:rPr>
              <a:t>May your kingdom come</a:t>
            </a:r>
          </a:p>
          <a:p>
            <a:r>
              <a:rPr lang="en-US" sz="2800" dirty="0">
                <a:solidFill>
                  <a:schemeClr val="bg1"/>
                </a:solidFill>
              </a:rPr>
              <a:t>May your will be done on earth as it is in heaven</a:t>
            </a:r>
          </a:p>
          <a:p>
            <a:r>
              <a:rPr lang="en-US" sz="2800" dirty="0">
                <a:solidFill>
                  <a:schemeClr val="bg1"/>
                </a:solidFill>
              </a:rPr>
              <a:t>Give us today our daily bread</a:t>
            </a:r>
          </a:p>
          <a:p>
            <a:r>
              <a:rPr lang="en-US" sz="2800" dirty="0">
                <a:solidFill>
                  <a:schemeClr val="bg1"/>
                </a:solidFill>
              </a:rPr>
              <a:t>And forgive us our debts, as we ourselves have forgiven our debtors.</a:t>
            </a:r>
          </a:p>
          <a:p>
            <a:r>
              <a:rPr lang="en-US" sz="2800" dirty="0">
                <a:solidFill>
                  <a:schemeClr val="bg1"/>
                </a:solidFill>
              </a:rPr>
              <a:t>And do not lead us into temptation, but deliver us from the evil one.</a:t>
            </a:r>
          </a:p>
        </p:txBody>
      </p:sp>
    </p:spTree>
    <p:extLst>
      <p:ext uri="{BB962C8B-B14F-4D97-AF65-F5344CB8AC3E}">
        <p14:creationId xmlns:p14="http://schemas.microsoft.com/office/powerpoint/2010/main" val="3976420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49340E6-9C9E-2094-B854-4CAE93CB7C46}"/>
              </a:ext>
            </a:extLst>
          </p:cNvPr>
          <p:cNvSpPr txBox="1"/>
          <p:nvPr/>
        </p:nvSpPr>
        <p:spPr>
          <a:xfrm>
            <a:off x="242596" y="242599"/>
            <a:ext cx="11681926" cy="4462760"/>
          </a:xfrm>
          <a:prstGeom prst="rect">
            <a:avLst/>
          </a:prstGeom>
          <a:noFill/>
        </p:spPr>
        <p:txBody>
          <a:bodyPr wrap="square" rtlCol="0">
            <a:spAutoFit/>
          </a:bodyPr>
          <a:lstStyle/>
          <a:p>
            <a:r>
              <a:rPr lang="en-US" sz="2800" dirty="0">
                <a:solidFill>
                  <a:srgbClr val="FFC000"/>
                </a:solidFill>
              </a:rPr>
              <a:t>Matthew 6:9-15 NET (also Luke 11:1-4)</a:t>
            </a:r>
          </a:p>
          <a:p>
            <a:r>
              <a:rPr lang="en-US" sz="2800" dirty="0">
                <a:solidFill>
                  <a:schemeClr val="bg1"/>
                </a:solidFill>
              </a:rPr>
              <a:t>So pray this way:</a:t>
            </a:r>
          </a:p>
          <a:p>
            <a:r>
              <a:rPr lang="en-US" sz="2800" dirty="0">
                <a:solidFill>
                  <a:schemeClr val="bg1"/>
                </a:solidFill>
              </a:rPr>
              <a:t>Our Father in heaven</a:t>
            </a:r>
          </a:p>
          <a:p>
            <a:r>
              <a:rPr lang="en-US" sz="6000" dirty="0">
                <a:solidFill>
                  <a:srgbClr val="FFFF00"/>
                </a:solidFill>
              </a:rPr>
              <a:t>May your name be honored</a:t>
            </a:r>
          </a:p>
          <a:p>
            <a:r>
              <a:rPr lang="en-US" sz="2800" dirty="0">
                <a:solidFill>
                  <a:schemeClr val="bg1"/>
                </a:solidFill>
              </a:rPr>
              <a:t>May your kingdom come</a:t>
            </a:r>
          </a:p>
          <a:p>
            <a:r>
              <a:rPr lang="en-US" sz="2800" dirty="0">
                <a:solidFill>
                  <a:schemeClr val="bg1"/>
                </a:solidFill>
              </a:rPr>
              <a:t>May your will be done on earth as it is in heaven</a:t>
            </a:r>
          </a:p>
          <a:p>
            <a:r>
              <a:rPr lang="en-US" sz="2800" dirty="0">
                <a:solidFill>
                  <a:schemeClr val="bg1"/>
                </a:solidFill>
              </a:rPr>
              <a:t>Give us today our daily bread</a:t>
            </a:r>
          </a:p>
          <a:p>
            <a:r>
              <a:rPr lang="en-US" sz="2800" dirty="0">
                <a:solidFill>
                  <a:schemeClr val="bg1"/>
                </a:solidFill>
              </a:rPr>
              <a:t>And forgive us our debts, as we ourselves have forgiven our debtors.</a:t>
            </a:r>
          </a:p>
          <a:p>
            <a:r>
              <a:rPr lang="en-US" sz="2800" dirty="0">
                <a:solidFill>
                  <a:schemeClr val="bg1"/>
                </a:solidFill>
              </a:rPr>
              <a:t>And do not lead us into temptation, but deliver us from the evil one.</a:t>
            </a:r>
          </a:p>
        </p:txBody>
      </p:sp>
    </p:spTree>
    <p:extLst>
      <p:ext uri="{BB962C8B-B14F-4D97-AF65-F5344CB8AC3E}">
        <p14:creationId xmlns:p14="http://schemas.microsoft.com/office/powerpoint/2010/main" val="1108113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49340E6-9C9E-2094-B854-4CAE93CB7C46}"/>
              </a:ext>
            </a:extLst>
          </p:cNvPr>
          <p:cNvSpPr txBox="1"/>
          <p:nvPr/>
        </p:nvSpPr>
        <p:spPr>
          <a:xfrm>
            <a:off x="242596" y="242599"/>
            <a:ext cx="11681926" cy="4462760"/>
          </a:xfrm>
          <a:prstGeom prst="rect">
            <a:avLst/>
          </a:prstGeom>
          <a:noFill/>
        </p:spPr>
        <p:txBody>
          <a:bodyPr wrap="square" rtlCol="0">
            <a:spAutoFit/>
          </a:bodyPr>
          <a:lstStyle/>
          <a:p>
            <a:r>
              <a:rPr lang="el-GR" sz="6000" dirty="0">
                <a:solidFill>
                  <a:srgbClr val="FFC000"/>
                </a:solidFill>
              </a:rPr>
              <a:t>ἁγιασθήτω</a:t>
            </a:r>
            <a:r>
              <a:rPr lang="el-GR" sz="6000" b="0" i="0" dirty="0">
                <a:solidFill>
                  <a:srgbClr val="FFC000"/>
                </a:solidFill>
                <a:effectLst/>
              </a:rPr>
              <a:t> </a:t>
            </a:r>
            <a:endParaRPr lang="en-US" sz="6000" b="0" i="0" dirty="0">
              <a:solidFill>
                <a:srgbClr val="FFC000"/>
              </a:solidFill>
              <a:effectLst/>
            </a:endParaRPr>
          </a:p>
          <a:p>
            <a:r>
              <a:rPr lang="en-US" sz="2800" b="0" i="0" dirty="0">
                <a:solidFill>
                  <a:schemeClr val="bg1"/>
                </a:solidFill>
                <a:effectLst/>
              </a:rPr>
              <a:t>1) </a:t>
            </a:r>
            <a:r>
              <a:rPr lang="en-US" sz="2800" b="0" i="0" dirty="0">
                <a:solidFill>
                  <a:srgbClr val="FFFF00"/>
                </a:solidFill>
                <a:effectLst/>
              </a:rPr>
              <a:t>to render or acknowledge, or to be venerable or hallow</a:t>
            </a:r>
          </a:p>
          <a:p>
            <a:r>
              <a:rPr lang="en-US" sz="2800" b="0" i="0" dirty="0">
                <a:solidFill>
                  <a:schemeClr val="bg1"/>
                </a:solidFill>
                <a:effectLst/>
              </a:rPr>
              <a:t>2) to separate from profane things and dedicate to God</a:t>
            </a:r>
          </a:p>
          <a:p>
            <a:r>
              <a:rPr lang="en-US" sz="2800" b="0" i="0" dirty="0">
                <a:solidFill>
                  <a:schemeClr val="bg1"/>
                </a:solidFill>
                <a:effectLst/>
              </a:rPr>
              <a:t>2a) consecrate things to God</a:t>
            </a:r>
          </a:p>
          <a:p>
            <a:r>
              <a:rPr lang="en-US" sz="2800" b="0" i="0" dirty="0">
                <a:solidFill>
                  <a:schemeClr val="bg1"/>
                </a:solidFill>
                <a:effectLst/>
              </a:rPr>
              <a:t>2b) dedicate people to God</a:t>
            </a:r>
          </a:p>
          <a:p>
            <a:r>
              <a:rPr lang="en-US" sz="2800" b="0" i="0" dirty="0">
                <a:solidFill>
                  <a:schemeClr val="bg1"/>
                </a:solidFill>
                <a:effectLst/>
              </a:rPr>
              <a:t>3) to purify</a:t>
            </a:r>
          </a:p>
          <a:p>
            <a:r>
              <a:rPr lang="en-US" sz="2800" b="0" i="0" dirty="0">
                <a:solidFill>
                  <a:schemeClr val="bg1"/>
                </a:solidFill>
                <a:effectLst/>
              </a:rPr>
              <a:t>3a) to cleanse externally</a:t>
            </a:r>
          </a:p>
          <a:p>
            <a:r>
              <a:rPr lang="en-US" sz="2800" b="0" i="0" dirty="0">
                <a:solidFill>
                  <a:schemeClr val="bg1"/>
                </a:solidFill>
                <a:effectLst/>
              </a:rPr>
              <a:t>3b) to purify by expiation: free from the guilt of sin</a:t>
            </a:r>
          </a:p>
          <a:p>
            <a:r>
              <a:rPr lang="en-US" sz="2800" b="0" i="0" dirty="0">
                <a:solidFill>
                  <a:schemeClr val="bg1"/>
                </a:solidFill>
                <a:effectLst/>
              </a:rPr>
              <a:t>3c) to purify internally by renewing of the soul</a:t>
            </a:r>
            <a:endParaRPr lang="en-US" sz="2800" dirty="0">
              <a:solidFill>
                <a:schemeClr val="bg1"/>
              </a:solidFill>
            </a:endParaRPr>
          </a:p>
        </p:txBody>
      </p:sp>
    </p:spTree>
    <p:extLst>
      <p:ext uri="{BB962C8B-B14F-4D97-AF65-F5344CB8AC3E}">
        <p14:creationId xmlns:p14="http://schemas.microsoft.com/office/powerpoint/2010/main" val="2697656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49340E6-9C9E-2094-B854-4CAE93CB7C46}"/>
              </a:ext>
            </a:extLst>
          </p:cNvPr>
          <p:cNvSpPr txBox="1"/>
          <p:nvPr/>
        </p:nvSpPr>
        <p:spPr>
          <a:xfrm>
            <a:off x="242596" y="242599"/>
            <a:ext cx="11681926" cy="6494085"/>
          </a:xfrm>
          <a:prstGeom prst="rect">
            <a:avLst/>
          </a:prstGeom>
          <a:noFill/>
        </p:spPr>
        <p:txBody>
          <a:bodyPr wrap="square" rtlCol="0">
            <a:spAutoFit/>
          </a:bodyPr>
          <a:lstStyle/>
          <a:p>
            <a:r>
              <a:rPr lang="en-US" sz="3200" dirty="0">
                <a:solidFill>
                  <a:srgbClr val="FFC000"/>
                </a:solidFill>
              </a:rPr>
              <a:t>Romans 14:11 NET</a:t>
            </a:r>
          </a:p>
          <a:p>
            <a:r>
              <a:rPr lang="en-US" sz="3200" dirty="0">
                <a:solidFill>
                  <a:srgbClr val="FFC000"/>
                </a:solidFill>
              </a:rPr>
              <a:t>11</a:t>
            </a:r>
            <a:r>
              <a:rPr lang="en-US" sz="3200" dirty="0">
                <a:solidFill>
                  <a:schemeClr val="bg1"/>
                </a:solidFill>
              </a:rPr>
              <a:t>  For it is written, “As I live, says the Lord, every knee will bow to me, and every tongue will give praise to God.”</a:t>
            </a:r>
          </a:p>
          <a:p>
            <a:endParaRPr lang="en-US" sz="3200" dirty="0">
              <a:solidFill>
                <a:schemeClr val="bg1"/>
              </a:solidFill>
            </a:endParaRPr>
          </a:p>
          <a:p>
            <a:r>
              <a:rPr lang="en-US" sz="3200" dirty="0">
                <a:solidFill>
                  <a:srgbClr val="FFC000"/>
                </a:solidFill>
              </a:rPr>
              <a:t>Philippians 2:10-11 NET</a:t>
            </a:r>
          </a:p>
          <a:p>
            <a:r>
              <a:rPr lang="en-US" sz="3200" dirty="0">
                <a:solidFill>
                  <a:srgbClr val="FFC000"/>
                </a:solidFill>
              </a:rPr>
              <a:t>10</a:t>
            </a:r>
            <a:r>
              <a:rPr lang="en-US" sz="3200" dirty="0">
                <a:solidFill>
                  <a:schemeClr val="bg1"/>
                </a:solidFill>
              </a:rPr>
              <a:t>  so that at the name of Jesus every knee will bow – in heaven and on earth and under the earth –</a:t>
            </a:r>
          </a:p>
          <a:p>
            <a:r>
              <a:rPr lang="en-US" sz="3200" dirty="0">
                <a:solidFill>
                  <a:srgbClr val="FFC000"/>
                </a:solidFill>
              </a:rPr>
              <a:t>11</a:t>
            </a:r>
            <a:r>
              <a:rPr lang="en-US" sz="3200" dirty="0">
                <a:solidFill>
                  <a:schemeClr val="bg1"/>
                </a:solidFill>
              </a:rPr>
              <a:t>  and every tongue confess that Jesus Christ is Lord to the glory of God the Father.</a:t>
            </a:r>
          </a:p>
          <a:p>
            <a:endParaRPr lang="en-US" sz="3200" dirty="0">
              <a:solidFill>
                <a:schemeClr val="bg1"/>
              </a:solidFill>
            </a:endParaRPr>
          </a:p>
          <a:p>
            <a:r>
              <a:rPr lang="en-US" sz="3200" dirty="0">
                <a:solidFill>
                  <a:srgbClr val="FFC000"/>
                </a:solidFill>
              </a:rPr>
              <a:t>Isaiah 45:23 NET</a:t>
            </a:r>
          </a:p>
          <a:p>
            <a:r>
              <a:rPr lang="en-US" sz="3200" dirty="0">
                <a:solidFill>
                  <a:srgbClr val="FFC000"/>
                </a:solidFill>
              </a:rPr>
              <a:t>23</a:t>
            </a:r>
            <a:r>
              <a:rPr lang="en-US" sz="3200" dirty="0">
                <a:solidFill>
                  <a:schemeClr val="bg1"/>
                </a:solidFill>
              </a:rPr>
              <a:t>  I solemnly make this oath – what I say is true and reliable: ‘Surely every knee will bow to me, every tongue will solemnly affirm;</a:t>
            </a:r>
          </a:p>
        </p:txBody>
      </p:sp>
    </p:spTree>
    <p:extLst>
      <p:ext uri="{BB962C8B-B14F-4D97-AF65-F5344CB8AC3E}">
        <p14:creationId xmlns:p14="http://schemas.microsoft.com/office/powerpoint/2010/main" val="918373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49340E6-9C9E-2094-B854-4CAE93CB7C46}"/>
              </a:ext>
            </a:extLst>
          </p:cNvPr>
          <p:cNvSpPr txBox="1"/>
          <p:nvPr/>
        </p:nvSpPr>
        <p:spPr>
          <a:xfrm>
            <a:off x="242596" y="242599"/>
            <a:ext cx="11681926" cy="5078313"/>
          </a:xfrm>
          <a:prstGeom prst="rect">
            <a:avLst/>
          </a:prstGeom>
          <a:noFill/>
        </p:spPr>
        <p:txBody>
          <a:bodyPr wrap="square" rtlCol="0">
            <a:spAutoFit/>
          </a:bodyPr>
          <a:lstStyle/>
          <a:p>
            <a:r>
              <a:rPr lang="en-US" sz="3600" dirty="0">
                <a:solidFill>
                  <a:srgbClr val="FFC000"/>
                </a:solidFill>
              </a:rPr>
              <a:t>Kaddish Prayer (short version)</a:t>
            </a:r>
          </a:p>
          <a:p>
            <a:endParaRPr lang="en-US" sz="3600" dirty="0">
              <a:solidFill>
                <a:srgbClr val="FFC000"/>
              </a:solidFill>
            </a:endParaRPr>
          </a:p>
          <a:p>
            <a:r>
              <a:rPr lang="en-US" sz="3600" dirty="0">
                <a:solidFill>
                  <a:srgbClr val="FFC000"/>
                </a:solidFill>
              </a:rPr>
              <a:t>Notice the common themes</a:t>
            </a:r>
          </a:p>
          <a:p>
            <a:endParaRPr lang="en-US" sz="3600" dirty="0">
              <a:solidFill>
                <a:schemeClr val="bg1"/>
              </a:solidFill>
            </a:endParaRPr>
          </a:p>
          <a:p>
            <a:r>
              <a:rPr lang="en-US" sz="3600" dirty="0">
                <a:solidFill>
                  <a:schemeClr val="bg1"/>
                </a:solidFill>
              </a:rPr>
              <a:t>May the great Name of God be exalted and sanctified, throughout the world, which he has created according to his will. May his Kingship be established in your lifetime and in your days, and in the lifetime of the entire household of Israel, swiftly and in the near future; and say, Amen.</a:t>
            </a:r>
          </a:p>
        </p:txBody>
      </p:sp>
    </p:spTree>
    <p:extLst>
      <p:ext uri="{BB962C8B-B14F-4D97-AF65-F5344CB8AC3E}">
        <p14:creationId xmlns:p14="http://schemas.microsoft.com/office/powerpoint/2010/main" val="3701399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49340E6-9C9E-2094-B854-4CAE93CB7C46}"/>
              </a:ext>
            </a:extLst>
          </p:cNvPr>
          <p:cNvSpPr txBox="1"/>
          <p:nvPr/>
        </p:nvSpPr>
        <p:spPr>
          <a:xfrm>
            <a:off x="242596" y="242599"/>
            <a:ext cx="11681926" cy="5878532"/>
          </a:xfrm>
          <a:prstGeom prst="rect">
            <a:avLst/>
          </a:prstGeom>
          <a:noFill/>
        </p:spPr>
        <p:txBody>
          <a:bodyPr wrap="square" rtlCol="0">
            <a:spAutoFit/>
          </a:bodyPr>
          <a:lstStyle/>
          <a:p>
            <a:r>
              <a:rPr lang="en-US" sz="2800" dirty="0">
                <a:solidFill>
                  <a:srgbClr val="FFC000"/>
                </a:solidFill>
              </a:rPr>
              <a:t>Matthew 6:9-15 NET (also Luke 11:1-4)</a:t>
            </a:r>
          </a:p>
          <a:p>
            <a:r>
              <a:rPr lang="en-US" sz="2800" dirty="0">
                <a:solidFill>
                  <a:schemeClr val="bg1"/>
                </a:solidFill>
              </a:rPr>
              <a:t>So pray this way:</a:t>
            </a:r>
          </a:p>
          <a:p>
            <a:r>
              <a:rPr lang="en-US" sz="2800" dirty="0">
                <a:solidFill>
                  <a:schemeClr val="bg1"/>
                </a:solidFill>
              </a:rPr>
              <a:t>Our Father in heaven</a:t>
            </a:r>
          </a:p>
          <a:p>
            <a:r>
              <a:rPr lang="en-US" sz="2800" dirty="0">
                <a:solidFill>
                  <a:schemeClr val="bg1"/>
                </a:solidFill>
              </a:rPr>
              <a:t>May your name be honored</a:t>
            </a:r>
          </a:p>
          <a:p>
            <a:r>
              <a:rPr lang="en-US" sz="6000" dirty="0">
                <a:solidFill>
                  <a:srgbClr val="FFFF00"/>
                </a:solidFill>
              </a:rPr>
              <a:t>May your kingdom come</a:t>
            </a:r>
          </a:p>
          <a:p>
            <a:r>
              <a:rPr lang="en-US" sz="6000" dirty="0">
                <a:solidFill>
                  <a:srgbClr val="FFFF00"/>
                </a:solidFill>
              </a:rPr>
              <a:t>May your will be done on earth as it is in heaven</a:t>
            </a:r>
          </a:p>
          <a:p>
            <a:r>
              <a:rPr lang="en-US" sz="2800" dirty="0">
                <a:solidFill>
                  <a:schemeClr val="bg1"/>
                </a:solidFill>
              </a:rPr>
              <a:t>Give us today our daily bread</a:t>
            </a:r>
          </a:p>
          <a:p>
            <a:r>
              <a:rPr lang="en-US" sz="2800" dirty="0">
                <a:solidFill>
                  <a:schemeClr val="bg1"/>
                </a:solidFill>
              </a:rPr>
              <a:t>And forgive us our debts, as we ourselves have forgiven our debtors.</a:t>
            </a:r>
          </a:p>
          <a:p>
            <a:r>
              <a:rPr lang="en-US" sz="2800" dirty="0">
                <a:solidFill>
                  <a:schemeClr val="bg1"/>
                </a:solidFill>
              </a:rPr>
              <a:t>And do not lead us into temptation, but deliver us from the evil one.</a:t>
            </a:r>
          </a:p>
        </p:txBody>
      </p:sp>
    </p:spTree>
    <p:extLst>
      <p:ext uri="{BB962C8B-B14F-4D97-AF65-F5344CB8AC3E}">
        <p14:creationId xmlns:p14="http://schemas.microsoft.com/office/powerpoint/2010/main" val="3340680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49340E6-9C9E-2094-B854-4CAE93CB7C46}"/>
              </a:ext>
            </a:extLst>
          </p:cNvPr>
          <p:cNvSpPr txBox="1"/>
          <p:nvPr/>
        </p:nvSpPr>
        <p:spPr>
          <a:xfrm>
            <a:off x="242596" y="242599"/>
            <a:ext cx="11681926" cy="4462760"/>
          </a:xfrm>
          <a:prstGeom prst="rect">
            <a:avLst/>
          </a:prstGeom>
          <a:noFill/>
        </p:spPr>
        <p:txBody>
          <a:bodyPr wrap="square" rtlCol="0">
            <a:spAutoFit/>
          </a:bodyPr>
          <a:lstStyle/>
          <a:p>
            <a:r>
              <a:rPr lang="en-US" sz="2800" dirty="0">
                <a:solidFill>
                  <a:srgbClr val="FFC000"/>
                </a:solidFill>
              </a:rPr>
              <a:t>Matthew 6:9-15 NET (also Luke 11:1-4)</a:t>
            </a:r>
          </a:p>
          <a:p>
            <a:r>
              <a:rPr lang="en-US" sz="2800" dirty="0">
                <a:solidFill>
                  <a:schemeClr val="bg1"/>
                </a:solidFill>
              </a:rPr>
              <a:t>So pray this way:</a:t>
            </a:r>
          </a:p>
          <a:p>
            <a:r>
              <a:rPr lang="en-US" sz="2800" dirty="0">
                <a:solidFill>
                  <a:schemeClr val="bg1"/>
                </a:solidFill>
              </a:rPr>
              <a:t>Our Father in heaven</a:t>
            </a:r>
          </a:p>
          <a:p>
            <a:r>
              <a:rPr lang="en-US" sz="2800" dirty="0">
                <a:solidFill>
                  <a:schemeClr val="bg1"/>
                </a:solidFill>
              </a:rPr>
              <a:t>May your name be honored</a:t>
            </a:r>
          </a:p>
          <a:p>
            <a:r>
              <a:rPr lang="en-US" sz="2800" dirty="0">
                <a:solidFill>
                  <a:schemeClr val="bg1"/>
                </a:solidFill>
              </a:rPr>
              <a:t>May your kingdom come</a:t>
            </a:r>
          </a:p>
          <a:p>
            <a:r>
              <a:rPr lang="en-US" sz="2800" dirty="0">
                <a:solidFill>
                  <a:schemeClr val="bg1"/>
                </a:solidFill>
              </a:rPr>
              <a:t>May your will be done on earth as it is in heaven</a:t>
            </a:r>
          </a:p>
          <a:p>
            <a:r>
              <a:rPr lang="en-US" sz="6000" dirty="0">
                <a:solidFill>
                  <a:srgbClr val="FFFF00"/>
                </a:solidFill>
              </a:rPr>
              <a:t>Give us today our daily bread</a:t>
            </a:r>
          </a:p>
          <a:p>
            <a:r>
              <a:rPr lang="en-US" sz="2800" dirty="0">
                <a:solidFill>
                  <a:schemeClr val="bg1"/>
                </a:solidFill>
              </a:rPr>
              <a:t>And forgive us our debts, as we ourselves have forgiven our debtors.</a:t>
            </a:r>
          </a:p>
          <a:p>
            <a:r>
              <a:rPr lang="en-US" sz="2800" dirty="0">
                <a:solidFill>
                  <a:schemeClr val="bg1"/>
                </a:solidFill>
              </a:rPr>
              <a:t>And do not lead us into temptation, but deliver us from the evil one.</a:t>
            </a:r>
          </a:p>
        </p:txBody>
      </p:sp>
    </p:spTree>
    <p:extLst>
      <p:ext uri="{BB962C8B-B14F-4D97-AF65-F5344CB8AC3E}">
        <p14:creationId xmlns:p14="http://schemas.microsoft.com/office/powerpoint/2010/main" val="32160068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1646</TotalTime>
  <Words>1075</Words>
  <Application>Microsoft Office PowerPoint</Application>
  <PresentationFormat>Widescreen</PresentationFormat>
  <Paragraphs>139</Paragraphs>
  <Slides>14</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Bloomfield</dc:creator>
  <cp:lastModifiedBy>Michael Bloomfield</cp:lastModifiedBy>
  <cp:revision>1</cp:revision>
  <dcterms:created xsi:type="dcterms:W3CDTF">2023-01-06T06:08:21Z</dcterms:created>
  <dcterms:modified xsi:type="dcterms:W3CDTF">2023-01-08T08:45:45Z</dcterms:modified>
</cp:coreProperties>
</file>