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4329A-602B-4922-B2F0-779C4C67279F}" v="14" dt="2023-01-19T04:35:30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58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A8427-538B-4EF7-A394-092A8AB795AB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80DB61C-1506-48C3-8C08-BE435384F638}">
      <dgm:prSet/>
      <dgm:spPr/>
      <dgm:t>
        <a:bodyPr/>
        <a:lstStyle/>
        <a:p>
          <a:r>
            <a:rPr lang="en-US"/>
            <a:t>GROOM PURCHASES THE BRIDE </a:t>
          </a:r>
        </a:p>
      </dgm:t>
    </dgm:pt>
    <dgm:pt modelId="{BA4C5DFF-DBC6-4083-8454-90C784DD3D98}" type="parTrans" cxnId="{CA30C89E-243A-4AAD-8842-F0D22F8FF3EE}">
      <dgm:prSet/>
      <dgm:spPr/>
      <dgm:t>
        <a:bodyPr/>
        <a:lstStyle/>
        <a:p>
          <a:endParaRPr lang="en-US"/>
        </a:p>
      </dgm:t>
    </dgm:pt>
    <dgm:pt modelId="{0FA97F4C-5036-42DE-BE6C-5BF8BF60E30B}" type="sibTrans" cxnId="{CA30C89E-243A-4AAD-8842-F0D22F8FF3EE}">
      <dgm:prSet/>
      <dgm:spPr/>
      <dgm:t>
        <a:bodyPr/>
        <a:lstStyle/>
        <a:p>
          <a:endParaRPr lang="en-US"/>
        </a:p>
      </dgm:t>
    </dgm:pt>
    <dgm:pt modelId="{C826E105-DF1A-4E78-A8C3-CE9E12CBF1CD}">
      <dgm:prSet/>
      <dgm:spPr/>
      <dgm:t>
        <a:bodyPr/>
        <a:lstStyle/>
        <a:p>
          <a:r>
            <a:rPr lang="en-US"/>
            <a:t>GROOM GOES BACK HOME TO PREPARE HIS  HOME FOR HER</a:t>
          </a:r>
          <a:br>
            <a:rPr lang="en-US"/>
          </a:br>
          <a:br>
            <a:rPr lang="en-US"/>
          </a:br>
          <a:r>
            <a:rPr lang="en-US"/>
            <a:t>BRIDE WAITS FOR  CALL ( TRUMPET AND SHOUTS)</a:t>
          </a:r>
        </a:p>
      </dgm:t>
    </dgm:pt>
    <dgm:pt modelId="{005E0B57-7357-4D17-9595-68E5D707CE5E}" type="parTrans" cxnId="{3A757645-8070-423B-8CA0-39AB68CEC8FA}">
      <dgm:prSet/>
      <dgm:spPr/>
      <dgm:t>
        <a:bodyPr/>
        <a:lstStyle/>
        <a:p>
          <a:endParaRPr lang="en-US"/>
        </a:p>
      </dgm:t>
    </dgm:pt>
    <dgm:pt modelId="{19873834-8F6B-4529-9531-890C4081826F}" type="sibTrans" cxnId="{3A757645-8070-423B-8CA0-39AB68CEC8FA}">
      <dgm:prSet/>
      <dgm:spPr/>
      <dgm:t>
        <a:bodyPr/>
        <a:lstStyle/>
        <a:p>
          <a:endParaRPr lang="en-US"/>
        </a:p>
      </dgm:t>
    </dgm:pt>
    <dgm:pt modelId="{45D1097C-A9A6-41CA-B20C-AE870DE511DD}">
      <dgm:prSet/>
      <dgm:spPr/>
      <dgm:t>
        <a:bodyPr/>
        <a:lstStyle/>
        <a:p>
          <a:r>
            <a:rPr lang="en-US"/>
            <a:t>BRIDE goes to his  house and CELEBRATION begins</a:t>
          </a:r>
        </a:p>
      </dgm:t>
    </dgm:pt>
    <dgm:pt modelId="{72E7FBAE-F129-430A-AB60-D26FD7D4B4B2}" type="parTrans" cxnId="{C7637AAA-8859-4316-BE16-ACE8019756C2}">
      <dgm:prSet/>
      <dgm:spPr/>
      <dgm:t>
        <a:bodyPr/>
        <a:lstStyle/>
        <a:p>
          <a:endParaRPr lang="en-US"/>
        </a:p>
      </dgm:t>
    </dgm:pt>
    <dgm:pt modelId="{C2C66BE3-7403-4B7B-A9C2-87AD63A5F75C}" type="sibTrans" cxnId="{C7637AAA-8859-4316-BE16-ACE8019756C2}">
      <dgm:prSet/>
      <dgm:spPr/>
      <dgm:t>
        <a:bodyPr/>
        <a:lstStyle/>
        <a:p>
          <a:endParaRPr lang="en-US"/>
        </a:p>
      </dgm:t>
    </dgm:pt>
    <dgm:pt modelId="{E0BB2CE0-0D99-4D61-BE02-86FDAF90E315}">
      <dgm:prSet/>
      <dgm:spPr/>
      <dgm:t>
        <a:bodyPr/>
        <a:lstStyle/>
        <a:p>
          <a:r>
            <a:rPr lang="en-US"/>
            <a:t>THEY are NOW WED     The  BRIDE  and  GROOM</a:t>
          </a:r>
        </a:p>
      </dgm:t>
    </dgm:pt>
    <dgm:pt modelId="{B6555B54-D0FB-492E-B102-0147B4A0137B}" type="parTrans" cxnId="{863BBF0A-E5B6-438B-A360-A36D6DD667E1}">
      <dgm:prSet/>
      <dgm:spPr/>
      <dgm:t>
        <a:bodyPr/>
        <a:lstStyle/>
        <a:p>
          <a:endParaRPr lang="en-US"/>
        </a:p>
      </dgm:t>
    </dgm:pt>
    <dgm:pt modelId="{8A203446-BA4E-4FF0-82E0-1C95A022613C}" type="sibTrans" cxnId="{863BBF0A-E5B6-438B-A360-A36D6DD667E1}">
      <dgm:prSet/>
      <dgm:spPr/>
      <dgm:t>
        <a:bodyPr/>
        <a:lstStyle/>
        <a:p>
          <a:endParaRPr lang="en-US"/>
        </a:p>
      </dgm:t>
    </dgm:pt>
    <dgm:pt modelId="{5F6B8452-FAAA-42BD-9813-C4D5A002DA45}" type="pres">
      <dgm:prSet presAssocID="{32CA8427-538B-4EF7-A394-092A8AB795AB}" presName="vert0" presStyleCnt="0">
        <dgm:presLayoutVars>
          <dgm:dir/>
          <dgm:animOne val="branch"/>
          <dgm:animLvl val="lvl"/>
        </dgm:presLayoutVars>
      </dgm:prSet>
      <dgm:spPr/>
    </dgm:pt>
    <dgm:pt modelId="{5ACE628E-01CC-417E-8248-02546FB290DB}" type="pres">
      <dgm:prSet presAssocID="{280DB61C-1506-48C3-8C08-BE435384F638}" presName="thickLine" presStyleLbl="alignNode1" presStyleIdx="0" presStyleCnt="4"/>
      <dgm:spPr/>
    </dgm:pt>
    <dgm:pt modelId="{105AC4B0-E4F9-487F-B6C8-6222D8471C57}" type="pres">
      <dgm:prSet presAssocID="{280DB61C-1506-48C3-8C08-BE435384F638}" presName="horz1" presStyleCnt="0"/>
      <dgm:spPr/>
    </dgm:pt>
    <dgm:pt modelId="{90555141-1A2C-4694-98B1-8A9855553126}" type="pres">
      <dgm:prSet presAssocID="{280DB61C-1506-48C3-8C08-BE435384F638}" presName="tx1" presStyleLbl="revTx" presStyleIdx="0" presStyleCnt="4"/>
      <dgm:spPr/>
    </dgm:pt>
    <dgm:pt modelId="{24911029-0DBD-45FC-9143-6E7930D8AD25}" type="pres">
      <dgm:prSet presAssocID="{280DB61C-1506-48C3-8C08-BE435384F638}" presName="vert1" presStyleCnt="0"/>
      <dgm:spPr/>
    </dgm:pt>
    <dgm:pt modelId="{2CF1C0AF-1186-4288-9C95-A91261A80498}" type="pres">
      <dgm:prSet presAssocID="{C826E105-DF1A-4E78-A8C3-CE9E12CBF1CD}" presName="thickLine" presStyleLbl="alignNode1" presStyleIdx="1" presStyleCnt="4"/>
      <dgm:spPr/>
    </dgm:pt>
    <dgm:pt modelId="{398568B3-53A1-4E97-AB93-E756EDFDE603}" type="pres">
      <dgm:prSet presAssocID="{C826E105-DF1A-4E78-A8C3-CE9E12CBF1CD}" presName="horz1" presStyleCnt="0"/>
      <dgm:spPr/>
    </dgm:pt>
    <dgm:pt modelId="{ABCDE471-1502-4DF0-8A58-ABF9ECAAC22E}" type="pres">
      <dgm:prSet presAssocID="{C826E105-DF1A-4E78-A8C3-CE9E12CBF1CD}" presName="tx1" presStyleLbl="revTx" presStyleIdx="1" presStyleCnt="4"/>
      <dgm:spPr/>
    </dgm:pt>
    <dgm:pt modelId="{21014D15-7F77-4D27-858B-17E6A65B9EA4}" type="pres">
      <dgm:prSet presAssocID="{C826E105-DF1A-4E78-A8C3-CE9E12CBF1CD}" presName="vert1" presStyleCnt="0"/>
      <dgm:spPr/>
    </dgm:pt>
    <dgm:pt modelId="{E58F788B-C0E3-473E-B40A-D9B10E025032}" type="pres">
      <dgm:prSet presAssocID="{45D1097C-A9A6-41CA-B20C-AE870DE511DD}" presName="thickLine" presStyleLbl="alignNode1" presStyleIdx="2" presStyleCnt="4"/>
      <dgm:spPr/>
    </dgm:pt>
    <dgm:pt modelId="{39A0201E-CDBB-4109-89FD-E117A33EE9A7}" type="pres">
      <dgm:prSet presAssocID="{45D1097C-A9A6-41CA-B20C-AE870DE511DD}" presName="horz1" presStyleCnt="0"/>
      <dgm:spPr/>
    </dgm:pt>
    <dgm:pt modelId="{D18B2FA9-3540-448B-8F09-48B43171AD31}" type="pres">
      <dgm:prSet presAssocID="{45D1097C-A9A6-41CA-B20C-AE870DE511DD}" presName="tx1" presStyleLbl="revTx" presStyleIdx="2" presStyleCnt="4"/>
      <dgm:spPr/>
    </dgm:pt>
    <dgm:pt modelId="{1EB4FE8F-B5C8-4734-9CD7-B7C11A35CF55}" type="pres">
      <dgm:prSet presAssocID="{45D1097C-A9A6-41CA-B20C-AE870DE511DD}" presName="vert1" presStyleCnt="0"/>
      <dgm:spPr/>
    </dgm:pt>
    <dgm:pt modelId="{B5D490A2-FDD1-4DFC-A1C5-A0A3C321D397}" type="pres">
      <dgm:prSet presAssocID="{E0BB2CE0-0D99-4D61-BE02-86FDAF90E315}" presName="thickLine" presStyleLbl="alignNode1" presStyleIdx="3" presStyleCnt="4"/>
      <dgm:spPr/>
    </dgm:pt>
    <dgm:pt modelId="{C3A93791-BA96-434B-A04C-5CEB6F135B36}" type="pres">
      <dgm:prSet presAssocID="{E0BB2CE0-0D99-4D61-BE02-86FDAF90E315}" presName="horz1" presStyleCnt="0"/>
      <dgm:spPr/>
    </dgm:pt>
    <dgm:pt modelId="{F8D6B754-3AAB-4720-A3C7-7647F0932459}" type="pres">
      <dgm:prSet presAssocID="{E0BB2CE0-0D99-4D61-BE02-86FDAF90E315}" presName="tx1" presStyleLbl="revTx" presStyleIdx="3" presStyleCnt="4"/>
      <dgm:spPr/>
    </dgm:pt>
    <dgm:pt modelId="{59B2AE0D-5055-4E76-8329-0912FD2EC8B4}" type="pres">
      <dgm:prSet presAssocID="{E0BB2CE0-0D99-4D61-BE02-86FDAF90E315}" presName="vert1" presStyleCnt="0"/>
      <dgm:spPr/>
    </dgm:pt>
  </dgm:ptLst>
  <dgm:cxnLst>
    <dgm:cxn modelId="{FF871D05-83FC-4C90-B1CA-B3125A2C7706}" type="presOf" srcId="{45D1097C-A9A6-41CA-B20C-AE870DE511DD}" destId="{D18B2FA9-3540-448B-8F09-48B43171AD31}" srcOrd="0" destOrd="0" presId="urn:microsoft.com/office/officeart/2008/layout/LinedList"/>
    <dgm:cxn modelId="{863BBF0A-E5B6-438B-A360-A36D6DD667E1}" srcId="{32CA8427-538B-4EF7-A394-092A8AB795AB}" destId="{E0BB2CE0-0D99-4D61-BE02-86FDAF90E315}" srcOrd="3" destOrd="0" parTransId="{B6555B54-D0FB-492E-B102-0147B4A0137B}" sibTransId="{8A203446-BA4E-4FF0-82E0-1C95A022613C}"/>
    <dgm:cxn modelId="{0A16DC0D-DD95-4715-89D2-F9D9F1C2BFC7}" type="presOf" srcId="{280DB61C-1506-48C3-8C08-BE435384F638}" destId="{90555141-1A2C-4694-98B1-8A9855553126}" srcOrd="0" destOrd="0" presId="urn:microsoft.com/office/officeart/2008/layout/LinedList"/>
    <dgm:cxn modelId="{098D8612-60E5-4262-B3CC-A7E89DE1B9B4}" type="presOf" srcId="{E0BB2CE0-0D99-4D61-BE02-86FDAF90E315}" destId="{F8D6B754-3AAB-4720-A3C7-7647F0932459}" srcOrd="0" destOrd="0" presId="urn:microsoft.com/office/officeart/2008/layout/LinedList"/>
    <dgm:cxn modelId="{3A757645-8070-423B-8CA0-39AB68CEC8FA}" srcId="{32CA8427-538B-4EF7-A394-092A8AB795AB}" destId="{C826E105-DF1A-4E78-A8C3-CE9E12CBF1CD}" srcOrd="1" destOrd="0" parTransId="{005E0B57-7357-4D17-9595-68E5D707CE5E}" sibTransId="{19873834-8F6B-4529-9531-890C4081826F}"/>
    <dgm:cxn modelId="{0B153D6F-B062-4882-B5F7-8DDA9077E360}" type="presOf" srcId="{C826E105-DF1A-4E78-A8C3-CE9E12CBF1CD}" destId="{ABCDE471-1502-4DF0-8A58-ABF9ECAAC22E}" srcOrd="0" destOrd="0" presId="urn:microsoft.com/office/officeart/2008/layout/LinedList"/>
    <dgm:cxn modelId="{CA30C89E-243A-4AAD-8842-F0D22F8FF3EE}" srcId="{32CA8427-538B-4EF7-A394-092A8AB795AB}" destId="{280DB61C-1506-48C3-8C08-BE435384F638}" srcOrd="0" destOrd="0" parTransId="{BA4C5DFF-DBC6-4083-8454-90C784DD3D98}" sibTransId="{0FA97F4C-5036-42DE-BE6C-5BF8BF60E30B}"/>
    <dgm:cxn modelId="{4F3113A5-23B0-48D5-8B4C-E4C3A2A111E3}" type="presOf" srcId="{32CA8427-538B-4EF7-A394-092A8AB795AB}" destId="{5F6B8452-FAAA-42BD-9813-C4D5A002DA45}" srcOrd="0" destOrd="0" presId="urn:microsoft.com/office/officeart/2008/layout/LinedList"/>
    <dgm:cxn modelId="{C7637AAA-8859-4316-BE16-ACE8019756C2}" srcId="{32CA8427-538B-4EF7-A394-092A8AB795AB}" destId="{45D1097C-A9A6-41CA-B20C-AE870DE511DD}" srcOrd="2" destOrd="0" parTransId="{72E7FBAE-F129-430A-AB60-D26FD7D4B4B2}" sibTransId="{C2C66BE3-7403-4B7B-A9C2-87AD63A5F75C}"/>
    <dgm:cxn modelId="{14FD127E-5EB9-430A-BA84-0B62FA2CEBCE}" type="presParOf" srcId="{5F6B8452-FAAA-42BD-9813-C4D5A002DA45}" destId="{5ACE628E-01CC-417E-8248-02546FB290DB}" srcOrd="0" destOrd="0" presId="urn:microsoft.com/office/officeart/2008/layout/LinedList"/>
    <dgm:cxn modelId="{22D7AEBC-2D9C-4BA9-B009-582D2ACF68AE}" type="presParOf" srcId="{5F6B8452-FAAA-42BD-9813-C4D5A002DA45}" destId="{105AC4B0-E4F9-487F-B6C8-6222D8471C57}" srcOrd="1" destOrd="0" presId="urn:microsoft.com/office/officeart/2008/layout/LinedList"/>
    <dgm:cxn modelId="{1A1A3378-F01B-4DEA-ABA8-F879C20D1F74}" type="presParOf" srcId="{105AC4B0-E4F9-487F-B6C8-6222D8471C57}" destId="{90555141-1A2C-4694-98B1-8A9855553126}" srcOrd="0" destOrd="0" presId="urn:microsoft.com/office/officeart/2008/layout/LinedList"/>
    <dgm:cxn modelId="{53ACF55A-1DD2-4295-8996-F282B15E6623}" type="presParOf" srcId="{105AC4B0-E4F9-487F-B6C8-6222D8471C57}" destId="{24911029-0DBD-45FC-9143-6E7930D8AD25}" srcOrd="1" destOrd="0" presId="urn:microsoft.com/office/officeart/2008/layout/LinedList"/>
    <dgm:cxn modelId="{B4281DED-FFD3-41F9-9F8B-B6AF1313B34B}" type="presParOf" srcId="{5F6B8452-FAAA-42BD-9813-C4D5A002DA45}" destId="{2CF1C0AF-1186-4288-9C95-A91261A80498}" srcOrd="2" destOrd="0" presId="urn:microsoft.com/office/officeart/2008/layout/LinedList"/>
    <dgm:cxn modelId="{28113490-C14C-44DF-848F-A5056D5F55D7}" type="presParOf" srcId="{5F6B8452-FAAA-42BD-9813-C4D5A002DA45}" destId="{398568B3-53A1-4E97-AB93-E756EDFDE603}" srcOrd="3" destOrd="0" presId="urn:microsoft.com/office/officeart/2008/layout/LinedList"/>
    <dgm:cxn modelId="{7448F7D4-1838-4CDB-AC9B-A6152333BE5A}" type="presParOf" srcId="{398568B3-53A1-4E97-AB93-E756EDFDE603}" destId="{ABCDE471-1502-4DF0-8A58-ABF9ECAAC22E}" srcOrd="0" destOrd="0" presId="urn:microsoft.com/office/officeart/2008/layout/LinedList"/>
    <dgm:cxn modelId="{855BDBEF-BCB0-4708-80D3-2A3DE69B3F6C}" type="presParOf" srcId="{398568B3-53A1-4E97-AB93-E756EDFDE603}" destId="{21014D15-7F77-4D27-858B-17E6A65B9EA4}" srcOrd="1" destOrd="0" presId="urn:microsoft.com/office/officeart/2008/layout/LinedList"/>
    <dgm:cxn modelId="{385EF26C-6AB0-4C7E-BB5D-0DDC2380FB46}" type="presParOf" srcId="{5F6B8452-FAAA-42BD-9813-C4D5A002DA45}" destId="{E58F788B-C0E3-473E-B40A-D9B10E025032}" srcOrd="4" destOrd="0" presId="urn:microsoft.com/office/officeart/2008/layout/LinedList"/>
    <dgm:cxn modelId="{0002554F-2699-4662-8D63-1A1BB982A7DB}" type="presParOf" srcId="{5F6B8452-FAAA-42BD-9813-C4D5A002DA45}" destId="{39A0201E-CDBB-4109-89FD-E117A33EE9A7}" srcOrd="5" destOrd="0" presId="urn:microsoft.com/office/officeart/2008/layout/LinedList"/>
    <dgm:cxn modelId="{A2E388DB-F7DD-4294-BA13-B37E4065CBEA}" type="presParOf" srcId="{39A0201E-CDBB-4109-89FD-E117A33EE9A7}" destId="{D18B2FA9-3540-448B-8F09-48B43171AD31}" srcOrd="0" destOrd="0" presId="urn:microsoft.com/office/officeart/2008/layout/LinedList"/>
    <dgm:cxn modelId="{FC04F99F-31F6-4CF5-9F91-AA57E64DF48B}" type="presParOf" srcId="{39A0201E-CDBB-4109-89FD-E117A33EE9A7}" destId="{1EB4FE8F-B5C8-4734-9CD7-B7C11A35CF55}" srcOrd="1" destOrd="0" presId="urn:microsoft.com/office/officeart/2008/layout/LinedList"/>
    <dgm:cxn modelId="{F318574B-5AC4-47E4-9725-8BD642FD1392}" type="presParOf" srcId="{5F6B8452-FAAA-42BD-9813-C4D5A002DA45}" destId="{B5D490A2-FDD1-4DFC-A1C5-A0A3C321D397}" srcOrd="6" destOrd="0" presId="urn:microsoft.com/office/officeart/2008/layout/LinedList"/>
    <dgm:cxn modelId="{A8612882-9676-496F-85D0-CD9CB62254AD}" type="presParOf" srcId="{5F6B8452-FAAA-42BD-9813-C4D5A002DA45}" destId="{C3A93791-BA96-434B-A04C-5CEB6F135B36}" srcOrd="7" destOrd="0" presId="urn:microsoft.com/office/officeart/2008/layout/LinedList"/>
    <dgm:cxn modelId="{24C0D4AE-6E6F-48EF-8396-E94FEFE7DB25}" type="presParOf" srcId="{C3A93791-BA96-434B-A04C-5CEB6F135B36}" destId="{F8D6B754-3AAB-4720-A3C7-7647F0932459}" srcOrd="0" destOrd="0" presId="urn:microsoft.com/office/officeart/2008/layout/LinedList"/>
    <dgm:cxn modelId="{EF2542EF-FCE9-445F-A63F-69F0EBA12220}" type="presParOf" srcId="{C3A93791-BA96-434B-A04C-5CEB6F135B36}" destId="{59B2AE0D-5055-4E76-8329-0912FD2EC8B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CE628E-01CC-417E-8248-02546FB290DB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55141-1A2C-4694-98B1-8A9855553126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GROOM PURCHASES THE BRIDE </a:t>
          </a:r>
        </a:p>
      </dsp:txBody>
      <dsp:txXfrm>
        <a:off x="0" y="0"/>
        <a:ext cx="6492875" cy="1276350"/>
      </dsp:txXfrm>
    </dsp:sp>
    <dsp:sp modelId="{2CF1C0AF-1186-4288-9C95-A91261A80498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DE471-1502-4DF0-8A58-ABF9ECAAC22E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GROOM GOES BACK HOME TO PREPARE HIS  HOME FOR HER</a:t>
          </a:r>
          <a:br>
            <a:rPr lang="en-US" sz="2000" kern="1200"/>
          </a:br>
          <a:br>
            <a:rPr lang="en-US" sz="2000" kern="1200"/>
          </a:br>
          <a:r>
            <a:rPr lang="en-US" sz="2000" kern="1200"/>
            <a:t>BRIDE WAITS FOR  CALL ( TRUMPET AND SHOUTS)</a:t>
          </a:r>
        </a:p>
      </dsp:txBody>
      <dsp:txXfrm>
        <a:off x="0" y="1276350"/>
        <a:ext cx="6492875" cy="1276350"/>
      </dsp:txXfrm>
    </dsp:sp>
    <dsp:sp modelId="{E58F788B-C0E3-473E-B40A-D9B10E025032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8B2FA9-3540-448B-8F09-48B43171AD31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BRIDE goes to his  house and CELEBRATION begins</a:t>
          </a:r>
        </a:p>
      </dsp:txBody>
      <dsp:txXfrm>
        <a:off x="0" y="2552700"/>
        <a:ext cx="6492875" cy="1276350"/>
      </dsp:txXfrm>
    </dsp:sp>
    <dsp:sp modelId="{B5D490A2-FDD1-4DFC-A1C5-A0A3C321D397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6B754-3AAB-4720-A3C7-7647F0932459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THEY are NOW WED     The  BRIDE  and  GROOM</a:t>
          </a:r>
        </a:p>
      </dsp:txBody>
      <dsp:txXfrm>
        <a:off x="0" y="3829050"/>
        <a:ext cx="6492875" cy="1276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AC922-10CD-D903-27B3-FC00B9F0E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D4B4B-0997-A772-4307-8EE990D578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506C0-845E-C5B2-66B0-F204E3B1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59BBF-0803-9CCC-F116-E22386F2E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645FD-8D9D-A927-CE33-4DE85281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6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72A61-AF8E-3C86-D31B-45968C083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C567E2-F8B1-79E6-EED7-D05C00893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F3FC1-843B-DC3A-9E1B-AB820407B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4363A-5841-BD96-648D-74E14109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F0B5D-6FE3-6EFF-5768-77320D1D3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3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0ADA50-BED2-EFAD-B686-7ED218F15E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B3854-89AF-58E5-B69F-3DFF38D25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53E92-FEDA-1950-4E8A-9B6D82C70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9EB8-F4BD-5C5A-1EF0-C97C43F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EE84-2297-BBA9-AA41-6F702B286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2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62C9D-AD09-3A67-7973-5AF4DA4FD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91040-9F52-3CA9-BA51-A8931BB62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505D4-C8D9-EFD5-15C3-DAE24CBBC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05CDA-DE1D-0E8F-CF1A-8B11EEC74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A3A32-F47E-DCB8-C84C-3F608950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8A860-C91C-B71A-35F9-3B9AFC13D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96C55-A1E0-3D59-9899-07ACFF01C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D74CB-A84D-CEA6-6653-17B8E5732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08F3D-054C-BE8B-E735-2966533B6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0A3D8-F894-7A65-F607-3CBD577F7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5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EDA27-61AB-2803-7592-B5CDD9663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30AB7-4510-EA85-B6A3-BF0FBF909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0424E-5397-CA42-0986-208A0D5C9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424BC-07BC-904B-C23B-A71DE55F5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C9826-5CB1-0394-EADD-AE99A9277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48196E-D24C-544F-828E-62499AA7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5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0C4E4-7F8B-483C-7133-C47ADF5C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B8AFC-AE82-024C-C2F1-C988FA2CF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2FB765-2BBC-E6EE-56EA-BC5F6E9FE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9510B9-F8A2-8CF8-F8D5-477975C4B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88376-68AD-97F4-72B2-B8BE73BDD1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6475-7F26-7085-7580-C31C1524D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F76EA8-3D43-3C55-98DB-23FBE3480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34CCE6-A4CC-2CE4-8737-5A8C46F30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9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42B58-FE32-729C-31C9-4A127B525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BF6FAE-B6C0-D21F-686E-DF6DFB0A8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C5AB5-1F2A-3ED2-9A20-315F2B06F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7D592-94FB-24AC-4E29-44173F85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6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575F10-5382-E77B-AF6F-1AB6D1A89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BE5FA0-A1F1-C35D-19E0-37D086BB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86199-27DE-0F25-C7C1-5BEFE6BB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2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4C84F-859B-198B-728C-238250E9B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F14F7-30FB-27F8-8AED-4B2BC94FD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FAF19C-410B-229C-3DFC-1729EFA9C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79DC5-2E79-079E-C650-720294E7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EFAF4-6CEB-4308-BCB7-4FBDE8CDF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F7BEB3-27CF-0587-5DCA-C504BBEF1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1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0F42B-F037-C11F-DB3C-436195B2E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458700-DEEF-6B02-880C-5ED11101D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C7BAB0-0FCD-202A-C4FA-40E88A54F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698FF-923D-6B3C-8FA5-C6A2F42B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C6213-88E1-B813-215C-784A59802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496BD-0A18-1840-1DCE-A1D1E71CF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1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3C70A3-8BC6-332D-7C76-7B86F7083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14A54-CF27-3933-019D-AF93CCF25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A353C-009E-EFA9-6E89-E1A0F5520A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4F0DF-468F-482D-BC8C-3E966A1E87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4009A-58C5-C1FF-8301-E87AF9144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A8B69-63C4-A717-454D-141B5F3A4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3D8F9-F068-40B9-8355-7B428E2FD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7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1drv.ms/p/s!ACasjdqoyjQ-il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240269-3BE9-D891-BE0D-C7AF2EF2EC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08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2D1783-5481-3D4C-2BD9-EA30F95E4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/>
              <a:t>The book of Revelation </a:t>
            </a:r>
            <a:br>
              <a:rPr lang="en-US" sz="4800"/>
            </a:br>
            <a:r>
              <a:rPr lang="en-US" sz="4800"/>
              <a:t>in ASL and Powerpoint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4E450-61CB-1AB3-F435-3024EC90B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1900" dirty="0" err="1"/>
              <a:t>TheLordscup</a:t>
            </a:r>
            <a:r>
              <a:rPr lang="en-US" sz="1900" dirty="0"/>
              <a:t> </a:t>
            </a:r>
            <a:r>
              <a:rPr lang="en-US" sz="1900" dirty="0" err="1"/>
              <a:t>Deafassembly</a:t>
            </a:r>
            <a:endParaRPr lang="en-US" sz="1900" dirty="0"/>
          </a:p>
          <a:p>
            <a:pPr algn="l"/>
            <a:r>
              <a:rPr lang="en-US" sz="1900" dirty="0"/>
              <a:t>You tube channel</a:t>
            </a:r>
          </a:p>
          <a:p>
            <a:pPr algn="l"/>
            <a:r>
              <a:rPr lang="en-US" sz="1900" dirty="0"/>
              <a:t>GO to YOU TUBE, type above in search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B4E7D49-75E9-74B8-09AB-5CE35413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RAPTURE BDA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Rodney Smith's OneDrive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View more actions to take on RAPTURE BDA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2h ago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890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77128935-D353-3BE5-6D67-7782FB0880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316143"/>
            <a:ext cx="10905066" cy="422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56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4775A-8432-EA43-593B-3BEB46536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WE must have the  HOLY  SPIRIT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EFA5B9EA-3FE1-D199-AD6B-8EC9F29F78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6" r="-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95992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9B6C33-5861-6928-C657-D1E8A4C8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686" y="5091762"/>
            <a:ext cx="7484787" cy="12645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100" dirty="0">
                <a:solidFill>
                  <a:srgbClr val="FFFFFF"/>
                </a:solidFill>
              </a:rPr>
              <a:t>WE ARE THE BRIDE OF CHRIST:BETROTHED</a:t>
            </a:r>
          </a:p>
        </p:txBody>
      </p:sp>
      <p:pic>
        <p:nvPicPr>
          <p:cNvPr id="5" name="Content Placeholder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8BC99B4-F569-FB2F-4CC2-1D3655046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91" r="-1" b="23814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87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362203-1694-04DC-B12F-F8092FDE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WEDDING in JESUS TIME /JEWISH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AFC511-33D0-B7A6-904F-50388E8D55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661218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7605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A926E5-FDD5-5B4C-08D8-36502A86F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WHEN JESUS  IS  READY , the  TRUMPET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684D089A-0745-018F-D173-7F5E6904BB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673" y="492573"/>
            <a:ext cx="5483842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568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9EFC185B-832A-3171-7AE6-3585AAFFE5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470" y="643467"/>
            <a:ext cx="5599060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0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C3309-B7BA-00FD-14A2-A6497594F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MARK OF THE BEAST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F8A7B-774E-752F-7955-5D3CC26F6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REVELATION   13:16   buy or  sell</a:t>
            </a:r>
          </a:p>
          <a:p>
            <a:endParaRPr lang="en-US" dirty="0"/>
          </a:p>
          <a:p>
            <a:r>
              <a:rPr lang="en-US" dirty="0"/>
              <a:t>REVELATION 13:18</a:t>
            </a:r>
          </a:p>
          <a:p>
            <a:endParaRPr lang="en-US" dirty="0"/>
          </a:p>
          <a:p>
            <a:r>
              <a:rPr lang="en-US" dirty="0"/>
              <a:t>REVELATION 16:2</a:t>
            </a:r>
          </a:p>
          <a:p>
            <a:endParaRPr lang="en-US" dirty="0"/>
          </a:p>
          <a:p>
            <a:r>
              <a:rPr lang="en-US" dirty="0"/>
              <a:t>REVELATION 19:20</a:t>
            </a:r>
          </a:p>
          <a:p>
            <a:r>
              <a:rPr lang="en-US"/>
              <a:t>ALL 4 SCRIPTURE AFTER RAPTURE OF THE  CHURCH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4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B66EC-BA71-6549-80E2-F67261477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calendar&#10;&#10;Description automatically generated">
            <a:extLst>
              <a:ext uri="{FF2B5EF4-FFF2-40B4-BE49-F238E27FC236}">
                <a16:creationId xmlns:a16="http://schemas.microsoft.com/office/drawing/2014/main" id="{4904DAA3-2649-E026-2930-9270F48ABA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575" y="2505869"/>
            <a:ext cx="4514850" cy="2990850"/>
          </a:xfrm>
        </p:spPr>
      </p:pic>
      <p:pic>
        <p:nvPicPr>
          <p:cNvPr id="7" name="Picture 6" descr="A picture containing calendar">
            <a:extLst>
              <a:ext uri="{FF2B5EF4-FFF2-40B4-BE49-F238E27FC236}">
                <a16:creationId xmlns:a16="http://schemas.microsoft.com/office/drawing/2014/main" id="{A5397907-83AD-B32B-DD9C-6314643799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65125"/>
            <a:ext cx="10597662" cy="6246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96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135EB4-8FC1-D58F-2A5C-E884B5580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JOHN 14:1-3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C7FB7353-13A1-0D32-1A4C-EBA0B1DDC6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77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8712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5F2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78F46B-F7A3-8377-7E49-83F27EE9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word RAPTURE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75E847C4-A0BB-A35B-D411-DC993F19DE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933" y="439615"/>
            <a:ext cx="7347537" cy="597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8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17BB6-0C35-BBA9-3805-D9CBDD876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next GREAT EVENT on the CHURCH CALENDAR</a:t>
            </a:r>
          </a:p>
        </p:txBody>
      </p:sp>
      <p:pic>
        <p:nvPicPr>
          <p:cNvPr id="5" name="Content Placeholder 4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68E613F6-3220-6035-A0D1-CDF4619832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62" y="1702433"/>
            <a:ext cx="10738338" cy="3846673"/>
          </a:xfrm>
        </p:spPr>
      </p:pic>
    </p:spTree>
    <p:extLst>
      <p:ext uri="{BB962C8B-B14F-4D97-AF65-F5344CB8AC3E}">
        <p14:creationId xmlns:p14="http://schemas.microsoft.com/office/powerpoint/2010/main" val="2402140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D073016-B734-483B-8953-5BADEE145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0"/>
            <a:ext cx="8157458" cy="6858000"/>
          </a:xfrm>
          <a:prstGeom prst="rect">
            <a:avLst/>
          </a:prstGeom>
          <a:gradFill>
            <a:gsLst>
              <a:gs pos="2000">
                <a:schemeClr val="accent1"/>
              </a:gs>
              <a:gs pos="78000">
                <a:schemeClr val="accent1">
                  <a:lumMod val="50000"/>
                </a:schemeClr>
              </a:gs>
              <a:gs pos="100000">
                <a:srgbClr val="000000">
                  <a:alpha val="85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A7EAB6-59D3-4325-8DE6-E0CA4009C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4537" y="1839884"/>
            <a:ext cx="8157460" cy="501768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0000"/>
                </a:schemeClr>
              </a:gs>
              <a:gs pos="100000">
                <a:srgbClr val="000000">
                  <a:alpha val="4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063179" y="-33131"/>
            <a:ext cx="6857999" cy="6923403"/>
          </a:xfrm>
          <a:prstGeom prst="rect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AF7A0579-DF22-C7A1-9D0C-81E92D3D07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252" y="457200"/>
            <a:ext cx="665949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018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E4A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ABD6AC-FF2F-2842-66B5-06F8297E4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Before or after the Tribulation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F9A2DF8B-DCF1-7300-8A40-934D5EB2C8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34" b="5565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0256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3290B-A47C-6657-7DB7-27DECA521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of God 16 fundamentals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964A9AC1-59CF-1BB1-6844-4EBE3AB257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77517"/>
            <a:ext cx="10515600" cy="4515357"/>
          </a:xfrm>
        </p:spPr>
      </p:pic>
    </p:spTree>
    <p:extLst>
      <p:ext uri="{BB962C8B-B14F-4D97-AF65-F5344CB8AC3E}">
        <p14:creationId xmlns:p14="http://schemas.microsoft.com/office/powerpoint/2010/main" val="271092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154</Words>
  <Application>Microsoft Office PowerPoint</Application>
  <PresentationFormat>Widescreen</PresentationFormat>
  <Paragraphs>30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The book of Revelation  in ASL and Powerpoint</vt:lpstr>
      <vt:lpstr>REVIEW: MARK OF THE BEAST</vt:lpstr>
      <vt:lpstr>PowerPoint Presentation</vt:lpstr>
      <vt:lpstr>JOHN 14:1-3</vt:lpstr>
      <vt:lpstr>The word RAPTURE</vt:lpstr>
      <vt:lpstr>The next GREAT EVENT on the CHURCH CALENDAR</vt:lpstr>
      <vt:lpstr>PowerPoint Presentation</vt:lpstr>
      <vt:lpstr>Before or after the Tribulation</vt:lpstr>
      <vt:lpstr>Assembly of God 16 fundamentals</vt:lpstr>
      <vt:lpstr>PowerPoint Presentation</vt:lpstr>
      <vt:lpstr>WE must have the  HOLY  SPIRIT</vt:lpstr>
      <vt:lpstr>WE ARE THE BRIDE OF CHRIST:BETROTHED</vt:lpstr>
      <vt:lpstr>WEDDING in JESUS TIME /JEWISH</vt:lpstr>
      <vt:lpstr>WHEN JESUS  IS  READY , the  TRUMPET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book of Revelation  in ASL and Powerpoint</dc:title>
  <dc:creator>Rodney Smith</dc:creator>
  <cp:lastModifiedBy>Rodney Smith</cp:lastModifiedBy>
  <cp:revision>2</cp:revision>
  <dcterms:created xsi:type="dcterms:W3CDTF">2023-01-18T04:29:32Z</dcterms:created>
  <dcterms:modified xsi:type="dcterms:W3CDTF">2023-01-19T04:52:23Z</dcterms:modified>
</cp:coreProperties>
</file>