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7" r:id="rId5"/>
    <p:sldId id="278" r:id="rId6"/>
    <p:sldId id="279" r:id="rId7"/>
    <p:sldId id="280" r:id="rId8"/>
    <p:sldId id="281" r:id="rId9"/>
    <p:sldId id="283" r:id="rId10"/>
    <p:sldId id="285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95775" autoAdjust="0"/>
  </p:normalViewPr>
  <p:slideViewPr>
    <p:cSldViewPr snapToGrid="0">
      <p:cViewPr varScale="1">
        <p:scale>
          <a:sx n="114" d="100"/>
          <a:sy n="114" d="100"/>
        </p:scale>
        <p:origin x="456" y="102"/>
      </p:cViewPr>
      <p:guideLst/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7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F45A9EB-00FC-4DE7-8041-09649EF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2052"/>
            <a:ext cx="12192000" cy="1425257"/>
          </a:xfrm>
        </p:spPr>
        <p:txBody>
          <a:bodyPr/>
          <a:lstStyle/>
          <a:p>
            <a:r>
              <a:rPr lang="en-US" dirty="0"/>
              <a:t>The Wind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E1E739-E339-4FB6-A10E-22AB1A0D78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3867309"/>
            <a:ext cx="12192000" cy="1036320"/>
          </a:xfrm>
        </p:spPr>
        <p:txBody>
          <a:bodyPr/>
          <a:lstStyle/>
          <a:p>
            <a:r>
              <a:rPr lang="en-US" sz="3600" dirty="0"/>
              <a:t>The Holy Spirit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9D1BA2-3111-4E03-81E3-0D0F9BA3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44205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B20A4-BDBA-4ACB-BCCE-1FF6B09FE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4903788"/>
            <a:ext cx="12192000" cy="195421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5DD68C-FEB8-4CF6-883B-1CA9912E4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E9A86E8F-7E90-B43C-ACF2-C474420B16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71" r="16669"/>
          <a:stretch/>
        </p:blipFill>
        <p:spPr>
          <a:xfrm>
            <a:off x="5511344" y="10"/>
            <a:ext cx="6680656" cy="6857990"/>
          </a:xfrm>
          <a:prstGeom prst="rect">
            <a:avLst/>
          </a:prstGeom>
          <a:noFill/>
        </p:spPr>
      </p:pic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4BB0EF71-1C59-9945-C055-08DDC0FFE2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2518" y="1054516"/>
            <a:ext cx="4670234" cy="5091641"/>
          </a:xfrm>
        </p:spPr>
        <p:txBody>
          <a:bodyPr/>
          <a:lstStyle/>
          <a:p>
            <a:pPr algn="ctr"/>
            <a:r>
              <a:rPr lang="en-US" sz="3600" b="1" dirty="0"/>
              <a:t>Ruach and Pneuma: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Wind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Breathe of God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Creative power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Nurtures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Force of strength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Life giving</a:t>
            </a:r>
          </a:p>
          <a:p>
            <a:endParaRPr lang="en-US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204081-FB43-C6F4-CDD6-52C4E45FF5F7}"/>
              </a:ext>
            </a:extLst>
          </p:cNvPr>
          <p:cNvSpPr txBox="1"/>
          <p:nvPr/>
        </p:nvSpPr>
        <p:spPr>
          <a:xfrm>
            <a:off x="6139617" y="2388750"/>
            <a:ext cx="54241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/>
              <a:t>Ruach </a:t>
            </a:r>
            <a:r>
              <a:rPr lang="en-US" sz="5400" dirty="0"/>
              <a:t>(Hebrew)</a:t>
            </a:r>
          </a:p>
          <a:p>
            <a:pPr algn="ctr"/>
            <a:r>
              <a:rPr lang="en-US" sz="5400" dirty="0"/>
              <a:t>Pneuma (Greek)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9336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Clouds in the sky&#10;&#10;Description automatically generated with medium confidence">
            <a:extLst>
              <a:ext uri="{FF2B5EF4-FFF2-40B4-BE49-F238E27FC236}">
                <a16:creationId xmlns:a16="http://schemas.microsoft.com/office/drawing/2014/main" id="{F1B81B82-9D63-3657-FCBF-FFEEA92F546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3671" r="33671"/>
          <a:stretch>
            <a:fillRect/>
          </a:stretch>
        </p:blipFill>
        <p:spPr>
          <a:xfrm>
            <a:off x="290513" y="257175"/>
            <a:ext cx="2743200" cy="6267450"/>
          </a:xfrm>
        </p:spPr>
      </p:pic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5DC1CAFA-7A72-CBB4-E86A-F50C2B7D95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2397" y="569430"/>
            <a:ext cx="8539090" cy="5719140"/>
          </a:xfrm>
        </p:spPr>
        <p:txBody>
          <a:bodyPr/>
          <a:lstStyle/>
          <a:p>
            <a:r>
              <a:rPr lang="en-US" sz="3200" dirty="0"/>
              <a:t>Genesis 1: 1 – 2: “In the beginning God created the heavens and earth. Now the earth was formless and empty, darkness was over the surface of the deep (earth), and the Spirit of God  was </a:t>
            </a:r>
            <a:r>
              <a:rPr lang="en-US" sz="3200" u="sng" dirty="0"/>
              <a:t>hovering over</a:t>
            </a:r>
            <a:r>
              <a:rPr lang="en-US" sz="3200" dirty="0"/>
              <a:t> the waters.”</a:t>
            </a:r>
          </a:p>
          <a:p>
            <a:endParaRPr lang="en-US" sz="3200" dirty="0"/>
          </a:p>
          <a:p>
            <a:r>
              <a:rPr lang="en-US" sz="3200" dirty="0"/>
              <a:t>Genesis 6: 3: “My Spirit will not always </a:t>
            </a:r>
            <a:r>
              <a:rPr lang="en-US" sz="3200" u="sng" dirty="0"/>
              <a:t>abide</a:t>
            </a:r>
            <a:r>
              <a:rPr lang="en-US" sz="3200" dirty="0"/>
              <a:t> over mankind…”</a:t>
            </a:r>
          </a:p>
        </p:txBody>
      </p:sp>
    </p:spTree>
    <p:extLst>
      <p:ext uri="{BB962C8B-B14F-4D97-AF65-F5344CB8AC3E}">
        <p14:creationId xmlns:p14="http://schemas.microsoft.com/office/powerpoint/2010/main" val="323832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bald eagle flying&#10;&#10;Description automatically generated with medium confidence">
            <a:extLst>
              <a:ext uri="{FF2B5EF4-FFF2-40B4-BE49-F238E27FC236}">
                <a16:creationId xmlns:a16="http://schemas.microsoft.com/office/drawing/2014/main" id="{460BB892-3E41-DB72-7B4C-C78E84A81E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00" r="1" b="34311"/>
          <a:stretch/>
        </p:blipFill>
        <p:spPr>
          <a:xfrm rot="21259354">
            <a:off x="7510909" y="907218"/>
            <a:ext cx="4340698" cy="3791839"/>
          </a:xfrm>
          <a:prstGeom prst="rect">
            <a:avLst/>
          </a:prstGeom>
          <a:noFill/>
        </p:spPr>
      </p:pic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0ED1C195-C2DB-EAA7-DD44-D954DFD074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6630" y="987364"/>
            <a:ext cx="7202658" cy="555154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Deuteronomy 32: 11, - Like an eagle hovering over its young, nurturing, guiding, protecting – spreads its wings to catch them and carries them to safety.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Isaiah 31: 5, “Like the eagle hovering overhead, the Lord Almighty will shield Jerusalem. He will shield it and deliver it, He will pass over it and will rescue it.”</a:t>
            </a:r>
          </a:p>
        </p:txBody>
      </p:sp>
    </p:spTree>
    <p:extLst>
      <p:ext uri="{BB962C8B-B14F-4D97-AF65-F5344CB8AC3E}">
        <p14:creationId xmlns:p14="http://schemas.microsoft.com/office/powerpoint/2010/main" val="115322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0E2F0-647F-1FEB-6458-1AF062E3B9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9759" y="824696"/>
            <a:ext cx="11169568" cy="5208607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Breathe of life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Genesis 2: 7, “Then the Lord God formed a man from dust of the ground and breathed into his nostrils the breathe of life and the man became a living being.”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Job 33: 4, “The Spirit of God has made me; the breath of the Almighty gives me life.”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Psalms 104: 29 &amp; 30, “…when You take away their breath, they die and return to dust. When You send Your Spirit, they are created…” </a:t>
            </a:r>
          </a:p>
        </p:txBody>
      </p:sp>
    </p:spTree>
    <p:extLst>
      <p:ext uri="{BB962C8B-B14F-4D97-AF65-F5344CB8AC3E}">
        <p14:creationId xmlns:p14="http://schemas.microsoft.com/office/powerpoint/2010/main" val="373288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0E2F0-647F-1FEB-6458-1AF062E3B9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216" y="276345"/>
            <a:ext cx="11169568" cy="6413822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Power and Strength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Genesis 8: 1, “But God remembered Noah and all the wild animals and livestock that were with him in the ark, and He sent a wind over the earth, and the waters receded.”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Exodus 15: 10 (about the Red Sea), “You blew Your wind…and the seas parted…”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Pneuma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John 20: 22, “and He breathed on them and said, ‘Receive the Holy Spirit’…”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Acts 2: 1 – 4, “…Suddenly a sound like the blowing of a mighty rushing wind (a violent wind) from heaven and filled the whole house…”</a:t>
            </a:r>
          </a:p>
        </p:txBody>
      </p:sp>
    </p:spTree>
    <p:extLst>
      <p:ext uri="{BB962C8B-B14F-4D97-AF65-F5344CB8AC3E}">
        <p14:creationId xmlns:p14="http://schemas.microsoft.com/office/powerpoint/2010/main" val="205212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0E2F0-647F-1FEB-6458-1AF062E3B9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216" y="276345"/>
            <a:ext cx="11169568" cy="6413822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 Interesting Story… I Kings 19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Background in Chapter 18: Elijah and the 450 prophets of Baal… a tremendous victory!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Chapter 19: Jezebel, Queen of Israel and married to King Ahab, sends a message to Elijah that she will kill him for killing her prophets…Elijah fleas to the desert…found a tree and sat under it praying he would die! “I’ve had enough, take my life!” … slept …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angel of the Lord woke him three times and fed him three times telling him to rest and eat and rest again…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Elijah was then sent to walk for 40 days and 40 nights to Mt. Horeb – the mountain Moses often met with God…</a:t>
            </a:r>
          </a:p>
        </p:txBody>
      </p:sp>
    </p:spTree>
    <p:extLst>
      <p:ext uri="{BB962C8B-B14F-4D97-AF65-F5344CB8AC3E}">
        <p14:creationId xmlns:p14="http://schemas.microsoft.com/office/powerpoint/2010/main" val="378515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0E2F0-647F-1FEB-6458-1AF062E3B9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216" y="276345"/>
            <a:ext cx="11169568" cy="6413822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22062A-CEE7-D0CB-F5B5-ED73EBBF95A8}"/>
              </a:ext>
            </a:extLst>
          </p:cNvPr>
          <p:cNvSpPr txBox="1"/>
          <p:nvPr/>
        </p:nvSpPr>
        <p:spPr>
          <a:xfrm>
            <a:off x="511216" y="428263"/>
            <a:ext cx="11169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Found a cave and stayed in there…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V9. God asks Elijah, “What are you doing here?”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V10. Elijah responds: I have been faithful, I have obeyed everything You have asked of me, I am the only one left – they kill all the others!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V11. God responds by telling Elijah to go out and stand on the mountain, He will pass before Elijah…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mighty wind came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breaking a part parts of Mt. Horeb – God not there…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earthquake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shook violently - God not there…</a:t>
            </a:r>
          </a:p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Fire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from heaven came down - God not there…</a:t>
            </a:r>
          </a:p>
        </p:txBody>
      </p:sp>
    </p:spTree>
    <p:extLst>
      <p:ext uri="{BB962C8B-B14F-4D97-AF65-F5344CB8AC3E}">
        <p14:creationId xmlns:p14="http://schemas.microsoft.com/office/powerpoint/2010/main" val="37142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0E2F0-647F-1FEB-6458-1AF062E3B9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1216" y="276345"/>
            <a:ext cx="11169568" cy="6413822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22062A-CEE7-D0CB-F5B5-ED73EBBF95A8}"/>
              </a:ext>
            </a:extLst>
          </p:cNvPr>
          <p:cNvSpPr txBox="1"/>
          <p:nvPr/>
        </p:nvSpPr>
        <p:spPr>
          <a:xfrm>
            <a:off x="511216" y="402205"/>
            <a:ext cx="111695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gentle whispering wind came – Elijah fell down and worshiped the Lord God Almighty because His Spirit was in the whispering wind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do we see?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mighty, life-giving breath of God, nurturer comes as a whispering wind as well… (by the way, there were 7,000 prophets alive-not only Elijah)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book of Hebrews tells us that He is the same yesterday, today, and forever…how does and how will He speak to you through His Spirit today?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do you need from Him today?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Healing – His power is here; Comfort and Strength – He is here; Life – let Him breath life back into your soul…</a:t>
            </a:r>
          </a:p>
        </p:txBody>
      </p:sp>
    </p:spTree>
    <p:extLst>
      <p:ext uri="{BB962C8B-B14F-4D97-AF65-F5344CB8AC3E}">
        <p14:creationId xmlns:p14="http://schemas.microsoft.com/office/powerpoint/2010/main" val="11283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439292-23DE-4FBC-B000-AFED89AC64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5F1115-A9D1-4ADF-878E-8B9CEB141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740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Tenorite </vt:lpstr>
      <vt:lpstr>Tenorite Bold</vt:lpstr>
      <vt:lpstr>Office Theme</vt:lpstr>
      <vt:lpstr>The Wind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</dc:title>
  <dc:creator>Smith, JoAnn L.</dc:creator>
  <cp:lastModifiedBy>Michael Bloomfield</cp:lastModifiedBy>
  <cp:revision>3</cp:revision>
  <dcterms:created xsi:type="dcterms:W3CDTF">2023-01-21T18:59:40Z</dcterms:created>
  <dcterms:modified xsi:type="dcterms:W3CDTF">2023-01-22T04:30:39Z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