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79" r:id="rId3"/>
    <p:sldId id="257" r:id="rId4"/>
    <p:sldId id="259" r:id="rId5"/>
    <p:sldId id="277" r:id="rId6"/>
    <p:sldId id="278" r:id="rId7"/>
    <p:sldId id="260" r:id="rId8"/>
    <p:sldId id="280" r:id="rId9"/>
    <p:sldId id="284" r:id="rId10"/>
    <p:sldId id="258" r:id="rId11"/>
    <p:sldId id="263" r:id="rId12"/>
    <p:sldId id="264" r:id="rId13"/>
    <p:sldId id="265" r:id="rId14"/>
    <p:sldId id="266" r:id="rId15"/>
    <p:sldId id="261" r:id="rId16"/>
    <p:sldId id="267" r:id="rId17"/>
    <p:sldId id="268" r:id="rId18"/>
    <p:sldId id="269" r:id="rId19"/>
    <p:sldId id="273" r:id="rId20"/>
    <p:sldId id="270" r:id="rId21"/>
    <p:sldId id="281" r:id="rId22"/>
    <p:sldId id="272" r:id="rId23"/>
    <p:sldId id="274" r:id="rId24"/>
    <p:sldId id="282" r:id="rId25"/>
    <p:sldId id="275" r:id="rId26"/>
    <p:sldId id="276"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C4C987-8301-4ABB-863D-64B99058AFAB}" v="533" dt="2023-01-29T07:02:00.0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Bloomfield" userId="f70212b848e07b29" providerId="LiveId" clId="{BAC4C987-8301-4ABB-863D-64B99058AFAB}"/>
    <pc:docChg chg="undo custSel addSld delSld modSld sldOrd">
      <pc:chgData name="Michael Bloomfield" userId="f70212b848e07b29" providerId="LiveId" clId="{BAC4C987-8301-4ABB-863D-64B99058AFAB}" dt="2023-01-29T07:02:00.041" v="1947" actId="1038"/>
      <pc:docMkLst>
        <pc:docMk/>
      </pc:docMkLst>
      <pc:sldChg chg="modSp mod">
        <pc:chgData name="Michael Bloomfield" userId="f70212b848e07b29" providerId="LiveId" clId="{BAC4C987-8301-4ABB-863D-64B99058AFAB}" dt="2023-01-29T04:53:01.611" v="720" actId="207"/>
        <pc:sldMkLst>
          <pc:docMk/>
          <pc:sldMk cId="3973528331" sldId="257"/>
        </pc:sldMkLst>
        <pc:spChg chg="mod">
          <ac:chgData name="Michael Bloomfield" userId="f70212b848e07b29" providerId="LiveId" clId="{BAC4C987-8301-4ABB-863D-64B99058AFAB}" dt="2023-01-29T04:53:01.611" v="720" actId="207"/>
          <ac:spMkLst>
            <pc:docMk/>
            <pc:sldMk cId="3973528331" sldId="257"/>
            <ac:spMk id="3" creationId="{F863DFE4-7636-9E5B-AF74-FE9FA40D24AA}"/>
          </ac:spMkLst>
        </pc:spChg>
      </pc:sldChg>
      <pc:sldChg chg="modSp mod">
        <pc:chgData name="Michael Bloomfield" userId="f70212b848e07b29" providerId="LiveId" clId="{BAC4C987-8301-4ABB-863D-64B99058AFAB}" dt="2023-01-29T05:08:31.426" v="847" actId="20577"/>
        <pc:sldMkLst>
          <pc:docMk/>
          <pc:sldMk cId="2224893657" sldId="259"/>
        </pc:sldMkLst>
        <pc:spChg chg="mod">
          <ac:chgData name="Michael Bloomfield" userId="f70212b848e07b29" providerId="LiveId" clId="{BAC4C987-8301-4ABB-863D-64B99058AFAB}" dt="2023-01-29T05:08:31.426" v="847" actId="20577"/>
          <ac:spMkLst>
            <pc:docMk/>
            <pc:sldMk cId="2224893657" sldId="259"/>
            <ac:spMk id="3" creationId="{F863DFE4-7636-9E5B-AF74-FE9FA40D24AA}"/>
          </ac:spMkLst>
        </pc:spChg>
      </pc:sldChg>
      <pc:sldChg chg="modSp mod">
        <pc:chgData name="Michael Bloomfield" userId="f70212b848e07b29" providerId="LiveId" clId="{BAC4C987-8301-4ABB-863D-64B99058AFAB}" dt="2023-01-29T05:23:44.401" v="870" actId="207"/>
        <pc:sldMkLst>
          <pc:docMk/>
          <pc:sldMk cId="49906059" sldId="260"/>
        </pc:sldMkLst>
        <pc:spChg chg="mod">
          <ac:chgData name="Michael Bloomfield" userId="f70212b848e07b29" providerId="LiveId" clId="{BAC4C987-8301-4ABB-863D-64B99058AFAB}" dt="2023-01-29T05:17:17.966" v="866" actId="6549"/>
          <ac:spMkLst>
            <pc:docMk/>
            <pc:sldMk cId="49906059" sldId="260"/>
            <ac:spMk id="2" creationId="{1128F6EE-0E5D-5B3B-8AF6-1605DE445A82}"/>
          </ac:spMkLst>
        </pc:spChg>
        <pc:spChg chg="mod">
          <ac:chgData name="Michael Bloomfield" userId="f70212b848e07b29" providerId="LiveId" clId="{BAC4C987-8301-4ABB-863D-64B99058AFAB}" dt="2023-01-29T05:23:44.401" v="870" actId="207"/>
          <ac:spMkLst>
            <pc:docMk/>
            <pc:sldMk cId="49906059" sldId="260"/>
            <ac:spMk id="3" creationId="{F863DFE4-7636-9E5B-AF74-FE9FA40D24AA}"/>
          </ac:spMkLst>
        </pc:spChg>
      </pc:sldChg>
      <pc:sldChg chg="modSp mod ord">
        <pc:chgData name="Michael Bloomfield" userId="f70212b848e07b29" providerId="LiveId" clId="{BAC4C987-8301-4ABB-863D-64B99058AFAB}" dt="2023-01-29T05:34:39.360" v="903" actId="20577"/>
        <pc:sldMkLst>
          <pc:docMk/>
          <pc:sldMk cId="834034093" sldId="261"/>
        </pc:sldMkLst>
        <pc:spChg chg="mod">
          <ac:chgData name="Michael Bloomfield" userId="f70212b848e07b29" providerId="LiveId" clId="{BAC4C987-8301-4ABB-863D-64B99058AFAB}" dt="2023-01-29T05:34:39.360" v="903" actId="20577"/>
          <ac:spMkLst>
            <pc:docMk/>
            <pc:sldMk cId="834034093" sldId="261"/>
            <ac:spMk id="2" creationId="{1128F6EE-0E5D-5B3B-8AF6-1605DE445A82}"/>
          </ac:spMkLst>
        </pc:spChg>
      </pc:sldChg>
      <pc:sldChg chg="del">
        <pc:chgData name="Michael Bloomfield" userId="f70212b848e07b29" providerId="LiveId" clId="{BAC4C987-8301-4ABB-863D-64B99058AFAB}" dt="2023-01-29T06:58:17.261" v="1887" actId="47"/>
        <pc:sldMkLst>
          <pc:docMk/>
          <pc:sldMk cId="109857222" sldId="262"/>
        </pc:sldMkLst>
      </pc:sldChg>
      <pc:sldChg chg="modSp mod">
        <pc:chgData name="Michael Bloomfield" userId="f70212b848e07b29" providerId="LiveId" clId="{BAC4C987-8301-4ABB-863D-64B99058AFAB}" dt="2023-01-29T05:31:32.018" v="876" actId="20577"/>
        <pc:sldMkLst>
          <pc:docMk/>
          <pc:sldMk cId="898275465" sldId="263"/>
        </pc:sldMkLst>
        <pc:spChg chg="mod">
          <ac:chgData name="Michael Bloomfield" userId="f70212b848e07b29" providerId="LiveId" clId="{BAC4C987-8301-4ABB-863D-64B99058AFAB}" dt="2023-01-29T05:31:32.018" v="876" actId="20577"/>
          <ac:spMkLst>
            <pc:docMk/>
            <pc:sldMk cId="898275465" sldId="263"/>
            <ac:spMk id="3" creationId="{F863DFE4-7636-9E5B-AF74-FE9FA40D24AA}"/>
          </ac:spMkLst>
        </pc:spChg>
      </pc:sldChg>
      <pc:sldChg chg="del">
        <pc:chgData name="Michael Bloomfield" userId="f70212b848e07b29" providerId="LiveId" clId="{BAC4C987-8301-4ABB-863D-64B99058AFAB}" dt="2023-01-29T06:26:02.423" v="1885" actId="47"/>
        <pc:sldMkLst>
          <pc:docMk/>
          <pc:sldMk cId="382164933" sldId="271"/>
        </pc:sldMkLst>
      </pc:sldChg>
      <pc:sldChg chg="modSp mod ord">
        <pc:chgData name="Michael Bloomfield" userId="f70212b848e07b29" providerId="LiveId" clId="{BAC4C987-8301-4ABB-863D-64B99058AFAB}" dt="2023-01-29T06:25:13.869" v="1884"/>
        <pc:sldMkLst>
          <pc:docMk/>
          <pc:sldMk cId="1511537477" sldId="273"/>
        </pc:sldMkLst>
        <pc:spChg chg="mod">
          <ac:chgData name="Michael Bloomfield" userId="f70212b848e07b29" providerId="LiveId" clId="{BAC4C987-8301-4ABB-863D-64B99058AFAB}" dt="2023-01-29T05:40:42.198" v="904" actId="207"/>
          <ac:spMkLst>
            <pc:docMk/>
            <pc:sldMk cId="1511537477" sldId="273"/>
            <ac:spMk id="3" creationId="{F863DFE4-7636-9E5B-AF74-FE9FA40D24AA}"/>
          </ac:spMkLst>
        </pc:spChg>
      </pc:sldChg>
      <pc:sldChg chg="modSp mod">
        <pc:chgData name="Michael Bloomfield" userId="f70212b848e07b29" providerId="LiveId" clId="{BAC4C987-8301-4ABB-863D-64B99058AFAB}" dt="2023-01-29T06:22:27.628" v="1649" actId="20577"/>
        <pc:sldMkLst>
          <pc:docMk/>
          <pc:sldMk cId="1990917030" sldId="275"/>
        </pc:sldMkLst>
        <pc:spChg chg="mod">
          <ac:chgData name="Michael Bloomfield" userId="f70212b848e07b29" providerId="LiveId" clId="{BAC4C987-8301-4ABB-863D-64B99058AFAB}" dt="2023-01-29T06:22:27.628" v="1649" actId="20577"/>
          <ac:spMkLst>
            <pc:docMk/>
            <pc:sldMk cId="1990917030" sldId="275"/>
            <ac:spMk id="3" creationId="{F863DFE4-7636-9E5B-AF74-FE9FA40D24AA}"/>
          </ac:spMkLst>
        </pc:spChg>
      </pc:sldChg>
      <pc:sldChg chg="modSp add mod">
        <pc:chgData name="Michael Bloomfield" userId="f70212b848e07b29" providerId="LiveId" clId="{BAC4C987-8301-4ABB-863D-64B99058AFAB}" dt="2023-01-29T06:24:20.442" v="1880" actId="20577"/>
        <pc:sldMkLst>
          <pc:docMk/>
          <pc:sldMk cId="2816273783" sldId="276"/>
        </pc:sldMkLst>
        <pc:spChg chg="mod">
          <ac:chgData name="Michael Bloomfield" userId="f70212b848e07b29" providerId="LiveId" clId="{BAC4C987-8301-4ABB-863D-64B99058AFAB}" dt="2023-01-28T08:47:47.473" v="149" actId="20577"/>
          <ac:spMkLst>
            <pc:docMk/>
            <pc:sldMk cId="2816273783" sldId="276"/>
            <ac:spMk id="2" creationId="{1128F6EE-0E5D-5B3B-8AF6-1605DE445A82}"/>
          </ac:spMkLst>
        </pc:spChg>
        <pc:spChg chg="mod">
          <ac:chgData name="Michael Bloomfield" userId="f70212b848e07b29" providerId="LiveId" clId="{BAC4C987-8301-4ABB-863D-64B99058AFAB}" dt="2023-01-29T06:24:20.442" v="1880" actId="20577"/>
          <ac:spMkLst>
            <pc:docMk/>
            <pc:sldMk cId="2816273783" sldId="276"/>
            <ac:spMk id="3" creationId="{F863DFE4-7636-9E5B-AF74-FE9FA40D24AA}"/>
          </ac:spMkLst>
        </pc:spChg>
      </pc:sldChg>
      <pc:sldChg chg="addSp delSp modSp add mod ord">
        <pc:chgData name="Michael Bloomfield" userId="f70212b848e07b29" providerId="LiveId" clId="{BAC4C987-8301-4ABB-863D-64B99058AFAB}" dt="2023-01-29T05:10:54.954" v="858" actId="20577"/>
        <pc:sldMkLst>
          <pc:docMk/>
          <pc:sldMk cId="759313862" sldId="277"/>
        </pc:sldMkLst>
        <pc:spChg chg="del">
          <ac:chgData name="Michael Bloomfield" userId="f70212b848e07b29" providerId="LiveId" clId="{BAC4C987-8301-4ABB-863D-64B99058AFAB}" dt="2023-01-29T03:26:11.606" v="292" actId="478"/>
          <ac:spMkLst>
            <pc:docMk/>
            <pc:sldMk cId="759313862" sldId="277"/>
            <ac:spMk id="2" creationId="{1128F6EE-0E5D-5B3B-8AF6-1605DE445A82}"/>
          </ac:spMkLst>
        </pc:spChg>
        <pc:spChg chg="del mod">
          <ac:chgData name="Michael Bloomfield" userId="f70212b848e07b29" providerId="LiveId" clId="{BAC4C987-8301-4ABB-863D-64B99058AFAB}" dt="2023-01-29T03:26:07.624" v="291" actId="478"/>
          <ac:spMkLst>
            <pc:docMk/>
            <pc:sldMk cId="759313862" sldId="277"/>
            <ac:spMk id="3" creationId="{F863DFE4-7636-9E5B-AF74-FE9FA40D24AA}"/>
          </ac:spMkLst>
        </pc:spChg>
        <pc:spChg chg="add del mod">
          <ac:chgData name="Michael Bloomfield" userId="f70212b848e07b29" providerId="LiveId" clId="{BAC4C987-8301-4ABB-863D-64B99058AFAB}" dt="2023-01-29T03:26:14.606" v="293" actId="478"/>
          <ac:spMkLst>
            <pc:docMk/>
            <pc:sldMk cId="759313862" sldId="277"/>
            <ac:spMk id="5" creationId="{38D5DE96-798C-744E-B76D-AA8D48F67305}"/>
          </ac:spMkLst>
        </pc:spChg>
        <pc:spChg chg="add mod">
          <ac:chgData name="Michael Bloomfield" userId="f70212b848e07b29" providerId="LiveId" clId="{BAC4C987-8301-4ABB-863D-64B99058AFAB}" dt="2023-01-29T04:00:34.302" v="366" actId="14100"/>
          <ac:spMkLst>
            <pc:docMk/>
            <pc:sldMk cId="759313862" sldId="277"/>
            <ac:spMk id="6" creationId="{FC6EDF2B-7015-76CD-3C79-2B5193D2C5A2}"/>
          </ac:spMkLst>
        </pc:spChg>
        <pc:spChg chg="add mod">
          <ac:chgData name="Michael Bloomfield" userId="f70212b848e07b29" providerId="LiveId" clId="{BAC4C987-8301-4ABB-863D-64B99058AFAB}" dt="2023-01-29T04:03:48.055" v="377" actId="14100"/>
          <ac:spMkLst>
            <pc:docMk/>
            <pc:sldMk cId="759313862" sldId="277"/>
            <ac:spMk id="7" creationId="{3B3D997A-B0AF-4124-AD2F-7BDF0B8AB27D}"/>
          </ac:spMkLst>
        </pc:spChg>
        <pc:spChg chg="add mod">
          <ac:chgData name="Michael Bloomfield" userId="f70212b848e07b29" providerId="LiveId" clId="{BAC4C987-8301-4ABB-863D-64B99058AFAB}" dt="2023-01-29T05:10:54.954" v="858" actId="20577"/>
          <ac:spMkLst>
            <pc:docMk/>
            <pc:sldMk cId="759313862" sldId="277"/>
            <ac:spMk id="8" creationId="{D3F11103-E07B-AE72-D788-55604392CFCA}"/>
          </ac:spMkLst>
        </pc:spChg>
        <pc:picChg chg="add mod">
          <ac:chgData name="Michael Bloomfield" userId="f70212b848e07b29" providerId="LiveId" clId="{BAC4C987-8301-4ABB-863D-64B99058AFAB}" dt="2023-01-29T04:21:58.724" v="533" actId="1076"/>
          <ac:picMkLst>
            <pc:docMk/>
            <pc:sldMk cId="759313862" sldId="277"/>
            <ac:picMk id="9" creationId="{61375AAF-F4B4-490F-7509-454BBA91B366}"/>
          </ac:picMkLst>
        </pc:picChg>
        <pc:picChg chg="add del mod">
          <ac:chgData name="Michael Bloomfield" userId="f70212b848e07b29" providerId="LiveId" clId="{BAC4C987-8301-4ABB-863D-64B99058AFAB}" dt="2023-01-29T03:26:33.889" v="296" actId="478"/>
          <ac:picMkLst>
            <pc:docMk/>
            <pc:sldMk cId="759313862" sldId="277"/>
            <ac:picMk id="1026" creationId="{B3B59286-38A3-289B-1C6D-CAD0A07D3C75}"/>
          </ac:picMkLst>
        </pc:picChg>
        <pc:picChg chg="add del mod">
          <ac:chgData name="Michael Bloomfield" userId="f70212b848e07b29" providerId="LiveId" clId="{BAC4C987-8301-4ABB-863D-64B99058AFAB}" dt="2023-01-29T04:21:55.500" v="531" actId="478"/>
          <ac:picMkLst>
            <pc:docMk/>
            <pc:sldMk cId="759313862" sldId="277"/>
            <ac:picMk id="1028" creationId="{7BBEEFDB-428A-FCA9-7A88-1D673B5DFC8D}"/>
          </ac:picMkLst>
        </pc:picChg>
        <pc:picChg chg="add mod">
          <ac:chgData name="Michael Bloomfield" userId="f70212b848e07b29" providerId="LiveId" clId="{BAC4C987-8301-4ABB-863D-64B99058AFAB}" dt="2023-01-29T04:01:18.959" v="371" actId="14100"/>
          <ac:picMkLst>
            <pc:docMk/>
            <pc:sldMk cId="759313862" sldId="277"/>
            <ac:picMk id="1030" creationId="{0EF9489A-8568-A267-AB74-EA42865062DB}"/>
          </ac:picMkLst>
        </pc:picChg>
      </pc:sldChg>
      <pc:sldChg chg="addSp delSp modSp add mod ord">
        <pc:chgData name="Michael Bloomfield" userId="f70212b848e07b29" providerId="LiveId" clId="{BAC4C987-8301-4ABB-863D-64B99058AFAB}" dt="2023-01-29T05:12:45.130" v="865" actId="1076"/>
        <pc:sldMkLst>
          <pc:docMk/>
          <pc:sldMk cId="2330217352" sldId="278"/>
        </pc:sldMkLst>
        <pc:spChg chg="add del">
          <ac:chgData name="Michael Bloomfield" userId="f70212b848e07b29" providerId="LiveId" clId="{BAC4C987-8301-4ABB-863D-64B99058AFAB}" dt="2023-01-29T04:10:15.658" v="468" actId="478"/>
          <ac:spMkLst>
            <pc:docMk/>
            <pc:sldMk cId="2330217352" sldId="278"/>
            <ac:spMk id="2" creationId="{5C76F553-40AC-2DFF-83AC-7D59709C1A52}"/>
          </ac:spMkLst>
        </pc:spChg>
        <pc:spChg chg="add mod">
          <ac:chgData name="Michael Bloomfield" userId="f70212b848e07b29" providerId="LiveId" clId="{BAC4C987-8301-4ABB-863D-64B99058AFAB}" dt="2023-01-29T05:12:36.319" v="862" actId="1076"/>
          <ac:spMkLst>
            <pc:docMk/>
            <pc:sldMk cId="2330217352" sldId="278"/>
            <ac:spMk id="3" creationId="{9839A292-64C9-30BB-FD50-DF32AFEA67BE}"/>
          </ac:spMkLst>
        </pc:spChg>
        <pc:spChg chg="add mod">
          <ac:chgData name="Michael Bloomfield" userId="f70212b848e07b29" providerId="LiveId" clId="{BAC4C987-8301-4ABB-863D-64B99058AFAB}" dt="2023-01-29T05:12:45.130" v="865" actId="1076"/>
          <ac:spMkLst>
            <pc:docMk/>
            <pc:sldMk cId="2330217352" sldId="278"/>
            <ac:spMk id="4" creationId="{D9219456-CCC0-1452-C2CB-4B13727D8125}"/>
          </ac:spMkLst>
        </pc:spChg>
        <pc:picChg chg="add mod">
          <ac:chgData name="Michael Bloomfield" userId="f70212b848e07b29" providerId="LiveId" clId="{BAC4C987-8301-4ABB-863D-64B99058AFAB}" dt="2023-01-29T04:22:42.972" v="539" actId="1037"/>
          <ac:picMkLst>
            <pc:docMk/>
            <pc:sldMk cId="2330217352" sldId="278"/>
            <ac:picMk id="5" creationId="{5A29A9F6-98CA-D8DC-B950-947C5712E2FA}"/>
          </ac:picMkLst>
        </pc:picChg>
        <pc:picChg chg="del">
          <ac:chgData name="Michael Bloomfield" userId="f70212b848e07b29" providerId="LiveId" clId="{BAC4C987-8301-4ABB-863D-64B99058AFAB}" dt="2023-01-29T04:22:03.143" v="534" actId="478"/>
          <ac:picMkLst>
            <pc:docMk/>
            <pc:sldMk cId="2330217352" sldId="278"/>
            <ac:picMk id="1028" creationId="{7BBEEFDB-428A-FCA9-7A88-1D673B5DFC8D}"/>
          </ac:picMkLst>
        </pc:picChg>
      </pc:sldChg>
      <pc:sldChg chg="addSp delSp modSp add mod">
        <pc:chgData name="Michael Bloomfield" userId="f70212b848e07b29" providerId="LiveId" clId="{BAC4C987-8301-4ABB-863D-64B99058AFAB}" dt="2023-01-29T04:45:22.443" v="702" actId="1076"/>
        <pc:sldMkLst>
          <pc:docMk/>
          <pc:sldMk cId="981502336" sldId="279"/>
        </pc:sldMkLst>
        <pc:spChg chg="mod">
          <ac:chgData name="Michael Bloomfield" userId="f70212b848e07b29" providerId="LiveId" clId="{BAC4C987-8301-4ABB-863D-64B99058AFAB}" dt="2023-01-29T04:45:13.530" v="700" actId="14100"/>
          <ac:spMkLst>
            <pc:docMk/>
            <pc:sldMk cId="981502336" sldId="279"/>
            <ac:spMk id="6" creationId="{FC6EDF2B-7015-76CD-3C79-2B5193D2C5A2}"/>
          </ac:spMkLst>
        </pc:spChg>
        <pc:spChg chg="del">
          <ac:chgData name="Michael Bloomfield" userId="f70212b848e07b29" providerId="LiveId" clId="{BAC4C987-8301-4ABB-863D-64B99058AFAB}" dt="2023-01-29T04:17:29.935" v="492" actId="478"/>
          <ac:spMkLst>
            <pc:docMk/>
            <pc:sldMk cId="981502336" sldId="279"/>
            <ac:spMk id="7" creationId="{3B3D997A-B0AF-4124-AD2F-7BDF0B8AB27D}"/>
          </ac:spMkLst>
        </pc:spChg>
        <pc:spChg chg="del">
          <ac:chgData name="Michael Bloomfield" userId="f70212b848e07b29" providerId="LiveId" clId="{BAC4C987-8301-4ABB-863D-64B99058AFAB}" dt="2023-01-29T04:17:27.897" v="491" actId="478"/>
          <ac:spMkLst>
            <pc:docMk/>
            <pc:sldMk cId="981502336" sldId="279"/>
            <ac:spMk id="8" creationId="{D3F11103-E07B-AE72-D788-55604392CFCA}"/>
          </ac:spMkLst>
        </pc:spChg>
        <pc:picChg chg="del mod">
          <ac:chgData name="Michael Bloomfield" userId="f70212b848e07b29" providerId="LiveId" clId="{BAC4C987-8301-4ABB-863D-64B99058AFAB}" dt="2023-01-29T04:18:54.466" v="496" actId="478"/>
          <ac:picMkLst>
            <pc:docMk/>
            <pc:sldMk cId="981502336" sldId="279"/>
            <ac:picMk id="1028" creationId="{7BBEEFDB-428A-FCA9-7A88-1D673B5DFC8D}"/>
          </ac:picMkLst>
        </pc:picChg>
        <pc:picChg chg="del">
          <ac:chgData name="Michael Bloomfield" userId="f70212b848e07b29" providerId="LiveId" clId="{BAC4C987-8301-4ABB-863D-64B99058AFAB}" dt="2023-01-29T04:17:32.004" v="493" actId="478"/>
          <ac:picMkLst>
            <pc:docMk/>
            <pc:sldMk cId="981502336" sldId="279"/>
            <ac:picMk id="1030" creationId="{0EF9489A-8568-A267-AB74-EA42865062DB}"/>
          </ac:picMkLst>
        </pc:picChg>
        <pc:picChg chg="add del mod">
          <ac:chgData name="Michael Bloomfield" userId="f70212b848e07b29" providerId="LiveId" clId="{BAC4C987-8301-4ABB-863D-64B99058AFAB}" dt="2023-01-29T04:25:11.073" v="549" actId="478"/>
          <ac:picMkLst>
            <pc:docMk/>
            <pc:sldMk cId="981502336" sldId="279"/>
            <ac:picMk id="2050" creationId="{377AB911-B2A3-CEE3-0A74-6FB0E91B4DC0}"/>
          </ac:picMkLst>
        </pc:picChg>
        <pc:picChg chg="add mod">
          <ac:chgData name="Michael Bloomfield" userId="f70212b848e07b29" providerId="LiveId" clId="{BAC4C987-8301-4ABB-863D-64B99058AFAB}" dt="2023-01-29T04:45:22.443" v="702" actId="1076"/>
          <ac:picMkLst>
            <pc:docMk/>
            <pc:sldMk cId="981502336" sldId="279"/>
            <ac:picMk id="2052" creationId="{04BF60B0-1B5F-D4CC-6A95-26921673549B}"/>
          </ac:picMkLst>
        </pc:picChg>
      </pc:sldChg>
      <pc:sldChg chg="addSp delSp modSp add mod ord">
        <pc:chgData name="Michael Bloomfield" userId="f70212b848e07b29" providerId="LiveId" clId="{BAC4C987-8301-4ABB-863D-64B99058AFAB}" dt="2023-01-29T05:10:17.214" v="849"/>
        <pc:sldMkLst>
          <pc:docMk/>
          <pc:sldMk cId="3794022049" sldId="280"/>
        </pc:sldMkLst>
        <pc:spChg chg="add mod">
          <ac:chgData name="Michael Bloomfield" userId="f70212b848e07b29" providerId="LiveId" clId="{BAC4C987-8301-4ABB-863D-64B99058AFAB}" dt="2023-01-29T05:07:11.657" v="842" actId="1036"/>
          <ac:spMkLst>
            <pc:docMk/>
            <pc:sldMk cId="3794022049" sldId="280"/>
            <ac:spMk id="2" creationId="{152A632C-80BB-1CEF-EB08-3FEFCCFA358C}"/>
          </ac:spMkLst>
        </pc:spChg>
        <pc:spChg chg="add del mod">
          <ac:chgData name="Michael Bloomfield" userId="f70212b848e07b29" providerId="LiveId" clId="{BAC4C987-8301-4ABB-863D-64B99058AFAB}" dt="2023-01-29T04:55:43.051" v="741" actId="478"/>
          <ac:spMkLst>
            <pc:docMk/>
            <pc:sldMk cId="3794022049" sldId="280"/>
            <ac:spMk id="4" creationId="{74D26C08-F3B8-8955-6B21-3B880FAC987E}"/>
          </ac:spMkLst>
        </pc:spChg>
        <pc:spChg chg="add mod">
          <ac:chgData name="Michael Bloomfield" userId="f70212b848e07b29" providerId="LiveId" clId="{BAC4C987-8301-4ABB-863D-64B99058AFAB}" dt="2023-01-29T05:03:09.150" v="834" actId="14100"/>
          <ac:spMkLst>
            <pc:docMk/>
            <pc:sldMk cId="3794022049" sldId="280"/>
            <ac:spMk id="5" creationId="{886F4066-01E8-2B28-F360-D71968C61FC5}"/>
          </ac:spMkLst>
        </pc:spChg>
        <pc:spChg chg="del mod">
          <ac:chgData name="Michael Bloomfield" userId="f70212b848e07b29" providerId="LiveId" clId="{BAC4C987-8301-4ABB-863D-64B99058AFAB}" dt="2023-01-29T04:55:39.565" v="740" actId="478"/>
          <ac:spMkLst>
            <pc:docMk/>
            <pc:sldMk cId="3794022049" sldId="280"/>
            <ac:spMk id="6" creationId="{FC6EDF2B-7015-76CD-3C79-2B5193D2C5A2}"/>
          </ac:spMkLst>
        </pc:spChg>
        <pc:picChg chg="del">
          <ac:chgData name="Michael Bloomfield" userId="f70212b848e07b29" providerId="LiveId" clId="{BAC4C987-8301-4ABB-863D-64B99058AFAB}" dt="2023-01-29T04:55:31.907" v="738" actId="478"/>
          <ac:picMkLst>
            <pc:docMk/>
            <pc:sldMk cId="3794022049" sldId="280"/>
            <ac:picMk id="2052" creationId="{04BF60B0-1B5F-D4CC-6A95-26921673549B}"/>
          </ac:picMkLst>
        </pc:picChg>
        <pc:picChg chg="add del mod">
          <ac:chgData name="Michael Bloomfield" userId="f70212b848e07b29" providerId="LiveId" clId="{BAC4C987-8301-4ABB-863D-64B99058AFAB}" dt="2023-01-29T05:01:35.970" v="761" actId="478"/>
          <ac:picMkLst>
            <pc:docMk/>
            <pc:sldMk cId="3794022049" sldId="280"/>
            <ac:picMk id="4098" creationId="{3331C3E7-A221-ED09-E94F-B1BB62EF4380}"/>
          </ac:picMkLst>
        </pc:picChg>
        <pc:picChg chg="add mod">
          <ac:chgData name="Michael Bloomfield" userId="f70212b848e07b29" providerId="LiveId" clId="{BAC4C987-8301-4ABB-863D-64B99058AFAB}" dt="2023-01-29T05:02:18.171" v="805" actId="1076"/>
          <ac:picMkLst>
            <pc:docMk/>
            <pc:sldMk cId="3794022049" sldId="280"/>
            <ac:picMk id="4100" creationId="{A296CE79-EE7E-EA57-F3D5-5F90B88F254C}"/>
          </ac:picMkLst>
        </pc:picChg>
        <pc:picChg chg="add mod">
          <ac:chgData name="Michael Bloomfield" userId="f70212b848e07b29" providerId="LiveId" clId="{BAC4C987-8301-4ABB-863D-64B99058AFAB}" dt="2023-01-29T05:07:04.438" v="839" actId="1076"/>
          <ac:picMkLst>
            <pc:docMk/>
            <pc:sldMk cId="3794022049" sldId="280"/>
            <ac:picMk id="4102" creationId="{2521E13A-4743-1703-E857-CA99C6129B38}"/>
          </ac:picMkLst>
        </pc:picChg>
      </pc:sldChg>
      <pc:sldChg chg="addSp delSp modSp add mod">
        <pc:chgData name="Michael Bloomfield" userId="f70212b848e07b29" providerId="LiveId" clId="{BAC4C987-8301-4ABB-863D-64B99058AFAB}" dt="2023-01-29T06:11:23.919" v="1302" actId="1076"/>
        <pc:sldMkLst>
          <pc:docMk/>
          <pc:sldMk cId="1307619150" sldId="281"/>
        </pc:sldMkLst>
        <pc:spChg chg="del">
          <ac:chgData name="Michael Bloomfield" userId="f70212b848e07b29" providerId="LiveId" clId="{BAC4C987-8301-4ABB-863D-64B99058AFAB}" dt="2023-01-29T05:41:45.041" v="908" actId="478"/>
          <ac:spMkLst>
            <pc:docMk/>
            <pc:sldMk cId="1307619150" sldId="281"/>
            <ac:spMk id="2" creationId="{1128F6EE-0E5D-5B3B-8AF6-1605DE445A82}"/>
          </ac:spMkLst>
        </pc:spChg>
        <pc:spChg chg="del">
          <ac:chgData name="Michael Bloomfield" userId="f70212b848e07b29" providerId="LiveId" clId="{BAC4C987-8301-4ABB-863D-64B99058AFAB}" dt="2023-01-29T05:41:38.241" v="906" actId="478"/>
          <ac:spMkLst>
            <pc:docMk/>
            <pc:sldMk cId="1307619150" sldId="281"/>
            <ac:spMk id="3" creationId="{F863DFE4-7636-9E5B-AF74-FE9FA40D24AA}"/>
          </ac:spMkLst>
        </pc:spChg>
        <pc:spChg chg="add del mod">
          <ac:chgData name="Michael Bloomfield" userId="f70212b848e07b29" providerId="LiveId" clId="{BAC4C987-8301-4ABB-863D-64B99058AFAB}" dt="2023-01-29T05:41:41.279" v="907" actId="478"/>
          <ac:spMkLst>
            <pc:docMk/>
            <pc:sldMk cId="1307619150" sldId="281"/>
            <ac:spMk id="5" creationId="{4C1B765C-840A-AC9F-058B-FADE1B2B1207}"/>
          </ac:spMkLst>
        </pc:spChg>
        <pc:spChg chg="add del mod">
          <ac:chgData name="Michael Bloomfield" userId="f70212b848e07b29" providerId="LiveId" clId="{BAC4C987-8301-4ABB-863D-64B99058AFAB}" dt="2023-01-29T05:41:49.088" v="909" actId="478"/>
          <ac:spMkLst>
            <pc:docMk/>
            <pc:sldMk cId="1307619150" sldId="281"/>
            <ac:spMk id="7" creationId="{254839F4-2B85-CC95-7746-23ACD8045ED6}"/>
          </ac:spMkLst>
        </pc:spChg>
        <pc:spChg chg="add del">
          <ac:chgData name="Michael Bloomfield" userId="f70212b848e07b29" providerId="LiveId" clId="{BAC4C987-8301-4ABB-863D-64B99058AFAB}" dt="2023-01-29T05:42:34.959" v="911" actId="478"/>
          <ac:spMkLst>
            <pc:docMk/>
            <pc:sldMk cId="1307619150" sldId="281"/>
            <ac:spMk id="8" creationId="{A0195630-1A24-85CE-6D7B-71D0D959FBE8}"/>
          </ac:spMkLst>
        </pc:spChg>
        <pc:spChg chg="add del mod">
          <ac:chgData name="Michael Bloomfield" userId="f70212b848e07b29" providerId="LiveId" clId="{BAC4C987-8301-4ABB-863D-64B99058AFAB}" dt="2023-01-29T05:50:36.805" v="973" actId="478"/>
          <ac:spMkLst>
            <pc:docMk/>
            <pc:sldMk cId="1307619150" sldId="281"/>
            <ac:spMk id="9" creationId="{850291DC-A9C1-BD5D-1D51-31594CE29319}"/>
          </ac:spMkLst>
        </pc:spChg>
        <pc:spChg chg="add del mod">
          <ac:chgData name="Michael Bloomfield" userId="f70212b848e07b29" providerId="LiveId" clId="{BAC4C987-8301-4ABB-863D-64B99058AFAB}" dt="2023-01-29T05:50:37.412" v="974" actId="478"/>
          <ac:spMkLst>
            <pc:docMk/>
            <pc:sldMk cId="1307619150" sldId="281"/>
            <ac:spMk id="10" creationId="{0C22B316-B191-B2A5-D2B8-62083F4C5EB4}"/>
          </ac:spMkLst>
        </pc:spChg>
        <pc:spChg chg="add del mod">
          <ac:chgData name="Michael Bloomfield" userId="f70212b848e07b29" providerId="LiveId" clId="{BAC4C987-8301-4ABB-863D-64B99058AFAB}" dt="2023-01-29T05:50:36.087" v="972" actId="478"/>
          <ac:spMkLst>
            <pc:docMk/>
            <pc:sldMk cId="1307619150" sldId="281"/>
            <ac:spMk id="11" creationId="{16777DF4-A155-A2BA-1EF3-58FBEC1E1E63}"/>
          </ac:spMkLst>
        </pc:spChg>
        <pc:spChg chg="add del mod">
          <ac:chgData name="Michael Bloomfield" userId="f70212b848e07b29" providerId="LiveId" clId="{BAC4C987-8301-4ABB-863D-64B99058AFAB}" dt="2023-01-29T05:49:49.943" v="971" actId="478"/>
          <ac:spMkLst>
            <pc:docMk/>
            <pc:sldMk cId="1307619150" sldId="281"/>
            <ac:spMk id="12" creationId="{B306B475-85DD-602E-D1CE-85EB14B45B16}"/>
          </ac:spMkLst>
        </pc:spChg>
        <pc:spChg chg="add mod">
          <ac:chgData name="Michael Bloomfield" userId="f70212b848e07b29" providerId="LiveId" clId="{BAC4C987-8301-4ABB-863D-64B99058AFAB}" dt="2023-01-29T06:11:23.919" v="1302" actId="1076"/>
          <ac:spMkLst>
            <pc:docMk/>
            <pc:sldMk cId="1307619150" sldId="281"/>
            <ac:spMk id="14" creationId="{F472D9B9-52F9-EC23-04D9-AD1599F0BC4E}"/>
          </ac:spMkLst>
        </pc:spChg>
        <pc:spChg chg="add del mod">
          <ac:chgData name="Michael Bloomfield" userId="f70212b848e07b29" providerId="LiveId" clId="{BAC4C987-8301-4ABB-863D-64B99058AFAB}" dt="2023-01-29T06:10:42.389" v="1296" actId="478"/>
          <ac:spMkLst>
            <pc:docMk/>
            <pc:sldMk cId="1307619150" sldId="281"/>
            <ac:spMk id="16" creationId="{05052EBC-06F7-E572-63F4-5EE73D22E0DA}"/>
          </ac:spMkLst>
        </pc:spChg>
        <pc:spChg chg="add mod">
          <ac:chgData name="Michael Bloomfield" userId="f70212b848e07b29" providerId="LiveId" clId="{BAC4C987-8301-4ABB-863D-64B99058AFAB}" dt="2023-01-29T06:11:18.194" v="1301" actId="1076"/>
          <ac:spMkLst>
            <pc:docMk/>
            <pc:sldMk cId="1307619150" sldId="281"/>
            <ac:spMk id="17" creationId="{D903DF2F-7825-5661-AF05-3F999E89ADE0}"/>
          </ac:spMkLst>
        </pc:spChg>
        <pc:graphicFrameChg chg="add mod modGraphic">
          <ac:chgData name="Michael Bloomfield" userId="f70212b848e07b29" providerId="LiveId" clId="{BAC4C987-8301-4ABB-863D-64B99058AFAB}" dt="2023-01-29T06:01:54.740" v="1285"/>
          <ac:graphicFrameMkLst>
            <pc:docMk/>
            <pc:sldMk cId="1307619150" sldId="281"/>
            <ac:graphicFrameMk id="13" creationId="{B66A80C0-6416-F632-CA1D-C1828B26D88C}"/>
          </ac:graphicFrameMkLst>
        </pc:graphicFrameChg>
        <pc:graphicFrameChg chg="add del mod">
          <ac:chgData name="Michael Bloomfield" userId="f70212b848e07b29" providerId="LiveId" clId="{BAC4C987-8301-4ABB-863D-64B99058AFAB}" dt="2023-01-29T06:09:56.281" v="1291"/>
          <ac:graphicFrameMkLst>
            <pc:docMk/>
            <pc:sldMk cId="1307619150" sldId="281"/>
            <ac:graphicFrameMk id="15" creationId="{3F7C6F98-91AE-0033-FC77-03397B5A328C}"/>
          </ac:graphicFrameMkLst>
        </pc:graphicFrameChg>
      </pc:sldChg>
      <pc:sldChg chg="addSp delSp modSp add del mod">
        <pc:chgData name="Michael Bloomfield" userId="f70212b848e07b29" providerId="LiveId" clId="{BAC4C987-8301-4ABB-863D-64B99058AFAB}" dt="2023-01-29T06:20:24.914" v="1414" actId="47"/>
        <pc:sldMkLst>
          <pc:docMk/>
          <pc:sldMk cId="303071602" sldId="282"/>
        </pc:sldMkLst>
        <pc:spChg chg="del">
          <ac:chgData name="Michael Bloomfield" userId="f70212b848e07b29" providerId="LiveId" clId="{BAC4C987-8301-4ABB-863D-64B99058AFAB}" dt="2023-01-29T06:14:50.772" v="1305" actId="478"/>
          <ac:spMkLst>
            <pc:docMk/>
            <pc:sldMk cId="303071602" sldId="282"/>
            <ac:spMk id="2" creationId="{1128F6EE-0E5D-5B3B-8AF6-1605DE445A82}"/>
          </ac:spMkLst>
        </pc:spChg>
        <pc:spChg chg="del">
          <ac:chgData name="Michael Bloomfield" userId="f70212b848e07b29" providerId="LiveId" clId="{BAC4C987-8301-4ABB-863D-64B99058AFAB}" dt="2023-01-29T06:14:48.855" v="1304" actId="478"/>
          <ac:spMkLst>
            <pc:docMk/>
            <pc:sldMk cId="303071602" sldId="282"/>
            <ac:spMk id="3" creationId="{F863DFE4-7636-9E5B-AF74-FE9FA40D24AA}"/>
          </ac:spMkLst>
        </pc:spChg>
        <pc:spChg chg="add del mod">
          <ac:chgData name="Michael Bloomfield" userId="f70212b848e07b29" providerId="LiveId" clId="{BAC4C987-8301-4ABB-863D-64B99058AFAB}" dt="2023-01-29T06:14:53.888" v="1307" actId="478"/>
          <ac:spMkLst>
            <pc:docMk/>
            <pc:sldMk cId="303071602" sldId="282"/>
            <ac:spMk id="5" creationId="{D4F5CC44-DB04-2F01-587B-D481CBE0BBEE}"/>
          </ac:spMkLst>
        </pc:spChg>
        <pc:spChg chg="add del mod">
          <ac:chgData name="Michael Bloomfield" userId="f70212b848e07b29" providerId="LiveId" clId="{BAC4C987-8301-4ABB-863D-64B99058AFAB}" dt="2023-01-29T06:14:52.805" v="1306" actId="478"/>
          <ac:spMkLst>
            <pc:docMk/>
            <pc:sldMk cId="303071602" sldId="282"/>
            <ac:spMk id="7" creationId="{FB58FA72-7497-3997-76A6-3F8BECB6929F}"/>
          </ac:spMkLst>
        </pc:spChg>
        <pc:graphicFrameChg chg="add mod modGraphic">
          <ac:chgData name="Michael Bloomfield" userId="f70212b848e07b29" providerId="LiveId" clId="{BAC4C987-8301-4ABB-863D-64B99058AFAB}" dt="2023-01-29T06:16:17.345" v="1413" actId="20577"/>
          <ac:graphicFrameMkLst>
            <pc:docMk/>
            <pc:sldMk cId="303071602" sldId="282"/>
            <ac:graphicFrameMk id="8" creationId="{307BDA12-EEC1-BC70-C173-C177AF7C63DC}"/>
          </ac:graphicFrameMkLst>
        </pc:graphicFrameChg>
      </pc:sldChg>
      <pc:sldChg chg="modSp add mod">
        <pc:chgData name="Michael Bloomfield" userId="f70212b848e07b29" providerId="LiveId" clId="{BAC4C987-8301-4ABB-863D-64B99058AFAB}" dt="2023-01-29T06:22:40.380" v="1655" actId="20577"/>
        <pc:sldMkLst>
          <pc:docMk/>
          <pc:sldMk cId="1335417951" sldId="282"/>
        </pc:sldMkLst>
        <pc:spChg chg="mod">
          <ac:chgData name="Michael Bloomfield" userId="f70212b848e07b29" providerId="LiveId" clId="{BAC4C987-8301-4ABB-863D-64B99058AFAB}" dt="2023-01-29T06:22:40.380" v="1655" actId="20577"/>
          <ac:spMkLst>
            <pc:docMk/>
            <pc:sldMk cId="1335417951" sldId="282"/>
            <ac:spMk id="3" creationId="{F863DFE4-7636-9E5B-AF74-FE9FA40D24AA}"/>
          </ac:spMkLst>
        </pc:spChg>
      </pc:sldChg>
      <pc:sldChg chg="add">
        <pc:chgData name="Michael Bloomfield" userId="f70212b848e07b29" providerId="LiveId" clId="{BAC4C987-8301-4ABB-863D-64B99058AFAB}" dt="2023-01-29T06:58:15.574" v="1886"/>
        <pc:sldMkLst>
          <pc:docMk/>
          <pc:sldMk cId="3945236257" sldId="283"/>
        </pc:sldMkLst>
      </pc:sldChg>
      <pc:sldChg chg="addSp delSp modSp add mod">
        <pc:chgData name="Michael Bloomfield" userId="f70212b848e07b29" providerId="LiveId" clId="{BAC4C987-8301-4ABB-863D-64B99058AFAB}" dt="2023-01-29T07:02:00.041" v="1947" actId="1038"/>
        <pc:sldMkLst>
          <pc:docMk/>
          <pc:sldMk cId="1420982689" sldId="284"/>
        </pc:sldMkLst>
        <pc:spChg chg="del mod">
          <ac:chgData name="Michael Bloomfield" userId="f70212b848e07b29" providerId="LiveId" clId="{BAC4C987-8301-4ABB-863D-64B99058AFAB}" dt="2023-01-29T07:01:46.654" v="1895" actId="478"/>
          <ac:spMkLst>
            <pc:docMk/>
            <pc:sldMk cId="1420982689" sldId="284"/>
            <ac:spMk id="2" creationId="{1128F6EE-0E5D-5B3B-8AF6-1605DE445A82}"/>
          </ac:spMkLst>
        </pc:spChg>
        <pc:spChg chg="del">
          <ac:chgData name="Michael Bloomfield" userId="f70212b848e07b29" providerId="LiveId" clId="{BAC4C987-8301-4ABB-863D-64B99058AFAB}" dt="2023-01-29T07:01:16.938" v="1889" actId="478"/>
          <ac:spMkLst>
            <pc:docMk/>
            <pc:sldMk cId="1420982689" sldId="284"/>
            <ac:spMk id="3" creationId="{F863DFE4-7636-9E5B-AF74-FE9FA40D24AA}"/>
          </ac:spMkLst>
        </pc:spChg>
        <pc:spChg chg="add del mod">
          <ac:chgData name="Michael Bloomfield" userId="f70212b848e07b29" providerId="LiveId" clId="{BAC4C987-8301-4ABB-863D-64B99058AFAB}" dt="2023-01-29T07:01:20.259" v="1890" actId="478"/>
          <ac:spMkLst>
            <pc:docMk/>
            <pc:sldMk cId="1420982689" sldId="284"/>
            <ac:spMk id="5" creationId="{1340A134-F5E6-5CFE-1F20-C4AFBFC8E400}"/>
          </ac:spMkLst>
        </pc:spChg>
        <pc:spChg chg="add del mod">
          <ac:chgData name="Michael Bloomfield" userId="f70212b848e07b29" providerId="LiveId" clId="{BAC4C987-8301-4ABB-863D-64B99058AFAB}" dt="2023-01-29T07:01:49.770" v="1896" actId="478"/>
          <ac:spMkLst>
            <pc:docMk/>
            <pc:sldMk cId="1420982689" sldId="284"/>
            <ac:spMk id="7" creationId="{78014FDE-E2B0-FD47-801D-A09AFA34033F}"/>
          </ac:spMkLst>
        </pc:spChg>
        <pc:picChg chg="add mod">
          <ac:chgData name="Michael Bloomfield" userId="f70212b848e07b29" providerId="LiveId" clId="{BAC4C987-8301-4ABB-863D-64B99058AFAB}" dt="2023-01-29T07:02:00.041" v="1947" actId="1038"/>
          <ac:picMkLst>
            <pc:docMk/>
            <pc:sldMk cId="1420982689" sldId="284"/>
            <ac:picMk id="5122" creationId="{A46A234E-8FB2-5B1A-D67B-A1AB826BCF58}"/>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FB821E-72C0-430F-8C96-1FCDECFE25CA}" type="doc">
      <dgm:prSet loTypeId="urn:microsoft.com/office/officeart/2005/8/layout/rings+Icon" loCatId="relationship" qsTypeId="urn:microsoft.com/office/officeart/2005/8/quickstyle/simple1" qsCatId="simple" csTypeId="urn:microsoft.com/office/officeart/2005/8/colors/accent1_2" csCatId="accent1" phldr="1"/>
      <dgm:spPr/>
    </dgm:pt>
    <dgm:pt modelId="{26AF8D9C-353F-4274-9179-D4D3F5A62F06}">
      <dgm:prSet phldrT="[Text]"/>
      <dgm:spPr>
        <a:solidFill>
          <a:schemeClr val="accent1">
            <a:lumMod val="50000"/>
            <a:alpha val="50000"/>
          </a:schemeClr>
        </a:solidFill>
      </dgm:spPr>
      <dgm:t>
        <a:bodyPr/>
        <a:lstStyle/>
        <a:p>
          <a:r>
            <a:rPr lang="en-US" dirty="0">
              <a:solidFill>
                <a:schemeClr val="bg1"/>
              </a:solidFill>
            </a:rPr>
            <a:t>Jews</a:t>
          </a:r>
        </a:p>
        <a:p>
          <a:r>
            <a:rPr lang="en-US" dirty="0">
              <a:solidFill>
                <a:schemeClr val="bg1"/>
              </a:solidFill>
            </a:rPr>
            <a:t>Old Covenant</a:t>
          </a:r>
        </a:p>
      </dgm:t>
    </dgm:pt>
    <dgm:pt modelId="{432A5B6C-5E62-441B-BD6B-45523D5CB446}" type="parTrans" cxnId="{5806A5ED-C636-4A9D-8FD4-F888E472697D}">
      <dgm:prSet/>
      <dgm:spPr/>
      <dgm:t>
        <a:bodyPr/>
        <a:lstStyle/>
        <a:p>
          <a:endParaRPr lang="en-US"/>
        </a:p>
      </dgm:t>
    </dgm:pt>
    <dgm:pt modelId="{5510FDF1-5867-4271-B648-67C9D5CFA723}" type="sibTrans" cxnId="{5806A5ED-C636-4A9D-8FD4-F888E472697D}">
      <dgm:prSet/>
      <dgm:spPr/>
      <dgm:t>
        <a:bodyPr/>
        <a:lstStyle/>
        <a:p>
          <a:endParaRPr lang="en-US"/>
        </a:p>
      </dgm:t>
    </dgm:pt>
    <dgm:pt modelId="{7B8C71BF-994C-46F1-BE0B-14B8D8ABC3E3}">
      <dgm:prSet phldrT="[Text]"/>
      <dgm:spPr>
        <a:solidFill>
          <a:schemeClr val="accent2">
            <a:alpha val="50000"/>
          </a:schemeClr>
        </a:solidFill>
      </dgm:spPr>
      <dgm:t>
        <a:bodyPr/>
        <a:lstStyle/>
        <a:p>
          <a:r>
            <a:rPr lang="en-US" dirty="0">
              <a:solidFill>
                <a:schemeClr val="bg1"/>
              </a:solidFill>
            </a:rPr>
            <a:t>New Creation</a:t>
          </a:r>
        </a:p>
        <a:p>
          <a:r>
            <a:rPr lang="en-US" dirty="0">
              <a:solidFill>
                <a:schemeClr val="bg1"/>
              </a:solidFill>
            </a:rPr>
            <a:t>New Covenant</a:t>
          </a:r>
        </a:p>
      </dgm:t>
    </dgm:pt>
    <dgm:pt modelId="{8DF12600-1852-4083-9617-876332904176}" type="parTrans" cxnId="{4183907A-4BF5-443F-A547-C74E987B46B7}">
      <dgm:prSet/>
      <dgm:spPr/>
      <dgm:t>
        <a:bodyPr/>
        <a:lstStyle/>
        <a:p>
          <a:endParaRPr lang="en-US"/>
        </a:p>
      </dgm:t>
    </dgm:pt>
    <dgm:pt modelId="{C32277EE-1F87-4CDC-80CA-25E51B2DF422}" type="sibTrans" cxnId="{4183907A-4BF5-443F-A547-C74E987B46B7}">
      <dgm:prSet/>
      <dgm:spPr/>
      <dgm:t>
        <a:bodyPr/>
        <a:lstStyle/>
        <a:p>
          <a:endParaRPr lang="en-US"/>
        </a:p>
      </dgm:t>
    </dgm:pt>
    <dgm:pt modelId="{D8E0BD78-A94D-4E35-A3A1-1F0A82BF9CA9}">
      <dgm:prSet phldrT="[Text]"/>
      <dgm:spPr>
        <a:solidFill>
          <a:schemeClr val="accent6">
            <a:lumMod val="75000"/>
            <a:alpha val="50000"/>
          </a:schemeClr>
        </a:solidFill>
      </dgm:spPr>
      <dgm:t>
        <a:bodyPr/>
        <a:lstStyle/>
        <a:p>
          <a:r>
            <a:rPr lang="en-US" dirty="0">
              <a:solidFill>
                <a:schemeClr val="bg1"/>
              </a:solidFill>
            </a:rPr>
            <a:t>Gentiles</a:t>
          </a:r>
        </a:p>
        <a:p>
          <a:r>
            <a:rPr lang="en-US" dirty="0">
              <a:solidFill>
                <a:schemeClr val="bg1"/>
              </a:solidFill>
            </a:rPr>
            <a:t>Idols</a:t>
          </a:r>
        </a:p>
      </dgm:t>
    </dgm:pt>
    <dgm:pt modelId="{CF13B187-31F9-4192-A580-5E92CE94717C}" type="parTrans" cxnId="{2FDD5978-77AF-41B3-A8BE-0D8730F2E402}">
      <dgm:prSet/>
      <dgm:spPr/>
      <dgm:t>
        <a:bodyPr/>
        <a:lstStyle/>
        <a:p>
          <a:endParaRPr lang="en-US"/>
        </a:p>
      </dgm:t>
    </dgm:pt>
    <dgm:pt modelId="{4F640AF6-EA08-4560-BA9D-209BA23415F5}" type="sibTrans" cxnId="{2FDD5978-77AF-41B3-A8BE-0D8730F2E402}">
      <dgm:prSet/>
      <dgm:spPr/>
      <dgm:t>
        <a:bodyPr/>
        <a:lstStyle/>
        <a:p>
          <a:endParaRPr lang="en-US"/>
        </a:p>
      </dgm:t>
    </dgm:pt>
    <dgm:pt modelId="{4E0AC6ED-F031-4BEF-B124-67AFDDAC199B}" type="pres">
      <dgm:prSet presAssocID="{15FB821E-72C0-430F-8C96-1FCDECFE25CA}" presName="Name0" presStyleCnt="0">
        <dgm:presLayoutVars>
          <dgm:chMax val="7"/>
          <dgm:dir/>
          <dgm:resizeHandles val="exact"/>
        </dgm:presLayoutVars>
      </dgm:prSet>
      <dgm:spPr/>
    </dgm:pt>
    <dgm:pt modelId="{0738CD74-95EC-4A78-9886-87CD255AFB44}" type="pres">
      <dgm:prSet presAssocID="{15FB821E-72C0-430F-8C96-1FCDECFE25CA}" presName="ellipse1" presStyleLbl="vennNode1" presStyleIdx="0" presStyleCnt="3" custLinFactNeighborX="-29341" custLinFactNeighborY="19547">
        <dgm:presLayoutVars>
          <dgm:bulletEnabled val="1"/>
        </dgm:presLayoutVars>
      </dgm:prSet>
      <dgm:spPr/>
    </dgm:pt>
    <dgm:pt modelId="{2810663E-2145-4010-B54A-BAA3D4557EF0}" type="pres">
      <dgm:prSet presAssocID="{15FB821E-72C0-430F-8C96-1FCDECFE25CA}" presName="ellipse2" presStyleLbl="vennNode1" presStyleIdx="1" presStyleCnt="3" custLinFactNeighborX="-179" custLinFactNeighborY="-47148">
        <dgm:presLayoutVars>
          <dgm:bulletEnabled val="1"/>
        </dgm:presLayoutVars>
      </dgm:prSet>
      <dgm:spPr/>
    </dgm:pt>
    <dgm:pt modelId="{303D1744-EB0C-4186-9A34-02C1D7C0FF90}" type="pres">
      <dgm:prSet presAssocID="{15FB821E-72C0-430F-8C96-1FCDECFE25CA}" presName="ellipse3" presStyleLbl="vennNode1" presStyleIdx="2" presStyleCnt="3" custLinFactNeighborX="29756" custLinFactNeighborY="19547">
        <dgm:presLayoutVars>
          <dgm:bulletEnabled val="1"/>
        </dgm:presLayoutVars>
      </dgm:prSet>
      <dgm:spPr/>
    </dgm:pt>
  </dgm:ptLst>
  <dgm:cxnLst>
    <dgm:cxn modelId="{535E8920-88C3-4B4C-8DBE-D587820C772F}" type="presOf" srcId="{D8E0BD78-A94D-4E35-A3A1-1F0A82BF9CA9}" destId="{303D1744-EB0C-4186-9A34-02C1D7C0FF90}" srcOrd="0" destOrd="0" presId="urn:microsoft.com/office/officeart/2005/8/layout/rings+Icon"/>
    <dgm:cxn modelId="{E967562C-84D1-41AC-8564-9B03851C1518}" type="presOf" srcId="{15FB821E-72C0-430F-8C96-1FCDECFE25CA}" destId="{4E0AC6ED-F031-4BEF-B124-67AFDDAC199B}" srcOrd="0" destOrd="0" presId="urn:microsoft.com/office/officeart/2005/8/layout/rings+Icon"/>
    <dgm:cxn modelId="{03404A2E-01CE-4B83-8500-8949337B17BB}" type="presOf" srcId="{26AF8D9C-353F-4274-9179-D4D3F5A62F06}" destId="{0738CD74-95EC-4A78-9886-87CD255AFB44}" srcOrd="0" destOrd="0" presId="urn:microsoft.com/office/officeart/2005/8/layout/rings+Icon"/>
    <dgm:cxn modelId="{2FDD5978-77AF-41B3-A8BE-0D8730F2E402}" srcId="{15FB821E-72C0-430F-8C96-1FCDECFE25CA}" destId="{D8E0BD78-A94D-4E35-A3A1-1F0A82BF9CA9}" srcOrd="2" destOrd="0" parTransId="{CF13B187-31F9-4192-A580-5E92CE94717C}" sibTransId="{4F640AF6-EA08-4560-BA9D-209BA23415F5}"/>
    <dgm:cxn modelId="{4183907A-4BF5-443F-A547-C74E987B46B7}" srcId="{15FB821E-72C0-430F-8C96-1FCDECFE25CA}" destId="{7B8C71BF-994C-46F1-BE0B-14B8D8ABC3E3}" srcOrd="1" destOrd="0" parTransId="{8DF12600-1852-4083-9617-876332904176}" sibTransId="{C32277EE-1F87-4CDC-80CA-25E51B2DF422}"/>
    <dgm:cxn modelId="{C17C75BF-C0B7-4FAE-9EFA-95F3ADC7B87C}" type="presOf" srcId="{7B8C71BF-994C-46F1-BE0B-14B8D8ABC3E3}" destId="{2810663E-2145-4010-B54A-BAA3D4557EF0}" srcOrd="0" destOrd="0" presId="urn:microsoft.com/office/officeart/2005/8/layout/rings+Icon"/>
    <dgm:cxn modelId="{5806A5ED-C636-4A9D-8FD4-F888E472697D}" srcId="{15FB821E-72C0-430F-8C96-1FCDECFE25CA}" destId="{26AF8D9C-353F-4274-9179-D4D3F5A62F06}" srcOrd="0" destOrd="0" parTransId="{432A5B6C-5E62-441B-BD6B-45523D5CB446}" sibTransId="{5510FDF1-5867-4271-B648-67C9D5CFA723}"/>
    <dgm:cxn modelId="{05AA4F83-E247-43C7-BDEB-5AA595D93E66}" type="presParOf" srcId="{4E0AC6ED-F031-4BEF-B124-67AFDDAC199B}" destId="{0738CD74-95EC-4A78-9886-87CD255AFB44}" srcOrd="0" destOrd="0" presId="urn:microsoft.com/office/officeart/2005/8/layout/rings+Icon"/>
    <dgm:cxn modelId="{7D6B02EC-F688-41DF-B09A-8DBB48AFB4AF}" type="presParOf" srcId="{4E0AC6ED-F031-4BEF-B124-67AFDDAC199B}" destId="{2810663E-2145-4010-B54A-BAA3D4557EF0}" srcOrd="1" destOrd="0" presId="urn:microsoft.com/office/officeart/2005/8/layout/rings+Icon"/>
    <dgm:cxn modelId="{C17D600C-5158-4D9B-A7A7-CE0514A67EDD}" type="presParOf" srcId="{4E0AC6ED-F031-4BEF-B124-67AFDDAC199B}" destId="{303D1744-EB0C-4186-9A34-02C1D7C0FF90}" srcOrd="2" destOrd="0" presId="urn:microsoft.com/office/officeart/2005/8/layout/rings+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38CD74-95EC-4A78-9886-87CD255AFB44}">
      <dsp:nvSpPr>
        <dsp:cNvPr id="0" name=""/>
        <dsp:cNvSpPr/>
      </dsp:nvSpPr>
      <dsp:spPr>
        <a:xfrm>
          <a:off x="715424" y="804185"/>
          <a:ext cx="4114173" cy="4114114"/>
        </a:xfrm>
        <a:prstGeom prst="ellipse">
          <a:avLst/>
        </a:prstGeom>
        <a:solidFill>
          <a:schemeClr val="accent1">
            <a:lumMod val="5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kern="1200" dirty="0">
              <a:solidFill>
                <a:schemeClr val="bg1"/>
              </a:solidFill>
            </a:rPr>
            <a:t>Jews</a:t>
          </a:r>
        </a:p>
        <a:p>
          <a:pPr marL="0" lvl="0" indent="0" algn="ctr" defTabSz="1866900">
            <a:lnSpc>
              <a:spcPct val="90000"/>
            </a:lnSpc>
            <a:spcBef>
              <a:spcPct val="0"/>
            </a:spcBef>
            <a:spcAft>
              <a:spcPct val="35000"/>
            </a:spcAft>
            <a:buNone/>
          </a:pPr>
          <a:r>
            <a:rPr lang="en-US" sz="4200" kern="1200" dirty="0">
              <a:solidFill>
                <a:schemeClr val="bg1"/>
              </a:solidFill>
            </a:rPr>
            <a:t>Old Covenant</a:t>
          </a:r>
        </a:p>
      </dsp:txBody>
      <dsp:txXfrm>
        <a:off x="1317931" y="1406683"/>
        <a:ext cx="2909159" cy="2909118"/>
      </dsp:txXfrm>
    </dsp:sp>
    <dsp:sp modelId="{2810663E-2145-4010-B54A-BAA3D4557EF0}">
      <dsp:nvSpPr>
        <dsp:cNvPr id="0" name=""/>
        <dsp:cNvSpPr/>
      </dsp:nvSpPr>
      <dsp:spPr>
        <a:xfrm>
          <a:off x="4032801" y="804163"/>
          <a:ext cx="4114173" cy="4114114"/>
        </a:xfrm>
        <a:prstGeom prst="ellipse">
          <a:avLst/>
        </a:prstGeom>
        <a:solidFill>
          <a:schemeClr val="accent2">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kern="1200" dirty="0">
              <a:solidFill>
                <a:schemeClr val="bg1"/>
              </a:solidFill>
            </a:rPr>
            <a:t>New Creation</a:t>
          </a:r>
        </a:p>
        <a:p>
          <a:pPr marL="0" lvl="0" indent="0" algn="ctr" defTabSz="1866900">
            <a:lnSpc>
              <a:spcPct val="90000"/>
            </a:lnSpc>
            <a:spcBef>
              <a:spcPct val="0"/>
            </a:spcBef>
            <a:spcAft>
              <a:spcPct val="35000"/>
            </a:spcAft>
            <a:buNone/>
          </a:pPr>
          <a:r>
            <a:rPr lang="en-US" sz="4200" kern="1200" dirty="0">
              <a:solidFill>
                <a:schemeClr val="bg1"/>
              </a:solidFill>
            </a:rPr>
            <a:t>New Covenant</a:t>
          </a:r>
        </a:p>
      </dsp:txBody>
      <dsp:txXfrm>
        <a:off x="4635308" y="1406661"/>
        <a:ext cx="2909159" cy="2909118"/>
      </dsp:txXfrm>
    </dsp:sp>
    <dsp:sp modelId="{303D1744-EB0C-4186-9A34-02C1D7C0FF90}">
      <dsp:nvSpPr>
        <dsp:cNvPr id="0" name=""/>
        <dsp:cNvSpPr/>
      </dsp:nvSpPr>
      <dsp:spPr>
        <a:xfrm>
          <a:off x="7379476" y="804185"/>
          <a:ext cx="4114173" cy="4114114"/>
        </a:xfrm>
        <a:prstGeom prst="ellipse">
          <a:avLst/>
        </a:prstGeom>
        <a:solidFill>
          <a:schemeClr val="accent6">
            <a:lumMod val="75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kern="1200" dirty="0">
              <a:solidFill>
                <a:schemeClr val="bg1"/>
              </a:solidFill>
            </a:rPr>
            <a:t>Gentiles</a:t>
          </a:r>
        </a:p>
        <a:p>
          <a:pPr marL="0" lvl="0" indent="0" algn="ctr" defTabSz="1866900">
            <a:lnSpc>
              <a:spcPct val="90000"/>
            </a:lnSpc>
            <a:spcBef>
              <a:spcPct val="0"/>
            </a:spcBef>
            <a:spcAft>
              <a:spcPct val="35000"/>
            </a:spcAft>
            <a:buNone/>
          </a:pPr>
          <a:r>
            <a:rPr lang="en-US" sz="4200" kern="1200" dirty="0">
              <a:solidFill>
                <a:schemeClr val="bg1"/>
              </a:solidFill>
            </a:rPr>
            <a:t>Idols</a:t>
          </a:r>
        </a:p>
      </dsp:txBody>
      <dsp:txXfrm>
        <a:off x="7981983" y="1406683"/>
        <a:ext cx="2909159" cy="2909118"/>
      </dsp:txXfrm>
    </dsp:sp>
  </dsp:spTree>
</dsp:drawing>
</file>

<file path=ppt/diagrams/layout1.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E1276-6492-585B-2494-9BF5DAB89D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02D7F68-8859-B77C-9CC1-834BEEC76C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2C7E531-8728-44EA-204B-C4899AE554ED}"/>
              </a:ext>
            </a:extLst>
          </p:cNvPr>
          <p:cNvSpPr>
            <a:spLocks noGrp="1"/>
          </p:cNvSpPr>
          <p:nvPr>
            <p:ph type="dt" sz="half" idx="10"/>
          </p:nvPr>
        </p:nvSpPr>
        <p:spPr/>
        <p:txBody>
          <a:bodyPr/>
          <a:lstStyle/>
          <a:p>
            <a:fld id="{0ABE8740-1D99-4917-8619-97F163BDF0CB}" type="datetimeFigureOut">
              <a:rPr lang="en-US" smtClean="0"/>
              <a:t>1/27/2023</a:t>
            </a:fld>
            <a:endParaRPr lang="en-US"/>
          </a:p>
        </p:txBody>
      </p:sp>
      <p:sp>
        <p:nvSpPr>
          <p:cNvPr id="5" name="Footer Placeholder 4">
            <a:extLst>
              <a:ext uri="{FF2B5EF4-FFF2-40B4-BE49-F238E27FC236}">
                <a16:creationId xmlns:a16="http://schemas.microsoft.com/office/drawing/2014/main" id="{F3BE98CA-745D-8E73-D63C-8BC3906A6B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DE55A9-F902-2F8C-D5E8-BA1E2D3750B9}"/>
              </a:ext>
            </a:extLst>
          </p:cNvPr>
          <p:cNvSpPr>
            <a:spLocks noGrp="1"/>
          </p:cNvSpPr>
          <p:nvPr>
            <p:ph type="sldNum" sz="quarter" idx="12"/>
          </p:nvPr>
        </p:nvSpPr>
        <p:spPr/>
        <p:txBody>
          <a:bodyPr/>
          <a:lstStyle/>
          <a:p>
            <a:fld id="{B97685E8-C3DA-4D4A-99B6-D13795374EE7}" type="slidenum">
              <a:rPr lang="en-US" smtClean="0"/>
              <a:t>‹#›</a:t>
            </a:fld>
            <a:endParaRPr lang="en-US"/>
          </a:p>
        </p:txBody>
      </p:sp>
    </p:spTree>
    <p:extLst>
      <p:ext uri="{BB962C8B-B14F-4D97-AF65-F5344CB8AC3E}">
        <p14:creationId xmlns:p14="http://schemas.microsoft.com/office/powerpoint/2010/main" val="1464447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0A73E-E80D-94DF-610B-9F2E27107C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724265A-3200-0134-967C-E4460603CE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0F9565-3A1A-9694-B214-2DA18F1A7DED}"/>
              </a:ext>
            </a:extLst>
          </p:cNvPr>
          <p:cNvSpPr>
            <a:spLocks noGrp="1"/>
          </p:cNvSpPr>
          <p:nvPr>
            <p:ph type="dt" sz="half" idx="10"/>
          </p:nvPr>
        </p:nvSpPr>
        <p:spPr/>
        <p:txBody>
          <a:bodyPr/>
          <a:lstStyle/>
          <a:p>
            <a:fld id="{0ABE8740-1D99-4917-8619-97F163BDF0CB}" type="datetimeFigureOut">
              <a:rPr lang="en-US" smtClean="0"/>
              <a:t>1/27/2023</a:t>
            </a:fld>
            <a:endParaRPr lang="en-US"/>
          </a:p>
        </p:txBody>
      </p:sp>
      <p:sp>
        <p:nvSpPr>
          <p:cNvPr id="5" name="Footer Placeholder 4">
            <a:extLst>
              <a:ext uri="{FF2B5EF4-FFF2-40B4-BE49-F238E27FC236}">
                <a16:creationId xmlns:a16="http://schemas.microsoft.com/office/drawing/2014/main" id="{81134914-D5FC-BB37-4B16-8A087E69C4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928F94-4C9C-AA54-19E4-2DFE3E39B3A6}"/>
              </a:ext>
            </a:extLst>
          </p:cNvPr>
          <p:cNvSpPr>
            <a:spLocks noGrp="1"/>
          </p:cNvSpPr>
          <p:nvPr>
            <p:ph type="sldNum" sz="quarter" idx="12"/>
          </p:nvPr>
        </p:nvSpPr>
        <p:spPr/>
        <p:txBody>
          <a:bodyPr/>
          <a:lstStyle/>
          <a:p>
            <a:fld id="{B97685E8-C3DA-4D4A-99B6-D13795374EE7}" type="slidenum">
              <a:rPr lang="en-US" smtClean="0"/>
              <a:t>‹#›</a:t>
            </a:fld>
            <a:endParaRPr lang="en-US"/>
          </a:p>
        </p:txBody>
      </p:sp>
    </p:spTree>
    <p:extLst>
      <p:ext uri="{BB962C8B-B14F-4D97-AF65-F5344CB8AC3E}">
        <p14:creationId xmlns:p14="http://schemas.microsoft.com/office/powerpoint/2010/main" val="1344377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22E061-1198-22BC-28A5-9485345DDE7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6EB215-F842-63EE-E191-AB72A324D7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4C4EE5-70EE-E352-479D-FF487BE6D4AA}"/>
              </a:ext>
            </a:extLst>
          </p:cNvPr>
          <p:cNvSpPr>
            <a:spLocks noGrp="1"/>
          </p:cNvSpPr>
          <p:nvPr>
            <p:ph type="dt" sz="half" idx="10"/>
          </p:nvPr>
        </p:nvSpPr>
        <p:spPr/>
        <p:txBody>
          <a:bodyPr/>
          <a:lstStyle/>
          <a:p>
            <a:fld id="{0ABE8740-1D99-4917-8619-97F163BDF0CB}" type="datetimeFigureOut">
              <a:rPr lang="en-US" smtClean="0"/>
              <a:t>1/27/2023</a:t>
            </a:fld>
            <a:endParaRPr lang="en-US"/>
          </a:p>
        </p:txBody>
      </p:sp>
      <p:sp>
        <p:nvSpPr>
          <p:cNvPr id="5" name="Footer Placeholder 4">
            <a:extLst>
              <a:ext uri="{FF2B5EF4-FFF2-40B4-BE49-F238E27FC236}">
                <a16:creationId xmlns:a16="http://schemas.microsoft.com/office/drawing/2014/main" id="{51783336-B7B8-D8AD-2388-367366FC28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E90ACD-7BEA-00C7-93EB-058D8FFC60C6}"/>
              </a:ext>
            </a:extLst>
          </p:cNvPr>
          <p:cNvSpPr>
            <a:spLocks noGrp="1"/>
          </p:cNvSpPr>
          <p:nvPr>
            <p:ph type="sldNum" sz="quarter" idx="12"/>
          </p:nvPr>
        </p:nvSpPr>
        <p:spPr/>
        <p:txBody>
          <a:bodyPr/>
          <a:lstStyle/>
          <a:p>
            <a:fld id="{B97685E8-C3DA-4D4A-99B6-D13795374EE7}" type="slidenum">
              <a:rPr lang="en-US" smtClean="0"/>
              <a:t>‹#›</a:t>
            </a:fld>
            <a:endParaRPr lang="en-US"/>
          </a:p>
        </p:txBody>
      </p:sp>
    </p:spTree>
    <p:extLst>
      <p:ext uri="{BB962C8B-B14F-4D97-AF65-F5344CB8AC3E}">
        <p14:creationId xmlns:p14="http://schemas.microsoft.com/office/powerpoint/2010/main" val="2119236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BFDB4-486D-9FA2-BDDE-F362D77DD0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DAE587-AC0C-C103-1C7A-01F0154851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06DA00-3B8C-1D68-B571-FB5E665962B8}"/>
              </a:ext>
            </a:extLst>
          </p:cNvPr>
          <p:cNvSpPr>
            <a:spLocks noGrp="1"/>
          </p:cNvSpPr>
          <p:nvPr>
            <p:ph type="dt" sz="half" idx="10"/>
          </p:nvPr>
        </p:nvSpPr>
        <p:spPr/>
        <p:txBody>
          <a:bodyPr/>
          <a:lstStyle/>
          <a:p>
            <a:fld id="{0ABE8740-1D99-4917-8619-97F163BDF0CB}" type="datetimeFigureOut">
              <a:rPr lang="en-US" smtClean="0"/>
              <a:t>1/27/2023</a:t>
            </a:fld>
            <a:endParaRPr lang="en-US"/>
          </a:p>
        </p:txBody>
      </p:sp>
      <p:sp>
        <p:nvSpPr>
          <p:cNvPr id="5" name="Footer Placeholder 4">
            <a:extLst>
              <a:ext uri="{FF2B5EF4-FFF2-40B4-BE49-F238E27FC236}">
                <a16:creationId xmlns:a16="http://schemas.microsoft.com/office/drawing/2014/main" id="{9A0DF0D0-6AB4-24E0-8DA9-2871FB83AB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5A25D4-2A8B-836E-93C7-3C2F01FCCDE0}"/>
              </a:ext>
            </a:extLst>
          </p:cNvPr>
          <p:cNvSpPr>
            <a:spLocks noGrp="1"/>
          </p:cNvSpPr>
          <p:nvPr>
            <p:ph type="sldNum" sz="quarter" idx="12"/>
          </p:nvPr>
        </p:nvSpPr>
        <p:spPr/>
        <p:txBody>
          <a:bodyPr/>
          <a:lstStyle/>
          <a:p>
            <a:fld id="{B97685E8-C3DA-4D4A-99B6-D13795374EE7}" type="slidenum">
              <a:rPr lang="en-US" smtClean="0"/>
              <a:t>‹#›</a:t>
            </a:fld>
            <a:endParaRPr lang="en-US"/>
          </a:p>
        </p:txBody>
      </p:sp>
    </p:spTree>
    <p:extLst>
      <p:ext uri="{BB962C8B-B14F-4D97-AF65-F5344CB8AC3E}">
        <p14:creationId xmlns:p14="http://schemas.microsoft.com/office/powerpoint/2010/main" val="261580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BD9F2-2876-DDD4-8E8D-CDFCA3EB82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822720-4927-6116-69B4-F04D7BECF5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95077A-B082-382C-A01B-5AF4118B1F0E}"/>
              </a:ext>
            </a:extLst>
          </p:cNvPr>
          <p:cNvSpPr>
            <a:spLocks noGrp="1"/>
          </p:cNvSpPr>
          <p:nvPr>
            <p:ph type="dt" sz="half" idx="10"/>
          </p:nvPr>
        </p:nvSpPr>
        <p:spPr/>
        <p:txBody>
          <a:bodyPr/>
          <a:lstStyle/>
          <a:p>
            <a:fld id="{0ABE8740-1D99-4917-8619-97F163BDF0CB}" type="datetimeFigureOut">
              <a:rPr lang="en-US" smtClean="0"/>
              <a:t>1/27/2023</a:t>
            </a:fld>
            <a:endParaRPr lang="en-US"/>
          </a:p>
        </p:txBody>
      </p:sp>
      <p:sp>
        <p:nvSpPr>
          <p:cNvPr id="5" name="Footer Placeholder 4">
            <a:extLst>
              <a:ext uri="{FF2B5EF4-FFF2-40B4-BE49-F238E27FC236}">
                <a16:creationId xmlns:a16="http://schemas.microsoft.com/office/drawing/2014/main" id="{A257325F-5940-099C-7433-26EC01FBD1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A07AE-F2BA-0A41-0857-3BF66BDB92F7}"/>
              </a:ext>
            </a:extLst>
          </p:cNvPr>
          <p:cNvSpPr>
            <a:spLocks noGrp="1"/>
          </p:cNvSpPr>
          <p:nvPr>
            <p:ph type="sldNum" sz="quarter" idx="12"/>
          </p:nvPr>
        </p:nvSpPr>
        <p:spPr/>
        <p:txBody>
          <a:bodyPr/>
          <a:lstStyle/>
          <a:p>
            <a:fld id="{B97685E8-C3DA-4D4A-99B6-D13795374EE7}" type="slidenum">
              <a:rPr lang="en-US" smtClean="0"/>
              <a:t>‹#›</a:t>
            </a:fld>
            <a:endParaRPr lang="en-US"/>
          </a:p>
        </p:txBody>
      </p:sp>
    </p:spTree>
    <p:extLst>
      <p:ext uri="{BB962C8B-B14F-4D97-AF65-F5344CB8AC3E}">
        <p14:creationId xmlns:p14="http://schemas.microsoft.com/office/powerpoint/2010/main" val="1105059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EDF49-A8DA-5EFE-609D-26B80CEE63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F569E5-EB7B-D454-828C-31B633D7BEF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EEE2AAB-52CB-9EF9-44DC-115B5BACC37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2F0AD1-E8E9-77DE-2950-E537C1427175}"/>
              </a:ext>
            </a:extLst>
          </p:cNvPr>
          <p:cNvSpPr>
            <a:spLocks noGrp="1"/>
          </p:cNvSpPr>
          <p:nvPr>
            <p:ph type="dt" sz="half" idx="10"/>
          </p:nvPr>
        </p:nvSpPr>
        <p:spPr/>
        <p:txBody>
          <a:bodyPr/>
          <a:lstStyle/>
          <a:p>
            <a:fld id="{0ABE8740-1D99-4917-8619-97F163BDF0CB}" type="datetimeFigureOut">
              <a:rPr lang="en-US" smtClean="0"/>
              <a:t>1/27/2023</a:t>
            </a:fld>
            <a:endParaRPr lang="en-US"/>
          </a:p>
        </p:txBody>
      </p:sp>
      <p:sp>
        <p:nvSpPr>
          <p:cNvPr id="6" name="Footer Placeholder 5">
            <a:extLst>
              <a:ext uri="{FF2B5EF4-FFF2-40B4-BE49-F238E27FC236}">
                <a16:creationId xmlns:a16="http://schemas.microsoft.com/office/drawing/2014/main" id="{C44F7F4F-3889-F04F-B1D7-33A879E0C3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EFCD76-C728-97A5-8F51-329368183BCA}"/>
              </a:ext>
            </a:extLst>
          </p:cNvPr>
          <p:cNvSpPr>
            <a:spLocks noGrp="1"/>
          </p:cNvSpPr>
          <p:nvPr>
            <p:ph type="sldNum" sz="quarter" idx="12"/>
          </p:nvPr>
        </p:nvSpPr>
        <p:spPr/>
        <p:txBody>
          <a:bodyPr/>
          <a:lstStyle/>
          <a:p>
            <a:fld id="{B97685E8-C3DA-4D4A-99B6-D13795374EE7}" type="slidenum">
              <a:rPr lang="en-US" smtClean="0"/>
              <a:t>‹#›</a:t>
            </a:fld>
            <a:endParaRPr lang="en-US"/>
          </a:p>
        </p:txBody>
      </p:sp>
    </p:spTree>
    <p:extLst>
      <p:ext uri="{BB962C8B-B14F-4D97-AF65-F5344CB8AC3E}">
        <p14:creationId xmlns:p14="http://schemas.microsoft.com/office/powerpoint/2010/main" val="3843812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C7699-F37B-0989-608A-CED20698C31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AD39FC8-4A65-29D2-155A-92E4FDB368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370DB0-7266-5A63-2704-06A67C0B681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BE76620-053F-7A7D-3BBD-F85516EB59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215013-4326-38F4-7686-08F9712020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1C135FB-9D34-1E49-713F-91270EEB3652}"/>
              </a:ext>
            </a:extLst>
          </p:cNvPr>
          <p:cNvSpPr>
            <a:spLocks noGrp="1"/>
          </p:cNvSpPr>
          <p:nvPr>
            <p:ph type="dt" sz="half" idx="10"/>
          </p:nvPr>
        </p:nvSpPr>
        <p:spPr/>
        <p:txBody>
          <a:bodyPr/>
          <a:lstStyle/>
          <a:p>
            <a:fld id="{0ABE8740-1D99-4917-8619-97F163BDF0CB}" type="datetimeFigureOut">
              <a:rPr lang="en-US" smtClean="0"/>
              <a:t>1/27/2023</a:t>
            </a:fld>
            <a:endParaRPr lang="en-US"/>
          </a:p>
        </p:txBody>
      </p:sp>
      <p:sp>
        <p:nvSpPr>
          <p:cNvPr id="8" name="Footer Placeholder 7">
            <a:extLst>
              <a:ext uri="{FF2B5EF4-FFF2-40B4-BE49-F238E27FC236}">
                <a16:creationId xmlns:a16="http://schemas.microsoft.com/office/drawing/2014/main" id="{B83A8FBD-4E4E-39CC-0425-A36C68654C0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749A4C-41D5-38E1-2095-3507165005E2}"/>
              </a:ext>
            </a:extLst>
          </p:cNvPr>
          <p:cNvSpPr>
            <a:spLocks noGrp="1"/>
          </p:cNvSpPr>
          <p:nvPr>
            <p:ph type="sldNum" sz="quarter" idx="12"/>
          </p:nvPr>
        </p:nvSpPr>
        <p:spPr/>
        <p:txBody>
          <a:bodyPr/>
          <a:lstStyle/>
          <a:p>
            <a:fld id="{B97685E8-C3DA-4D4A-99B6-D13795374EE7}" type="slidenum">
              <a:rPr lang="en-US" smtClean="0"/>
              <a:t>‹#›</a:t>
            </a:fld>
            <a:endParaRPr lang="en-US"/>
          </a:p>
        </p:txBody>
      </p:sp>
    </p:spTree>
    <p:extLst>
      <p:ext uri="{BB962C8B-B14F-4D97-AF65-F5344CB8AC3E}">
        <p14:creationId xmlns:p14="http://schemas.microsoft.com/office/powerpoint/2010/main" val="931655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11213-1083-7C6C-9399-E88F1FE65DC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D99C7FF-5763-E3D2-06A3-200A345543C1}"/>
              </a:ext>
            </a:extLst>
          </p:cNvPr>
          <p:cNvSpPr>
            <a:spLocks noGrp="1"/>
          </p:cNvSpPr>
          <p:nvPr>
            <p:ph type="dt" sz="half" idx="10"/>
          </p:nvPr>
        </p:nvSpPr>
        <p:spPr/>
        <p:txBody>
          <a:bodyPr/>
          <a:lstStyle/>
          <a:p>
            <a:fld id="{0ABE8740-1D99-4917-8619-97F163BDF0CB}" type="datetimeFigureOut">
              <a:rPr lang="en-US" smtClean="0"/>
              <a:t>1/27/2023</a:t>
            </a:fld>
            <a:endParaRPr lang="en-US"/>
          </a:p>
        </p:txBody>
      </p:sp>
      <p:sp>
        <p:nvSpPr>
          <p:cNvPr id="4" name="Footer Placeholder 3">
            <a:extLst>
              <a:ext uri="{FF2B5EF4-FFF2-40B4-BE49-F238E27FC236}">
                <a16:creationId xmlns:a16="http://schemas.microsoft.com/office/drawing/2014/main" id="{756BB46F-45DB-0E6B-37F8-2A55CE3102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69C5F4B-B0CE-B55E-24E9-8FB071BCDE6B}"/>
              </a:ext>
            </a:extLst>
          </p:cNvPr>
          <p:cNvSpPr>
            <a:spLocks noGrp="1"/>
          </p:cNvSpPr>
          <p:nvPr>
            <p:ph type="sldNum" sz="quarter" idx="12"/>
          </p:nvPr>
        </p:nvSpPr>
        <p:spPr/>
        <p:txBody>
          <a:bodyPr/>
          <a:lstStyle/>
          <a:p>
            <a:fld id="{B97685E8-C3DA-4D4A-99B6-D13795374EE7}" type="slidenum">
              <a:rPr lang="en-US" smtClean="0"/>
              <a:t>‹#›</a:t>
            </a:fld>
            <a:endParaRPr lang="en-US"/>
          </a:p>
        </p:txBody>
      </p:sp>
    </p:spTree>
    <p:extLst>
      <p:ext uri="{BB962C8B-B14F-4D97-AF65-F5344CB8AC3E}">
        <p14:creationId xmlns:p14="http://schemas.microsoft.com/office/powerpoint/2010/main" val="3884847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D29CE6-664F-08D8-01B1-5E6CAE8E4A11}"/>
              </a:ext>
            </a:extLst>
          </p:cNvPr>
          <p:cNvSpPr>
            <a:spLocks noGrp="1"/>
          </p:cNvSpPr>
          <p:nvPr>
            <p:ph type="dt" sz="half" idx="10"/>
          </p:nvPr>
        </p:nvSpPr>
        <p:spPr/>
        <p:txBody>
          <a:bodyPr/>
          <a:lstStyle/>
          <a:p>
            <a:fld id="{0ABE8740-1D99-4917-8619-97F163BDF0CB}" type="datetimeFigureOut">
              <a:rPr lang="en-US" smtClean="0"/>
              <a:t>1/27/2023</a:t>
            </a:fld>
            <a:endParaRPr lang="en-US"/>
          </a:p>
        </p:txBody>
      </p:sp>
      <p:sp>
        <p:nvSpPr>
          <p:cNvPr id="3" name="Footer Placeholder 2">
            <a:extLst>
              <a:ext uri="{FF2B5EF4-FFF2-40B4-BE49-F238E27FC236}">
                <a16:creationId xmlns:a16="http://schemas.microsoft.com/office/drawing/2014/main" id="{FB250D56-113C-4467-3B3B-297CCDBCDC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8B1D10-4C4C-E6AA-CF1E-AD396AA27925}"/>
              </a:ext>
            </a:extLst>
          </p:cNvPr>
          <p:cNvSpPr>
            <a:spLocks noGrp="1"/>
          </p:cNvSpPr>
          <p:nvPr>
            <p:ph type="sldNum" sz="quarter" idx="12"/>
          </p:nvPr>
        </p:nvSpPr>
        <p:spPr/>
        <p:txBody>
          <a:bodyPr/>
          <a:lstStyle/>
          <a:p>
            <a:fld id="{B97685E8-C3DA-4D4A-99B6-D13795374EE7}" type="slidenum">
              <a:rPr lang="en-US" smtClean="0"/>
              <a:t>‹#›</a:t>
            </a:fld>
            <a:endParaRPr lang="en-US"/>
          </a:p>
        </p:txBody>
      </p:sp>
    </p:spTree>
    <p:extLst>
      <p:ext uri="{BB962C8B-B14F-4D97-AF65-F5344CB8AC3E}">
        <p14:creationId xmlns:p14="http://schemas.microsoft.com/office/powerpoint/2010/main" val="4290088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0EB7A-2A18-9349-B6D3-73C8202966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70EEE8-6C03-DE9E-05CA-5DE35FF59F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78EA86B-A23B-421A-B6F3-96F0A95CC1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F71F51-CA87-78F6-40C4-FA5E9437685D}"/>
              </a:ext>
            </a:extLst>
          </p:cNvPr>
          <p:cNvSpPr>
            <a:spLocks noGrp="1"/>
          </p:cNvSpPr>
          <p:nvPr>
            <p:ph type="dt" sz="half" idx="10"/>
          </p:nvPr>
        </p:nvSpPr>
        <p:spPr/>
        <p:txBody>
          <a:bodyPr/>
          <a:lstStyle/>
          <a:p>
            <a:fld id="{0ABE8740-1D99-4917-8619-97F163BDF0CB}" type="datetimeFigureOut">
              <a:rPr lang="en-US" smtClean="0"/>
              <a:t>1/27/2023</a:t>
            </a:fld>
            <a:endParaRPr lang="en-US"/>
          </a:p>
        </p:txBody>
      </p:sp>
      <p:sp>
        <p:nvSpPr>
          <p:cNvPr id="6" name="Footer Placeholder 5">
            <a:extLst>
              <a:ext uri="{FF2B5EF4-FFF2-40B4-BE49-F238E27FC236}">
                <a16:creationId xmlns:a16="http://schemas.microsoft.com/office/drawing/2014/main" id="{A9663B4F-E90B-8242-CA05-AF9523A82F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C7CA1A-E1C6-E376-EF6F-9444726A27F0}"/>
              </a:ext>
            </a:extLst>
          </p:cNvPr>
          <p:cNvSpPr>
            <a:spLocks noGrp="1"/>
          </p:cNvSpPr>
          <p:nvPr>
            <p:ph type="sldNum" sz="quarter" idx="12"/>
          </p:nvPr>
        </p:nvSpPr>
        <p:spPr/>
        <p:txBody>
          <a:bodyPr/>
          <a:lstStyle/>
          <a:p>
            <a:fld id="{B97685E8-C3DA-4D4A-99B6-D13795374EE7}" type="slidenum">
              <a:rPr lang="en-US" smtClean="0"/>
              <a:t>‹#›</a:t>
            </a:fld>
            <a:endParaRPr lang="en-US"/>
          </a:p>
        </p:txBody>
      </p:sp>
    </p:spTree>
    <p:extLst>
      <p:ext uri="{BB962C8B-B14F-4D97-AF65-F5344CB8AC3E}">
        <p14:creationId xmlns:p14="http://schemas.microsoft.com/office/powerpoint/2010/main" val="2355718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7DDC6-FFC5-5267-0CA0-13A1772519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323E532-3B9D-395B-6EFE-98B6AFC2DF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29100F4-2C9B-7BBB-5749-9857F6EED6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DA9029-F60A-CA6F-EF53-2FA6B30F4608}"/>
              </a:ext>
            </a:extLst>
          </p:cNvPr>
          <p:cNvSpPr>
            <a:spLocks noGrp="1"/>
          </p:cNvSpPr>
          <p:nvPr>
            <p:ph type="dt" sz="half" idx="10"/>
          </p:nvPr>
        </p:nvSpPr>
        <p:spPr/>
        <p:txBody>
          <a:bodyPr/>
          <a:lstStyle/>
          <a:p>
            <a:fld id="{0ABE8740-1D99-4917-8619-97F163BDF0CB}" type="datetimeFigureOut">
              <a:rPr lang="en-US" smtClean="0"/>
              <a:t>1/27/2023</a:t>
            </a:fld>
            <a:endParaRPr lang="en-US"/>
          </a:p>
        </p:txBody>
      </p:sp>
      <p:sp>
        <p:nvSpPr>
          <p:cNvPr id="6" name="Footer Placeholder 5">
            <a:extLst>
              <a:ext uri="{FF2B5EF4-FFF2-40B4-BE49-F238E27FC236}">
                <a16:creationId xmlns:a16="http://schemas.microsoft.com/office/drawing/2014/main" id="{C3C8E26A-165D-33CB-7610-9CE31CB06F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B4B641-D5FA-F45E-3CE4-EDECF19AA9BA}"/>
              </a:ext>
            </a:extLst>
          </p:cNvPr>
          <p:cNvSpPr>
            <a:spLocks noGrp="1"/>
          </p:cNvSpPr>
          <p:nvPr>
            <p:ph type="sldNum" sz="quarter" idx="12"/>
          </p:nvPr>
        </p:nvSpPr>
        <p:spPr/>
        <p:txBody>
          <a:bodyPr/>
          <a:lstStyle/>
          <a:p>
            <a:fld id="{B97685E8-C3DA-4D4A-99B6-D13795374EE7}" type="slidenum">
              <a:rPr lang="en-US" smtClean="0"/>
              <a:t>‹#›</a:t>
            </a:fld>
            <a:endParaRPr lang="en-US"/>
          </a:p>
        </p:txBody>
      </p:sp>
    </p:spTree>
    <p:extLst>
      <p:ext uri="{BB962C8B-B14F-4D97-AF65-F5344CB8AC3E}">
        <p14:creationId xmlns:p14="http://schemas.microsoft.com/office/powerpoint/2010/main" val="1091004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EF720F8-D9B2-9B2D-070D-DA7DA52AB7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59E224-3636-FC78-12BB-75FB9F5D8D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661776-9283-60CB-27C3-F11F2D007A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BE8740-1D99-4917-8619-97F163BDF0CB}" type="datetimeFigureOut">
              <a:rPr lang="en-US" smtClean="0"/>
              <a:t>1/27/2023</a:t>
            </a:fld>
            <a:endParaRPr lang="en-US"/>
          </a:p>
        </p:txBody>
      </p:sp>
      <p:sp>
        <p:nvSpPr>
          <p:cNvPr id="5" name="Footer Placeholder 4">
            <a:extLst>
              <a:ext uri="{FF2B5EF4-FFF2-40B4-BE49-F238E27FC236}">
                <a16:creationId xmlns:a16="http://schemas.microsoft.com/office/drawing/2014/main" id="{8D04170C-B327-DDD1-9235-26511034CD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96C59C-278E-9825-2630-6E2CB3C513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7685E8-C3DA-4D4A-99B6-D13795374EE7}" type="slidenum">
              <a:rPr lang="en-US" smtClean="0"/>
              <a:t>‹#›</a:t>
            </a:fld>
            <a:endParaRPr lang="en-US"/>
          </a:p>
        </p:txBody>
      </p:sp>
    </p:spTree>
    <p:extLst>
      <p:ext uri="{BB962C8B-B14F-4D97-AF65-F5344CB8AC3E}">
        <p14:creationId xmlns:p14="http://schemas.microsoft.com/office/powerpoint/2010/main" val="3370627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777307"/>
            <a:ext cx="12191998" cy="5895675"/>
          </a:xfrm>
        </p:spPr>
        <p:txBody>
          <a:bodyPr vert="horz" lIns="91440" tIns="45720" rIns="91440" bIns="45720" rtlCol="0" anchor="t">
            <a:noAutofit/>
          </a:bodyPr>
          <a:lstStyle/>
          <a:p>
            <a:r>
              <a:rPr lang="en-US" sz="8000" dirty="0">
                <a:solidFill>
                  <a:schemeClr val="bg1"/>
                </a:solidFill>
                <a:cs typeface="Calibri Light"/>
              </a:rPr>
              <a:t>Bethany Deaf Assembly</a:t>
            </a:r>
            <a:br>
              <a:rPr lang="en-US" sz="8000" dirty="0">
                <a:solidFill>
                  <a:schemeClr val="bg1"/>
                </a:solidFill>
                <a:cs typeface="Calibri Light"/>
              </a:rPr>
            </a:br>
            <a:r>
              <a:rPr lang="en-US" sz="2400" dirty="0">
                <a:cs typeface="Calibri Light"/>
              </a:rPr>
              <a:t>Jesus</a:t>
            </a:r>
            <a:br>
              <a:rPr lang="en-US" sz="8000" dirty="0">
                <a:cs typeface="Calibri Light"/>
              </a:rPr>
            </a:br>
            <a:r>
              <a:rPr lang="en-US" sz="8000" dirty="0">
                <a:solidFill>
                  <a:schemeClr val="bg1"/>
                </a:solidFill>
                <a:cs typeface="Calibri Light"/>
              </a:rPr>
              <a:t>www.BDAChurch.com</a:t>
            </a:r>
            <a:br>
              <a:rPr lang="en-US" sz="8000" dirty="0">
                <a:solidFill>
                  <a:schemeClr val="bg1"/>
                </a:solidFill>
                <a:cs typeface="Calibri Light"/>
              </a:rPr>
            </a:br>
            <a:r>
              <a:rPr lang="en-US" sz="2400" dirty="0">
                <a:cs typeface="Calibri Light"/>
              </a:rPr>
              <a:t>Jesus</a:t>
            </a:r>
            <a:br>
              <a:rPr lang="en-US" dirty="0">
                <a:cs typeface="Calibri Light"/>
              </a:rPr>
            </a:br>
            <a:r>
              <a:rPr lang="en-US" dirty="0">
                <a:solidFill>
                  <a:schemeClr val="bg1"/>
                </a:solidFill>
                <a:cs typeface="Calibri Light"/>
              </a:rPr>
              <a:t>Sermons | Events | Calendar | Give</a:t>
            </a:r>
            <a:br>
              <a:rPr lang="en-US" dirty="0">
                <a:solidFill>
                  <a:schemeClr val="bg1"/>
                </a:solidFill>
                <a:cs typeface="Calibri Light"/>
              </a:rPr>
            </a:br>
            <a:br>
              <a:rPr lang="en-US" dirty="0">
                <a:solidFill>
                  <a:schemeClr val="bg1"/>
                </a:solidFill>
                <a:cs typeface="Calibri Light"/>
              </a:rPr>
            </a:br>
            <a:r>
              <a:rPr lang="en-US" sz="5400" dirty="0">
                <a:solidFill>
                  <a:schemeClr val="bg1"/>
                </a:solidFill>
                <a:cs typeface="Calibri Light"/>
              </a:rPr>
              <a:t>{clear browser cache if you have issues}</a:t>
            </a:r>
          </a:p>
        </p:txBody>
      </p:sp>
    </p:spTree>
    <p:extLst>
      <p:ext uri="{BB962C8B-B14F-4D97-AF65-F5344CB8AC3E}">
        <p14:creationId xmlns:p14="http://schemas.microsoft.com/office/powerpoint/2010/main" val="3945236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8F6EE-0E5D-5B3B-8AF6-1605DE445A82}"/>
              </a:ext>
            </a:extLst>
          </p:cNvPr>
          <p:cNvSpPr>
            <a:spLocks noGrp="1"/>
          </p:cNvSpPr>
          <p:nvPr>
            <p:ph type="title"/>
          </p:nvPr>
        </p:nvSpPr>
        <p:spPr>
          <a:xfrm>
            <a:off x="0" y="10552"/>
            <a:ext cx="12192000" cy="1325563"/>
          </a:xfrm>
        </p:spPr>
        <p:txBody>
          <a:bodyPr/>
          <a:lstStyle/>
          <a:p>
            <a:pPr algn="ctr"/>
            <a:r>
              <a:rPr lang="en-US" b="1" dirty="0">
                <a:solidFill>
                  <a:schemeClr val="bg1"/>
                </a:solidFill>
              </a:rPr>
              <a:t>New Covenant includes New Commandment</a:t>
            </a:r>
          </a:p>
        </p:txBody>
      </p:sp>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1107168"/>
            <a:ext cx="11856099" cy="5740279"/>
          </a:xfrm>
        </p:spPr>
        <p:txBody>
          <a:bodyPr>
            <a:normAutofit/>
          </a:bodyPr>
          <a:lstStyle/>
          <a:p>
            <a:pPr marL="0" indent="0">
              <a:buNone/>
            </a:pPr>
            <a:r>
              <a:rPr lang="en-US" sz="3600" dirty="0">
                <a:solidFill>
                  <a:schemeClr val="accent2"/>
                </a:solidFill>
              </a:rPr>
              <a:t>John 13:34-35 NLT</a:t>
            </a:r>
          </a:p>
          <a:p>
            <a:pPr marL="0" indent="0">
              <a:buNone/>
            </a:pPr>
            <a:r>
              <a:rPr lang="en-US" sz="3600" dirty="0">
                <a:solidFill>
                  <a:schemeClr val="accent2"/>
                </a:solidFill>
              </a:rPr>
              <a:t>34 </a:t>
            </a:r>
            <a:r>
              <a:rPr lang="en-US" sz="3600" dirty="0">
                <a:solidFill>
                  <a:schemeClr val="bg1"/>
                </a:solidFill>
              </a:rPr>
              <a:t>So now I am giving you a new commandment: Love each other. Just as I have loved you, you should love each other.</a:t>
            </a:r>
          </a:p>
          <a:p>
            <a:pPr marL="0" indent="0">
              <a:buNone/>
            </a:pPr>
            <a:r>
              <a:rPr lang="en-US" sz="3600" dirty="0">
                <a:solidFill>
                  <a:schemeClr val="accent2"/>
                </a:solidFill>
              </a:rPr>
              <a:t>35 </a:t>
            </a:r>
            <a:r>
              <a:rPr lang="en-US" sz="3600" dirty="0">
                <a:solidFill>
                  <a:schemeClr val="bg1"/>
                </a:solidFill>
              </a:rPr>
              <a:t>Your love for one another will prove to the world that you are my disciples.</a:t>
            </a:r>
          </a:p>
          <a:p>
            <a:pPr marL="0" indent="0">
              <a:buNone/>
            </a:pPr>
            <a:endParaRPr lang="en-US" sz="3600" dirty="0">
              <a:solidFill>
                <a:schemeClr val="bg1"/>
              </a:solidFill>
            </a:endParaRPr>
          </a:p>
          <a:p>
            <a:pPr marL="0" indent="0" algn="ctr">
              <a:buNone/>
            </a:pPr>
            <a:r>
              <a:rPr lang="en-US" sz="3600" i="1" dirty="0">
                <a:solidFill>
                  <a:schemeClr val="bg1"/>
                </a:solidFill>
              </a:rPr>
              <a:t>“Love one another, as I loved you”</a:t>
            </a:r>
          </a:p>
        </p:txBody>
      </p:sp>
    </p:spTree>
    <p:extLst>
      <p:ext uri="{BB962C8B-B14F-4D97-AF65-F5344CB8AC3E}">
        <p14:creationId xmlns:p14="http://schemas.microsoft.com/office/powerpoint/2010/main" val="241152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8F6EE-0E5D-5B3B-8AF6-1605DE445A82}"/>
              </a:ext>
            </a:extLst>
          </p:cNvPr>
          <p:cNvSpPr>
            <a:spLocks noGrp="1"/>
          </p:cNvSpPr>
          <p:nvPr>
            <p:ph type="title"/>
          </p:nvPr>
        </p:nvSpPr>
        <p:spPr>
          <a:xfrm>
            <a:off x="0" y="10552"/>
            <a:ext cx="12192000" cy="1325563"/>
          </a:xfrm>
        </p:spPr>
        <p:txBody>
          <a:bodyPr/>
          <a:lstStyle/>
          <a:p>
            <a:pPr algn="ctr"/>
            <a:r>
              <a:rPr lang="en-US" b="1" dirty="0">
                <a:solidFill>
                  <a:schemeClr val="bg1"/>
                </a:solidFill>
              </a:rPr>
              <a:t>New Covenant includes New Commandment</a:t>
            </a:r>
          </a:p>
        </p:txBody>
      </p:sp>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1107168"/>
            <a:ext cx="11856099" cy="5740279"/>
          </a:xfrm>
        </p:spPr>
        <p:txBody>
          <a:bodyPr>
            <a:normAutofit/>
          </a:bodyPr>
          <a:lstStyle/>
          <a:p>
            <a:pPr marL="0" indent="0">
              <a:buNone/>
            </a:pPr>
            <a:r>
              <a:rPr lang="en-US" dirty="0">
                <a:solidFill>
                  <a:schemeClr val="accent2"/>
                </a:solidFill>
              </a:rPr>
              <a:t>1 John 4:19 NKJV</a:t>
            </a:r>
          </a:p>
          <a:p>
            <a:pPr marL="0" indent="0">
              <a:buNone/>
            </a:pPr>
            <a:r>
              <a:rPr lang="en-US" dirty="0">
                <a:solidFill>
                  <a:schemeClr val="accent2"/>
                </a:solidFill>
              </a:rPr>
              <a:t>19</a:t>
            </a:r>
            <a:r>
              <a:rPr lang="en-US" dirty="0">
                <a:solidFill>
                  <a:schemeClr val="bg1"/>
                </a:solidFill>
              </a:rPr>
              <a:t> We love Him because He first loved us.</a:t>
            </a:r>
          </a:p>
          <a:p>
            <a:pPr marL="0" indent="0">
              <a:buNone/>
            </a:pPr>
            <a:endParaRPr lang="en-US" dirty="0">
              <a:solidFill>
                <a:schemeClr val="accent2"/>
              </a:solidFill>
            </a:endParaRPr>
          </a:p>
          <a:p>
            <a:pPr marL="0" indent="0">
              <a:buNone/>
            </a:pPr>
            <a:r>
              <a:rPr lang="en-US" dirty="0">
                <a:solidFill>
                  <a:schemeClr val="accent2"/>
                </a:solidFill>
              </a:rPr>
              <a:t>1 John 4:19 NLT</a:t>
            </a:r>
          </a:p>
          <a:p>
            <a:pPr marL="0" indent="0">
              <a:buNone/>
            </a:pPr>
            <a:r>
              <a:rPr lang="en-US" dirty="0">
                <a:solidFill>
                  <a:schemeClr val="accent2"/>
                </a:solidFill>
              </a:rPr>
              <a:t>19 </a:t>
            </a:r>
            <a:r>
              <a:rPr lang="en-US" dirty="0">
                <a:solidFill>
                  <a:schemeClr val="bg1"/>
                </a:solidFill>
              </a:rPr>
              <a:t>We love each other because he loved us first.</a:t>
            </a:r>
          </a:p>
          <a:p>
            <a:pPr marL="0" indent="0">
              <a:buNone/>
            </a:pPr>
            <a:endParaRPr lang="en-US" dirty="0">
              <a:solidFill>
                <a:schemeClr val="accent2"/>
              </a:solidFill>
            </a:endParaRPr>
          </a:p>
          <a:p>
            <a:pPr marL="0" indent="0">
              <a:buNone/>
            </a:pPr>
            <a:r>
              <a:rPr lang="en-US" dirty="0">
                <a:solidFill>
                  <a:schemeClr val="accent2"/>
                </a:solidFill>
              </a:rPr>
              <a:t>1 John 4:19 NIV</a:t>
            </a:r>
          </a:p>
          <a:p>
            <a:pPr marL="0" indent="0">
              <a:buNone/>
            </a:pPr>
            <a:r>
              <a:rPr lang="en-US" dirty="0">
                <a:solidFill>
                  <a:schemeClr val="accent2"/>
                </a:solidFill>
              </a:rPr>
              <a:t>19 </a:t>
            </a:r>
            <a:r>
              <a:rPr lang="en-US" dirty="0">
                <a:solidFill>
                  <a:schemeClr val="bg1"/>
                </a:solidFill>
              </a:rPr>
              <a:t>We love because he first loved us.</a:t>
            </a:r>
          </a:p>
        </p:txBody>
      </p:sp>
    </p:spTree>
    <p:extLst>
      <p:ext uri="{BB962C8B-B14F-4D97-AF65-F5344CB8AC3E}">
        <p14:creationId xmlns:p14="http://schemas.microsoft.com/office/powerpoint/2010/main" val="898275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8F6EE-0E5D-5B3B-8AF6-1605DE445A82}"/>
              </a:ext>
            </a:extLst>
          </p:cNvPr>
          <p:cNvSpPr>
            <a:spLocks noGrp="1"/>
          </p:cNvSpPr>
          <p:nvPr>
            <p:ph type="title"/>
          </p:nvPr>
        </p:nvSpPr>
        <p:spPr>
          <a:xfrm>
            <a:off x="0" y="10552"/>
            <a:ext cx="12192000" cy="1325563"/>
          </a:xfrm>
        </p:spPr>
        <p:txBody>
          <a:bodyPr/>
          <a:lstStyle/>
          <a:p>
            <a:pPr algn="ctr"/>
            <a:r>
              <a:rPr lang="en-US" b="1" dirty="0">
                <a:solidFill>
                  <a:schemeClr val="bg1"/>
                </a:solidFill>
              </a:rPr>
              <a:t>New Covenant includes New Commandment</a:t>
            </a:r>
          </a:p>
        </p:txBody>
      </p:sp>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1107168"/>
            <a:ext cx="11856099" cy="5740279"/>
          </a:xfrm>
        </p:spPr>
        <p:txBody>
          <a:bodyPr>
            <a:normAutofit/>
          </a:bodyPr>
          <a:lstStyle/>
          <a:p>
            <a:pPr marL="0" indent="0">
              <a:buNone/>
            </a:pPr>
            <a:r>
              <a:rPr lang="en-US" dirty="0">
                <a:solidFill>
                  <a:schemeClr val="accent2"/>
                </a:solidFill>
              </a:rPr>
              <a:t>John 15:9-10,12,17 NLT</a:t>
            </a:r>
          </a:p>
          <a:p>
            <a:pPr marL="0" indent="0">
              <a:buNone/>
            </a:pPr>
            <a:r>
              <a:rPr lang="en-US" dirty="0">
                <a:solidFill>
                  <a:schemeClr val="accent2"/>
                </a:solidFill>
              </a:rPr>
              <a:t>9 </a:t>
            </a:r>
            <a:r>
              <a:rPr lang="en-US" dirty="0">
                <a:solidFill>
                  <a:schemeClr val="bg1"/>
                </a:solidFill>
              </a:rPr>
              <a:t>I have loved you even as the Father has loved me. Remain in my love.</a:t>
            </a:r>
          </a:p>
          <a:p>
            <a:pPr marL="0" indent="0">
              <a:buNone/>
            </a:pPr>
            <a:r>
              <a:rPr lang="en-US" dirty="0">
                <a:solidFill>
                  <a:schemeClr val="accent2"/>
                </a:solidFill>
              </a:rPr>
              <a:t>10 </a:t>
            </a:r>
            <a:r>
              <a:rPr lang="en-US" dirty="0">
                <a:solidFill>
                  <a:schemeClr val="bg1"/>
                </a:solidFill>
              </a:rPr>
              <a:t>When you obey my commandments, you remain in my love, just as I obey my Father's commandments and remain in his love.</a:t>
            </a:r>
          </a:p>
          <a:p>
            <a:pPr marL="0" indent="0">
              <a:buNone/>
            </a:pPr>
            <a:r>
              <a:rPr lang="en-US" dirty="0">
                <a:solidFill>
                  <a:schemeClr val="accent2"/>
                </a:solidFill>
              </a:rPr>
              <a:t>12 </a:t>
            </a:r>
            <a:r>
              <a:rPr lang="en-US" dirty="0">
                <a:solidFill>
                  <a:schemeClr val="bg1"/>
                </a:solidFill>
              </a:rPr>
              <a:t>This is my commandment: Love each other in the same way I have loved you.</a:t>
            </a:r>
          </a:p>
          <a:p>
            <a:pPr marL="0" indent="0">
              <a:buNone/>
            </a:pPr>
            <a:r>
              <a:rPr lang="en-US" dirty="0">
                <a:solidFill>
                  <a:schemeClr val="accent2"/>
                </a:solidFill>
              </a:rPr>
              <a:t>17 </a:t>
            </a:r>
            <a:r>
              <a:rPr lang="en-US" dirty="0">
                <a:solidFill>
                  <a:schemeClr val="bg1"/>
                </a:solidFill>
              </a:rPr>
              <a:t>This is my command: Love each other.</a:t>
            </a:r>
          </a:p>
          <a:p>
            <a:pPr marL="0" indent="0">
              <a:buNone/>
            </a:pPr>
            <a:endParaRPr lang="en-US" dirty="0">
              <a:solidFill>
                <a:schemeClr val="bg1"/>
              </a:solidFill>
            </a:endParaRPr>
          </a:p>
          <a:p>
            <a:pPr marL="0" indent="0" algn="ctr">
              <a:buNone/>
            </a:pPr>
            <a:r>
              <a:rPr lang="en-US" sz="2800" i="1" dirty="0">
                <a:solidFill>
                  <a:schemeClr val="bg1"/>
                </a:solidFill>
              </a:rPr>
              <a:t>“Love one another, as I loved you”</a:t>
            </a:r>
          </a:p>
        </p:txBody>
      </p:sp>
    </p:spTree>
    <p:extLst>
      <p:ext uri="{BB962C8B-B14F-4D97-AF65-F5344CB8AC3E}">
        <p14:creationId xmlns:p14="http://schemas.microsoft.com/office/powerpoint/2010/main" val="2320561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8F6EE-0E5D-5B3B-8AF6-1605DE445A82}"/>
              </a:ext>
            </a:extLst>
          </p:cNvPr>
          <p:cNvSpPr>
            <a:spLocks noGrp="1"/>
          </p:cNvSpPr>
          <p:nvPr>
            <p:ph type="title"/>
          </p:nvPr>
        </p:nvSpPr>
        <p:spPr>
          <a:xfrm>
            <a:off x="0" y="10552"/>
            <a:ext cx="12192000" cy="1325563"/>
          </a:xfrm>
        </p:spPr>
        <p:txBody>
          <a:bodyPr/>
          <a:lstStyle/>
          <a:p>
            <a:pPr algn="ctr"/>
            <a:r>
              <a:rPr lang="en-US" b="1" dirty="0">
                <a:solidFill>
                  <a:schemeClr val="bg1"/>
                </a:solidFill>
              </a:rPr>
              <a:t>New Covenant includes New Commandment</a:t>
            </a:r>
          </a:p>
        </p:txBody>
      </p:sp>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1107168"/>
            <a:ext cx="11856099" cy="5740279"/>
          </a:xfrm>
        </p:spPr>
        <p:txBody>
          <a:bodyPr>
            <a:normAutofit/>
          </a:bodyPr>
          <a:lstStyle/>
          <a:p>
            <a:pPr marL="0" indent="0">
              <a:buNone/>
            </a:pPr>
            <a:r>
              <a:rPr lang="en-US" dirty="0">
                <a:solidFill>
                  <a:schemeClr val="accent2"/>
                </a:solidFill>
              </a:rPr>
              <a:t>2 John 1:5-6 NLT</a:t>
            </a:r>
          </a:p>
          <a:p>
            <a:pPr marL="0" indent="0">
              <a:buNone/>
            </a:pPr>
            <a:r>
              <a:rPr lang="en-US" dirty="0">
                <a:solidFill>
                  <a:schemeClr val="accent2"/>
                </a:solidFill>
              </a:rPr>
              <a:t>5 </a:t>
            </a:r>
            <a:r>
              <a:rPr lang="en-US" dirty="0">
                <a:solidFill>
                  <a:schemeClr val="bg1"/>
                </a:solidFill>
              </a:rPr>
              <a:t>I am writing to remind you, dear friends, that we should love one another. This is not a new commandment, but one we have had from the beginning.</a:t>
            </a:r>
          </a:p>
          <a:p>
            <a:pPr marL="0" indent="0">
              <a:buNone/>
            </a:pPr>
            <a:r>
              <a:rPr lang="en-US" dirty="0">
                <a:solidFill>
                  <a:schemeClr val="accent2"/>
                </a:solidFill>
              </a:rPr>
              <a:t>6 </a:t>
            </a:r>
            <a:r>
              <a:rPr lang="en-US" dirty="0">
                <a:solidFill>
                  <a:schemeClr val="bg1"/>
                </a:solidFill>
              </a:rPr>
              <a:t>Love means doing what God has commanded us, and he has commanded us to love one another, just as you heard from the beginning.</a:t>
            </a:r>
          </a:p>
          <a:p>
            <a:pPr marL="0" indent="0">
              <a:buNone/>
            </a:pPr>
            <a:endParaRPr lang="en-US" dirty="0">
              <a:solidFill>
                <a:schemeClr val="bg1"/>
              </a:solidFill>
            </a:endParaRPr>
          </a:p>
          <a:p>
            <a:pPr marL="0" indent="0" algn="ctr">
              <a:buNone/>
            </a:pPr>
            <a:r>
              <a:rPr lang="en-US" sz="2800" i="1" dirty="0">
                <a:solidFill>
                  <a:schemeClr val="bg1"/>
                </a:solidFill>
              </a:rPr>
              <a:t>“Love one another, as I loved you”</a:t>
            </a:r>
          </a:p>
        </p:txBody>
      </p:sp>
    </p:spTree>
    <p:extLst>
      <p:ext uri="{BB962C8B-B14F-4D97-AF65-F5344CB8AC3E}">
        <p14:creationId xmlns:p14="http://schemas.microsoft.com/office/powerpoint/2010/main" val="2320014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8F6EE-0E5D-5B3B-8AF6-1605DE445A82}"/>
              </a:ext>
            </a:extLst>
          </p:cNvPr>
          <p:cNvSpPr>
            <a:spLocks noGrp="1"/>
          </p:cNvSpPr>
          <p:nvPr>
            <p:ph type="title"/>
          </p:nvPr>
        </p:nvSpPr>
        <p:spPr>
          <a:xfrm>
            <a:off x="0" y="10552"/>
            <a:ext cx="12192000" cy="1325563"/>
          </a:xfrm>
        </p:spPr>
        <p:txBody>
          <a:bodyPr/>
          <a:lstStyle/>
          <a:p>
            <a:pPr algn="ctr"/>
            <a:r>
              <a:rPr lang="en-US" b="1" dirty="0">
                <a:solidFill>
                  <a:schemeClr val="bg1"/>
                </a:solidFill>
              </a:rPr>
              <a:t>New Covenant includes New Commandment</a:t>
            </a:r>
          </a:p>
        </p:txBody>
      </p:sp>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1107168"/>
            <a:ext cx="11856099" cy="5740279"/>
          </a:xfrm>
        </p:spPr>
        <p:txBody>
          <a:bodyPr>
            <a:normAutofit/>
          </a:bodyPr>
          <a:lstStyle/>
          <a:p>
            <a:pPr marL="0" indent="0">
              <a:buNone/>
            </a:pPr>
            <a:r>
              <a:rPr lang="en-US" dirty="0">
                <a:solidFill>
                  <a:schemeClr val="accent2"/>
                </a:solidFill>
              </a:rPr>
              <a:t>1 John 3:11,23 NLT</a:t>
            </a:r>
          </a:p>
          <a:p>
            <a:pPr marL="0" indent="0">
              <a:buNone/>
            </a:pPr>
            <a:r>
              <a:rPr lang="en-US" dirty="0">
                <a:solidFill>
                  <a:schemeClr val="accent2"/>
                </a:solidFill>
              </a:rPr>
              <a:t>11 </a:t>
            </a:r>
            <a:r>
              <a:rPr lang="en-US" dirty="0">
                <a:solidFill>
                  <a:schemeClr val="bg1"/>
                </a:solidFill>
              </a:rPr>
              <a:t>This is the message you have heard from the beginning: We should love one another.</a:t>
            </a:r>
          </a:p>
          <a:p>
            <a:pPr marL="0" indent="0">
              <a:buNone/>
            </a:pPr>
            <a:r>
              <a:rPr lang="en-US" dirty="0">
                <a:solidFill>
                  <a:schemeClr val="accent2"/>
                </a:solidFill>
              </a:rPr>
              <a:t>23 </a:t>
            </a:r>
            <a:r>
              <a:rPr lang="en-US" dirty="0">
                <a:solidFill>
                  <a:schemeClr val="bg1"/>
                </a:solidFill>
              </a:rPr>
              <a:t>And this is his commandment: We must believe in the name of his Son, Jesus Christ, and love one another, just as he commanded us. </a:t>
            </a:r>
          </a:p>
          <a:p>
            <a:pPr marL="0" indent="0">
              <a:buNone/>
            </a:pPr>
            <a:endParaRPr lang="en-US" dirty="0">
              <a:solidFill>
                <a:schemeClr val="bg1"/>
              </a:solidFill>
            </a:endParaRPr>
          </a:p>
          <a:p>
            <a:pPr marL="0" indent="0" algn="ctr">
              <a:buNone/>
            </a:pPr>
            <a:r>
              <a:rPr lang="en-US" sz="2800" i="1" dirty="0">
                <a:solidFill>
                  <a:schemeClr val="bg1"/>
                </a:solidFill>
              </a:rPr>
              <a:t>“Love one another, as I loved you”</a:t>
            </a:r>
          </a:p>
        </p:txBody>
      </p:sp>
    </p:spTree>
    <p:extLst>
      <p:ext uri="{BB962C8B-B14F-4D97-AF65-F5344CB8AC3E}">
        <p14:creationId xmlns:p14="http://schemas.microsoft.com/office/powerpoint/2010/main" val="643137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8F6EE-0E5D-5B3B-8AF6-1605DE445A82}"/>
              </a:ext>
            </a:extLst>
          </p:cNvPr>
          <p:cNvSpPr>
            <a:spLocks noGrp="1"/>
          </p:cNvSpPr>
          <p:nvPr>
            <p:ph type="title"/>
          </p:nvPr>
        </p:nvSpPr>
        <p:spPr>
          <a:xfrm>
            <a:off x="0" y="10552"/>
            <a:ext cx="12192000" cy="1325563"/>
          </a:xfrm>
        </p:spPr>
        <p:txBody>
          <a:bodyPr/>
          <a:lstStyle/>
          <a:p>
            <a:pPr algn="ctr"/>
            <a:r>
              <a:rPr lang="en-US" b="1" dirty="0">
                <a:solidFill>
                  <a:schemeClr val="bg1"/>
                </a:solidFill>
              </a:rPr>
              <a:t>What does Love look like?</a:t>
            </a:r>
          </a:p>
        </p:txBody>
      </p:sp>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1107168"/>
            <a:ext cx="11856099" cy="5740279"/>
          </a:xfrm>
        </p:spPr>
        <p:txBody>
          <a:bodyPr>
            <a:normAutofit/>
          </a:bodyPr>
          <a:lstStyle/>
          <a:p>
            <a:pPr marL="0" indent="0">
              <a:buNone/>
            </a:pPr>
            <a:r>
              <a:rPr lang="en-US" dirty="0">
                <a:solidFill>
                  <a:schemeClr val="accent2"/>
                </a:solidFill>
              </a:rPr>
              <a:t>Matthew 5:43-47 NLT</a:t>
            </a:r>
          </a:p>
          <a:p>
            <a:pPr marL="0" indent="0">
              <a:buNone/>
            </a:pPr>
            <a:r>
              <a:rPr lang="en-US" dirty="0">
                <a:solidFill>
                  <a:schemeClr val="accent2"/>
                </a:solidFill>
              </a:rPr>
              <a:t>43 </a:t>
            </a:r>
            <a:r>
              <a:rPr lang="en-US" dirty="0">
                <a:solidFill>
                  <a:schemeClr val="bg1"/>
                </a:solidFill>
              </a:rPr>
              <a:t>"You have heard the law that says, 'Love your neighbor' and hate your enemy.</a:t>
            </a:r>
          </a:p>
          <a:p>
            <a:pPr marL="0" indent="0">
              <a:buNone/>
            </a:pPr>
            <a:r>
              <a:rPr lang="en-US" dirty="0">
                <a:solidFill>
                  <a:schemeClr val="accent2"/>
                </a:solidFill>
              </a:rPr>
              <a:t>44</a:t>
            </a:r>
            <a:r>
              <a:rPr lang="en-US" dirty="0">
                <a:solidFill>
                  <a:schemeClr val="bg1"/>
                </a:solidFill>
              </a:rPr>
              <a:t> But I say, love your enemies! Pray for those who persecute you!</a:t>
            </a:r>
          </a:p>
          <a:p>
            <a:pPr marL="0" indent="0">
              <a:buNone/>
            </a:pPr>
            <a:r>
              <a:rPr lang="en-US" dirty="0">
                <a:solidFill>
                  <a:schemeClr val="accent2"/>
                </a:solidFill>
              </a:rPr>
              <a:t>45</a:t>
            </a:r>
            <a:r>
              <a:rPr lang="en-US" dirty="0">
                <a:solidFill>
                  <a:schemeClr val="bg1"/>
                </a:solidFill>
              </a:rPr>
              <a:t> In that way, you will be acting as true children of your Father in heaven. For he gives his sunlight to both the evil and the good, and he sends rain on the just and the unjust alike. </a:t>
            </a:r>
          </a:p>
          <a:p>
            <a:pPr marL="0" indent="0">
              <a:buNone/>
            </a:pPr>
            <a:r>
              <a:rPr lang="en-US" dirty="0">
                <a:solidFill>
                  <a:schemeClr val="accent2"/>
                </a:solidFill>
              </a:rPr>
              <a:t>46</a:t>
            </a:r>
            <a:r>
              <a:rPr lang="en-US" dirty="0">
                <a:solidFill>
                  <a:schemeClr val="bg1"/>
                </a:solidFill>
              </a:rPr>
              <a:t> If you love only those who love you, what reward is there for that? Even corrupt tax collectors do that much.</a:t>
            </a:r>
          </a:p>
          <a:p>
            <a:pPr marL="0" indent="0">
              <a:buNone/>
            </a:pPr>
            <a:r>
              <a:rPr lang="en-US" dirty="0">
                <a:solidFill>
                  <a:schemeClr val="accent2"/>
                </a:solidFill>
              </a:rPr>
              <a:t>47</a:t>
            </a:r>
            <a:r>
              <a:rPr lang="en-US" dirty="0">
                <a:solidFill>
                  <a:schemeClr val="bg1"/>
                </a:solidFill>
              </a:rPr>
              <a:t> If you are kind only to your friends, how are you different from anyone else? Even pagans do that.</a:t>
            </a:r>
          </a:p>
          <a:p>
            <a:pPr marL="0" indent="0">
              <a:buNone/>
            </a:pPr>
            <a:endParaRPr lang="en-US" dirty="0">
              <a:solidFill>
                <a:schemeClr val="bg1"/>
              </a:solidFill>
            </a:endParaRPr>
          </a:p>
          <a:p>
            <a:pPr marL="0" indent="0" algn="ctr">
              <a:buNone/>
            </a:pPr>
            <a:r>
              <a:rPr lang="en-US" sz="2800" i="1" dirty="0">
                <a:solidFill>
                  <a:schemeClr val="bg1"/>
                </a:solidFill>
              </a:rPr>
              <a:t>“Love one another, as I loved you”</a:t>
            </a:r>
          </a:p>
        </p:txBody>
      </p:sp>
    </p:spTree>
    <p:extLst>
      <p:ext uri="{BB962C8B-B14F-4D97-AF65-F5344CB8AC3E}">
        <p14:creationId xmlns:p14="http://schemas.microsoft.com/office/powerpoint/2010/main" val="834034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8F6EE-0E5D-5B3B-8AF6-1605DE445A82}"/>
              </a:ext>
            </a:extLst>
          </p:cNvPr>
          <p:cNvSpPr>
            <a:spLocks noGrp="1"/>
          </p:cNvSpPr>
          <p:nvPr>
            <p:ph type="title"/>
          </p:nvPr>
        </p:nvSpPr>
        <p:spPr>
          <a:xfrm>
            <a:off x="0" y="10552"/>
            <a:ext cx="12192000" cy="1325563"/>
          </a:xfrm>
        </p:spPr>
        <p:txBody>
          <a:bodyPr/>
          <a:lstStyle/>
          <a:p>
            <a:pPr algn="ctr"/>
            <a:r>
              <a:rPr lang="en-US" b="1" dirty="0">
                <a:solidFill>
                  <a:schemeClr val="bg1"/>
                </a:solidFill>
              </a:rPr>
              <a:t>What does Love look like?</a:t>
            </a:r>
          </a:p>
        </p:txBody>
      </p:sp>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1107168"/>
            <a:ext cx="11856099" cy="5740279"/>
          </a:xfrm>
        </p:spPr>
        <p:txBody>
          <a:bodyPr>
            <a:normAutofit/>
          </a:bodyPr>
          <a:lstStyle/>
          <a:p>
            <a:pPr marL="0" indent="0">
              <a:buNone/>
            </a:pPr>
            <a:r>
              <a:rPr lang="en-US" dirty="0">
                <a:solidFill>
                  <a:schemeClr val="accent2"/>
                </a:solidFill>
              </a:rPr>
              <a:t>1 Timothy 1:5 NLT</a:t>
            </a:r>
          </a:p>
          <a:p>
            <a:pPr marL="0" indent="0">
              <a:buNone/>
            </a:pPr>
            <a:r>
              <a:rPr lang="en-US" dirty="0">
                <a:solidFill>
                  <a:schemeClr val="accent2"/>
                </a:solidFill>
              </a:rPr>
              <a:t>5 </a:t>
            </a:r>
            <a:r>
              <a:rPr lang="en-US" dirty="0">
                <a:solidFill>
                  <a:schemeClr val="bg1"/>
                </a:solidFill>
              </a:rPr>
              <a:t>The purpose of my instruction is that all believers would be filled with love that comes from a pure heart, a clear conscience, and genuine faith.</a:t>
            </a:r>
          </a:p>
          <a:p>
            <a:pPr marL="0" indent="0">
              <a:buNone/>
            </a:pPr>
            <a:endParaRPr lang="en-US" dirty="0">
              <a:solidFill>
                <a:schemeClr val="accent2"/>
              </a:solidFill>
            </a:endParaRPr>
          </a:p>
          <a:p>
            <a:pPr marL="0" indent="0">
              <a:buNone/>
            </a:pPr>
            <a:r>
              <a:rPr lang="en-US" dirty="0">
                <a:solidFill>
                  <a:schemeClr val="accent2"/>
                </a:solidFill>
              </a:rPr>
              <a:t>1 Timothy 6:11 NLT</a:t>
            </a:r>
          </a:p>
          <a:p>
            <a:pPr marL="0" indent="0">
              <a:buNone/>
            </a:pPr>
            <a:r>
              <a:rPr lang="en-US" dirty="0">
                <a:solidFill>
                  <a:schemeClr val="accent2"/>
                </a:solidFill>
              </a:rPr>
              <a:t>11 </a:t>
            </a:r>
            <a:r>
              <a:rPr lang="en-US" dirty="0">
                <a:solidFill>
                  <a:schemeClr val="bg1"/>
                </a:solidFill>
              </a:rPr>
              <a:t>But you, Timothy, are a man of God; so run from all these evil things. Pursue righteousness and a godly life, along with faith, love, perseverance, and gentleness.</a:t>
            </a:r>
          </a:p>
          <a:p>
            <a:pPr marL="0" indent="0">
              <a:buNone/>
            </a:pPr>
            <a:endParaRPr lang="en-US" dirty="0">
              <a:solidFill>
                <a:schemeClr val="bg1"/>
              </a:solidFill>
            </a:endParaRPr>
          </a:p>
          <a:p>
            <a:pPr marL="0" indent="0" algn="ctr">
              <a:buNone/>
            </a:pPr>
            <a:r>
              <a:rPr lang="en-US" sz="2800" i="1" dirty="0">
                <a:solidFill>
                  <a:schemeClr val="bg1"/>
                </a:solidFill>
              </a:rPr>
              <a:t>“Love one another, as I loved you”</a:t>
            </a:r>
          </a:p>
        </p:txBody>
      </p:sp>
    </p:spTree>
    <p:extLst>
      <p:ext uri="{BB962C8B-B14F-4D97-AF65-F5344CB8AC3E}">
        <p14:creationId xmlns:p14="http://schemas.microsoft.com/office/powerpoint/2010/main" val="1890069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8F6EE-0E5D-5B3B-8AF6-1605DE445A82}"/>
              </a:ext>
            </a:extLst>
          </p:cNvPr>
          <p:cNvSpPr>
            <a:spLocks noGrp="1"/>
          </p:cNvSpPr>
          <p:nvPr>
            <p:ph type="title"/>
          </p:nvPr>
        </p:nvSpPr>
        <p:spPr>
          <a:xfrm>
            <a:off x="0" y="10552"/>
            <a:ext cx="12192000" cy="1325563"/>
          </a:xfrm>
        </p:spPr>
        <p:txBody>
          <a:bodyPr/>
          <a:lstStyle/>
          <a:p>
            <a:pPr algn="ctr"/>
            <a:r>
              <a:rPr lang="en-US" b="1" dirty="0">
                <a:solidFill>
                  <a:schemeClr val="bg1"/>
                </a:solidFill>
              </a:rPr>
              <a:t>What does Love look like?</a:t>
            </a:r>
          </a:p>
        </p:txBody>
      </p:sp>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1107168"/>
            <a:ext cx="11856099" cy="5740279"/>
          </a:xfrm>
        </p:spPr>
        <p:txBody>
          <a:bodyPr>
            <a:normAutofit/>
          </a:bodyPr>
          <a:lstStyle/>
          <a:p>
            <a:pPr marL="0" indent="0">
              <a:buNone/>
            </a:pPr>
            <a:r>
              <a:rPr lang="en-US" dirty="0">
                <a:solidFill>
                  <a:schemeClr val="accent2"/>
                </a:solidFill>
              </a:rPr>
              <a:t>1 Corinthians 7:17-19</a:t>
            </a:r>
          </a:p>
          <a:p>
            <a:pPr marL="0" indent="0">
              <a:buNone/>
            </a:pPr>
            <a:r>
              <a:rPr lang="en-US" dirty="0">
                <a:solidFill>
                  <a:schemeClr val="accent2"/>
                </a:solidFill>
              </a:rPr>
              <a:t>17 </a:t>
            </a:r>
            <a:r>
              <a:rPr lang="en-US" dirty="0">
                <a:solidFill>
                  <a:schemeClr val="bg1"/>
                </a:solidFill>
              </a:rPr>
              <a:t>Each of you should continue to live in whatever situation the Lord has placed you, and remain as you were when God first called you. This is my rule for all the churches.</a:t>
            </a:r>
          </a:p>
          <a:p>
            <a:pPr marL="0" indent="0">
              <a:buNone/>
            </a:pPr>
            <a:r>
              <a:rPr lang="en-US" dirty="0">
                <a:solidFill>
                  <a:schemeClr val="accent2"/>
                </a:solidFill>
              </a:rPr>
              <a:t>18 </a:t>
            </a:r>
            <a:r>
              <a:rPr lang="en-US" dirty="0">
                <a:solidFill>
                  <a:schemeClr val="bg1"/>
                </a:solidFill>
              </a:rPr>
              <a:t>For instance, a man who was circumcised before he became a believer should not try to reverse it. And the man who was uncircumcised when he became a believer should not be circumcised now.</a:t>
            </a:r>
          </a:p>
          <a:p>
            <a:pPr marL="0" indent="0">
              <a:buNone/>
            </a:pPr>
            <a:r>
              <a:rPr lang="en-US" dirty="0">
                <a:solidFill>
                  <a:schemeClr val="accent2"/>
                </a:solidFill>
              </a:rPr>
              <a:t>19 </a:t>
            </a:r>
            <a:r>
              <a:rPr lang="en-US" dirty="0">
                <a:solidFill>
                  <a:schemeClr val="bg1"/>
                </a:solidFill>
              </a:rPr>
              <a:t>For it makes no difference whether or not a man has been circumcised. The important thing is to keep God’s commandments.</a:t>
            </a:r>
          </a:p>
          <a:p>
            <a:pPr marL="0" indent="0">
              <a:buNone/>
            </a:pPr>
            <a:endParaRPr lang="en-US" dirty="0">
              <a:solidFill>
                <a:schemeClr val="bg1"/>
              </a:solidFill>
            </a:endParaRPr>
          </a:p>
          <a:p>
            <a:pPr marL="0" indent="0" algn="ctr">
              <a:buNone/>
            </a:pPr>
            <a:r>
              <a:rPr lang="en-US" sz="2800" i="1" dirty="0">
                <a:solidFill>
                  <a:schemeClr val="bg1"/>
                </a:solidFill>
              </a:rPr>
              <a:t>“Love one another, as I loved you”</a:t>
            </a:r>
          </a:p>
        </p:txBody>
      </p:sp>
    </p:spTree>
    <p:extLst>
      <p:ext uri="{BB962C8B-B14F-4D97-AF65-F5344CB8AC3E}">
        <p14:creationId xmlns:p14="http://schemas.microsoft.com/office/powerpoint/2010/main" val="1482127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8F6EE-0E5D-5B3B-8AF6-1605DE445A82}"/>
              </a:ext>
            </a:extLst>
          </p:cNvPr>
          <p:cNvSpPr>
            <a:spLocks noGrp="1"/>
          </p:cNvSpPr>
          <p:nvPr>
            <p:ph type="title"/>
          </p:nvPr>
        </p:nvSpPr>
        <p:spPr>
          <a:xfrm>
            <a:off x="0" y="10552"/>
            <a:ext cx="12192000" cy="1325563"/>
          </a:xfrm>
        </p:spPr>
        <p:txBody>
          <a:bodyPr/>
          <a:lstStyle/>
          <a:p>
            <a:pPr algn="ctr"/>
            <a:r>
              <a:rPr lang="en-US" b="1" dirty="0">
                <a:solidFill>
                  <a:schemeClr val="bg1"/>
                </a:solidFill>
              </a:rPr>
              <a:t>What does Love look like?</a:t>
            </a:r>
          </a:p>
        </p:txBody>
      </p:sp>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1107168"/>
            <a:ext cx="11856099" cy="5740279"/>
          </a:xfrm>
        </p:spPr>
        <p:txBody>
          <a:bodyPr>
            <a:normAutofit/>
          </a:bodyPr>
          <a:lstStyle/>
          <a:p>
            <a:pPr marL="0" indent="0">
              <a:buNone/>
            </a:pPr>
            <a:r>
              <a:rPr lang="en-US" dirty="0">
                <a:solidFill>
                  <a:schemeClr val="accent2"/>
                </a:solidFill>
              </a:rPr>
              <a:t>Galatians 6:2 NLT</a:t>
            </a:r>
          </a:p>
          <a:p>
            <a:pPr marL="0" indent="0">
              <a:buNone/>
            </a:pPr>
            <a:r>
              <a:rPr lang="en-US" dirty="0">
                <a:solidFill>
                  <a:schemeClr val="accent2"/>
                </a:solidFill>
              </a:rPr>
              <a:t>2 </a:t>
            </a:r>
            <a:r>
              <a:rPr lang="en-US" dirty="0">
                <a:solidFill>
                  <a:schemeClr val="bg1"/>
                </a:solidFill>
              </a:rPr>
              <a:t>Share each other’s burdens, and in this way obey the law of Christ.</a:t>
            </a:r>
          </a:p>
          <a:p>
            <a:pPr marL="0" indent="0">
              <a:buNone/>
            </a:pPr>
            <a:endParaRPr lang="en-US" dirty="0">
              <a:solidFill>
                <a:schemeClr val="accent2"/>
              </a:solidFill>
            </a:endParaRPr>
          </a:p>
          <a:p>
            <a:pPr marL="0" indent="0">
              <a:buNone/>
            </a:pPr>
            <a:r>
              <a:rPr lang="en-US" dirty="0">
                <a:solidFill>
                  <a:schemeClr val="accent2"/>
                </a:solidFill>
              </a:rPr>
              <a:t>Galatians 6:2 NET</a:t>
            </a:r>
          </a:p>
          <a:p>
            <a:pPr marL="0" indent="0">
              <a:buNone/>
            </a:pPr>
            <a:r>
              <a:rPr lang="en-US" dirty="0">
                <a:solidFill>
                  <a:schemeClr val="accent2"/>
                </a:solidFill>
              </a:rPr>
              <a:t>2 </a:t>
            </a:r>
            <a:r>
              <a:rPr lang="en-US" dirty="0">
                <a:solidFill>
                  <a:schemeClr val="bg1"/>
                </a:solidFill>
              </a:rPr>
              <a:t>Carry one another's burdens, and in this way you will fulfill the law of Christ.</a:t>
            </a:r>
          </a:p>
          <a:p>
            <a:pPr marL="0" indent="0">
              <a:buNone/>
            </a:pPr>
            <a:endParaRPr lang="en-US" dirty="0">
              <a:solidFill>
                <a:schemeClr val="accent2"/>
              </a:solidFill>
            </a:endParaRPr>
          </a:p>
          <a:p>
            <a:pPr marL="0" indent="0">
              <a:buNone/>
            </a:pPr>
            <a:r>
              <a:rPr lang="en-US" dirty="0">
                <a:solidFill>
                  <a:schemeClr val="accent2"/>
                </a:solidFill>
              </a:rPr>
              <a:t>Galatians 6:2 NET</a:t>
            </a:r>
          </a:p>
          <a:p>
            <a:pPr marL="0" indent="0">
              <a:buNone/>
            </a:pPr>
            <a:r>
              <a:rPr lang="en-US" dirty="0">
                <a:solidFill>
                  <a:schemeClr val="accent2"/>
                </a:solidFill>
              </a:rPr>
              <a:t>2 </a:t>
            </a:r>
            <a:r>
              <a:rPr lang="en-US" dirty="0">
                <a:solidFill>
                  <a:schemeClr val="bg1"/>
                </a:solidFill>
              </a:rPr>
              <a:t>Bear one another’s burdens, and so fulfill the law of Christ.</a:t>
            </a:r>
          </a:p>
          <a:p>
            <a:pPr marL="0" indent="0">
              <a:buNone/>
            </a:pPr>
            <a:endParaRPr lang="en-US" dirty="0">
              <a:solidFill>
                <a:schemeClr val="bg1"/>
              </a:solidFill>
            </a:endParaRPr>
          </a:p>
          <a:p>
            <a:pPr marL="0" indent="0" algn="ctr">
              <a:buNone/>
            </a:pPr>
            <a:r>
              <a:rPr lang="en-US" sz="2800" i="1" dirty="0">
                <a:solidFill>
                  <a:schemeClr val="bg1"/>
                </a:solidFill>
              </a:rPr>
              <a:t>“Love one another, as I loved you”</a:t>
            </a:r>
          </a:p>
        </p:txBody>
      </p:sp>
    </p:spTree>
    <p:extLst>
      <p:ext uri="{BB962C8B-B14F-4D97-AF65-F5344CB8AC3E}">
        <p14:creationId xmlns:p14="http://schemas.microsoft.com/office/powerpoint/2010/main" val="18348744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8F6EE-0E5D-5B3B-8AF6-1605DE445A82}"/>
              </a:ext>
            </a:extLst>
          </p:cNvPr>
          <p:cNvSpPr>
            <a:spLocks noGrp="1"/>
          </p:cNvSpPr>
          <p:nvPr>
            <p:ph type="title"/>
          </p:nvPr>
        </p:nvSpPr>
        <p:spPr>
          <a:xfrm>
            <a:off x="0" y="10552"/>
            <a:ext cx="12192000" cy="1325563"/>
          </a:xfrm>
        </p:spPr>
        <p:txBody>
          <a:bodyPr/>
          <a:lstStyle/>
          <a:p>
            <a:pPr algn="ctr"/>
            <a:r>
              <a:rPr lang="en-US" b="1" dirty="0">
                <a:solidFill>
                  <a:schemeClr val="bg1"/>
                </a:solidFill>
              </a:rPr>
              <a:t>You are a New Creation</a:t>
            </a:r>
          </a:p>
        </p:txBody>
      </p:sp>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1107168"/>
            <a:ext cx="11856099" cy="5740279"/>
          </a:xfrm>
        </p:spPr>
        <p:txBody>
          <a:bodyPr>
            <a:normAutofit/>
          </a:bodyPr>
          <a:lstStyle/>
          <a:p>
            <a:pPr marL="0" indent="0">
              <a:buNone/>
            </a:pPr>
            <a:r>
              <a:rPr lang="en-US" dirty="0">
                <a:solidFill>
                  <a:schemeClr val="accent2"/>
                </a:solidFill>
              </a:rPr>
              <a:t>Galatians 6:15 NLT</a:t>
            </a:r>
          </a:p>
          <a:p>
            <a:pPr marL="0" indent="0">
              <a:buNone/>
            </a:pPr>
            <a:r>
              <a:rPr lang="en-US" dirty="0">
                <a:solidFill>
                  <a:schemeClr val="accent2"/>
                </a:solidFill>
              </a:rPr>
              <a:t>15 </a:t>
            </a:r>
            <a:r>
              <a:rPr lang="en-US" dirty="0">
                <a:solidFill>
                  <a:schemeClr val="bg1"/>
                </a:solidFill>
              </a:rPr>
              <a:t>It doesn’t matter whether we have been circumcised or not. What counts is whether we have been transformed into a </a:t>
            </a:r>
            <a:r>
              <a:rPr lang="en-US" dirty="0">
                <a:solidFill>
                  <a:schemeClr val="accent2"/>
                </a:solidFill>
              </a:rPr>
              <a:t>new creation</a:t>
            </a:r>
            <a:r>
              <a:rPr lang="en-US" dirty="0">
                <a:solidFill>
                  <a:schemeClr val="bg1"/>
                </a:solidFill>
              </a:rPr>
              <a:t>.</a:t>
            </a:r>
          </a:p>
          <a:p>
            <a:pPr marL="0" indent="0">
              <a:buNone/>
            </a:pPr>
            <a:endParaRPr lang="en-US" dirty="0">
              <a:solidFill>
                <a:schemeClr val="accent2"/>
              </a:solidFill>
            </a:endParaRPr>
          </a:p>
          <a:p>
            <a:pPr marL="0" indent="0">
              <a:buNone/>
            </a:pPr>
            <a:r>
              <a:rPr lang="en-US" dirty="0">
                <a:solidFill>
                  <a:schemeClr val="accent2"/>
                </a:solidFill>
              </a:rPr>
              <a:t>Galatians 5:6 NLT</a:t>
            </a:r>
          </a:p>
          <a:p>
            <a:pPr marL="0" indent="0">
              <a:buNone/>
            </a:pPr>
            <a:r>
              <a:rPr lang="en-US" dirty="0">
                <a:solidFill>
                  <a:schemeClr val="accent2"/>
                </a:solidFill>
              </a:rPr>
              <a:t>6 </a:t>
            </a:r>
            <a:r>
              <a:rPr lang="en-US" dirty="0">
                <a:solidFill>
                  <a:schemeClr val="bg1"/>
                </a:solidFill>
              </a:rPr>
              <a:t>For when we place our faith in Christ Jesus, there is no benefit in being circumcised or being uncircumcised. What is important is faith expressing itself in love.</a:t>
            </a:r>
          </a:p>
          <a:p>
            <a:pPr marL="0" indent="0">
              <a:buNone/>
            </a:pPr>
            <a:endParaRPr lang="en-US" sz="2800" i="1" dirty="0">
              <a:solidFill>
                <a:schemeClr val="bg1"/>
              </a:solidFill>
            </a:endParaRPr>
          </a:p>
          <a:p>
            <a:pPr marL="0" indent="0" algn="ctr">
              <a:buNone/>
            </a:pPr>
            <a:r>
              <a:rPr lang="en-US" sz="2800" i="1" dirty="0">
                <a:solidFill>
                  <a:schemeClr val="bg1"/>
                </a:solidFill>
              </a:rPr>
              <a:t>“Love one another, as I loved you”</a:t>
            </a:r>
          </a:p>
        </p:txBody>
      </p:sp>
    </p:spTree>
    <p:extLst>
      <p:ext uri="{BB962C8B-B14F-4D97-AF65-F5344CB8AC3E}">
        <p14:creationId xmlns:p14="http://schemas.microsoft.com/office/powerpoint/2010/main" val="1511537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FC6EDF2B-7015-76CD-3C79-2B5193D2C5A2}"/>
              </a:ext>
            </a:extLst>
          </p:cNvPr>
          <p:cNvSpPr>
            <a:spLocks noGrp="1"/>
          </p:cNvSpPr>
          <p:nvPr>
            <p:ph idx="1"/>
          </p:nvPr>
        </p:nvSpPr>
        <p:spPr>
          <a:xfrm>
            <a:off x="5956183" y="410547"/>
            <a:ext cx="6235816" cy="5906277"/>
          </a:xfrm>
        </p:spPr>
        <p:txBody>
          <a:bodyPr>
            <a:noAutofit/>
          </a:bodyPr>
          <a:lstStyle/>
          <a:p>
            <a:pPr marL="0" indent="0">
              <a:buNone/>
            </a:pPr>
            <a:r>
              <a:rPr lang="en-US" sz="3600" dirty="0">
                <a:solidFill>
                  <a:schemeClr val="bg1"/>
                </a:solidFill>
              </a:rPr>
              <a:t>Old Covenant</a:t>
            </a:r>
          </a:p>
          <a:p>
            <a:r>
              <a:rPr lang="en-US" sz="3600" dirty="0">
                <a:solidFill>
                  <a:schemeClr val="bg1"/>
                </a:solidFill>
              </a:rPr>
              <a:t>Mt. Sinai</a:t>
            </a:r>
          </a:p>
          <a:p>
            <a:r>
              <a:rPr lang="en-US" sz="3600" dirty="0">
                <a:solidFill>
                  <a:schemeClr val="bg1"/>
                </a:solidFill>
              </a:rPr>
              <a:t>10 Commandments</a:t>
            </a:r>
          </a:p>
          <a:p>
            <a:r>
              <a:rPr lang="en-US" sz="3600" dirty="0">
                <a:solidFill>
                  <a:schemeClr val="bg1"/>
                </a:solidFill>
              </a:rPr>
              <a:t>613 Commandments</a:t>
            </a:r>
          </a:p>
          <a:p>
            <a:r>
              <a:rPr lang="en-US" sz="3600" dirty="0">
                <a:solidFill>
                  <a:schemeClr val="bg1"/>
                </a:solidFill>
              </a:rPr>
              <a:t>Decrees and Regulations</a:t>
            </a:r>
          </a:p>
          <a:p>
            <a:r>
              <a:rPr lang="en-US" sz="3600" dirty="0">
                <a:solidFill>
                  <a:schemeClr val="bg1"/>
                </a:solidFill>
              </a:rPr>
              <a:t>Instructions to build the Tabernacle (“Tent of Meeting”)</a:t>
            </a:r>
          </a:p>
          <a:p>
            <a:pPr marL="0" indent="0" algn="ctr">
              <a:buNone/>
            </a:pPr>
            <a:endParaRPr lang="en-US" sz="3600" dirty="0">
              <a:solidFill>
                <a:schemeClr val="bg1"/>
              </a:solidFill>
            </a:endParaRPr>
          </a:p>
        </p:txBody>
      </p:sp>
      <p:pic>
        <p:nvPicPr>
          <p:cNvPr id="2052" name="Picture 4" descr="Bible Verses About the Ten Commandments">
            <a:extLst>
              <a:ext uri="{FF2B5EF4-FFF2-40B4-BE49-F238E27FC236}">
                <a16:creationId xmlns:a16="http://schemas.microsoft.com/office/drawing/2014/main" id="{04BF60B0-1B5F-D4CC-6A95-2692167354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41838"/>
            <a:ext cx="5911977" cy="3325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1502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8F6EE-0E5D-5B3B-8AF6-1605DE445A82}"/>
              </a:ext>
            </a:extLst>
          </p:cNvPr>
          <p:cNvSpPr>
            <a:spLocks noGrp="1"/>
          </p:cNvSpPr>
          <p:nvPr>
            <p:ph type="title"/>
          </p:nvPr>
        </p:nvSpPr>
        <p:spPr>
          <a:xfrm>
            <a:off x="0" y="10552"/>
            <a:ext cx="12192000" cy="1325563"/>
          </a:xfrm>
        </p:spPr>
        <p:txBody>
          <a:bodyPr/>
          <a:lstStyle/>
          <a:p>
            <a:pPr algn="ctr"/>
            <a:r>
              <a:rPr lang="en-US" b="1" dirty="0">
                <a:solidFill>
                  <a:schemeClr val="bg1"/>
                </a:solidFill>
              </a:rPr>
              <a:t>Law of Christ</a:t>
            </a:r>
          </a:p>
        </p:txBody>
      </p:sp>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1107168"/>
            <a:ext cx="11856099" cy="5740279"/>
          </a:xfrm>
        </p:spPr>
        <p:txBody>
          <a:bodyPr>
            <a:normAutofit/>
          </a:bodyPr>
          <a:lstStyle/>
          <a:p>
            <a:pPr marL="0" indent="0">
              <a:buNone/>
            </a:pPr>
            <a:r>
              <a:rPr lang="en-US" dirty="0">
                <a:solidFill>
                  <a:schemeClr val="accent2"/>
                </a:solidFill>
              </a:rPr>
              <a:t>1 Corinthians 9:20-21 NLT</a:t>
            </a:r>
          </a:p>
          <a:p>
            <a:pPr marL="0" indent="0">
              <a:buNone/>
            </a:pPr>
            <a:r>
              <a:rPr lang="en-US" dirty="0">
                <a:solidFill>
                  <a:schemeClr val="accent2"/>
                </a:solidFill>
              </a:rPr>
              <a:t>20 </a:t>
            </a:r>
            <a:r>
              <a:rPr lang="en-US" dirty="0">
                <a:solidFill>
                  <a:schemeClr val="bg1"/>
                </a:solidFill>
              </a:rPr>
              <a:t>When I was with the Jews, I lived like a Jew to bring the Jews to Christ. When I was with those who follow the Jewish law, I too lived under that law. Even though I am not subject to the law, I did this so I could bring to Christ those who are under the law.</a:t>
            </a:r>
          </a:p>
          <a:p>
            <a:pPr marL="0" indent="0">
              <a:buNone/>
            </a:pPr>
            <a:r>
              <a:rPr lang="en-US" dirty="0">
                <a:solidFill>
                  <a:schemeClr val="accent2"/>
                </a:solidFill>
              </a:rPr>
              <a:t>21 </a:t>
            </a:r>
            <a:r>
              <a:rPr lang="en-US" dirty="0">
                <a:solidFill>
                  <a:schemeClr val="bg1"/>
                </a:solidFill>
              </a:rPr>
              <a:t>When I am with the Gentiles who do not follow the Jewish law, I too live apart from that law so I can bring them to Christ. But I do not ignore the law of God; I obey the law of Christ.</a:t>
            </a:r>
          </a:p>
          <a:p>
            <a:pPr marL="0" indent="0" algn="ctr">
              <a:buNone/>
            </a:pPr>
            <a:endParaRPr lang="en-US" sz="2800" i="1" dirty="0">
              <a:solidFill>
                <a:schemeClr val="bg1"/>
              </a:solidFill>
            </a:endParaRPr>
          </a:p>
          <a:p>
            <a:pPr marL="0" indent="0" algn="ctr">
              <a:buNone/>
            </a:pPr>
            <a:r>
              <a:rPr lang="en-US" sz="2800" i="1" dirty="0">
                <a:solidFill>
                  <a:schemeClr val="bg1"/>
                </a:solidFill>
              </a:rPr>
              <a:t>“Love one another, as I loved you”</a:t>
            </a:r>
          </a:p>
        </p:txBody>
      </p:sp>
    </p:spTree>
    <p:extLst>
      <p:ext uri="{BB962C8B-B14F-4D97-AF65-F5344CB8AC3E}">
        <p14:creationId xmlns:p14="http://schemas.microsoft.com/office/powerpoint/2010/main" val="32466796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Diagram 12">
            <a:extLst>
              <a:ext uri="{FF2B5EF4-FFF2-40B4-BE49-F238E27FC236}">
                <a16:creationId xmlns:a16="http://schemas.microsoft.com/office/drawing/2014/main" id="{B66A80C0-6416-F632-CA1D-C1828B26D88C}"/>
              </a:ext>
            </a:extLst>
          </p:cNvPr>
          <p:cNvGraphicFramePr/>
          <p:nvPr>
            <p:extLst>
              <p:ext uri="{D42A27DB-BD31-4B8C-83A1-F6EECF244321}">
                <p14:modId xmlns:p14="http://schemas.microsoft.com/office/powerpoint/2010/main" val="3176839571"/>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Arrow: Curved Up 13">
            <a:extLst>
              <a:ext uri="{FF2B5EF4-FFF2-40B4-BE49-F238E27FC236}">
                <a16:creationId xmlns:a16="http://schemas.microsoft.com/office/drawing/2014/main" id="{F472D9B9-52F9-EC23-04D9-AD1599F0BC4E}"/>
              </a:ext>
            </a:extLst>
          </p:cNvPr>
          <p:cNvSpPr/>
          <p:nvPr/>
        </p:nvSpPr>
        <p:spPr>
          <a:xfrm>
            <a:off x="2650919" y="5050172"/>
            <a:ext cx="2961314" cy="1182848"/>
          </a:xfrm>
          <a:prstGeom prst="curvedUpArrow">
            <a:avLst/>
          </a:prstGeom>
          <a:solidFill>
            <a:srgbClr val="7030A0"/>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7" name="Arrow: Curved Down 16">
            <a:extLst>
              <a:ext uri="{FF2B5EF4-FFF2-40B4-BE49-F238E27FC236}">
                <a16:creationId xmlns:a16="http://schemas.microsoft.com/office/drawing/2014/main" id="{D903DF2F-7825-5661-AF05-3F999E89ADE0}"/>
              </a:ext>
            </a:extLst>
          </p:cNvPr>
          <p:cNvSpPr/>
          <p:nvPr/>
        </p:nvSpPr>
        <p:spPr>
          <a:xfrm rot="10800000">
            <a:off x="6705602" y="5050172"/>
            <a:ext cx="2835479" cy="1182848"/>
          </a:xfrm>
          <a:prstGeom prst="curvedDownArrow">
            <a:avLst/>
          </a:prstGeom>
          <a:solidFill>
            <a:srgbClr val="7030A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076191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8F6EE-0E5D-5B3B-8AF6-1605DE445A82}"/>
              </a:ext>
            </a:extLst>
          </p:cNvPr>
          <p:cNvSpPr>
            <a:spLocks noGrp="1"/>
          </p:cNvSpPr>
          <p:nvPr>
            <p:ph type="title"/>
          </p:nvPr>
        </p:nvSpPr>
        <p:spPr>
          <a:xfrm>
            <a:off x="0" y="10552"/>
            <a:ext cx="12192000" cy="1325563"/>
          </a:xfrm>
        </p:spPr>
        <p:txBody>
          <a:bodyPr/>
          <a:lstStyle/>
          <a:p>
            <a:pPr algn="ctr"/>
            <a:r>
              <a:rPr lang="en-US" b="1" dirty="0">
                <a:solidFill>
                  <a:schemeClr val="bg1"/>
                </a:solidFill>
              </a:rPr>
              <a:t>Ministers of his New Covenant</a:t>
            </a:r>
          </a:p>
        </p:txBody>
      </p:sp>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1107168"/>
            <a:ext cx="11856099" cy="5740279"/>
          </a:xfrm>
        </p:spPr>
        <p:txBody>
          <a:bodyPr>
            <a:normAutofit/>
          </a:bodyPr>
          <a:lstStyle/>
          <a:p>
            <a:pPr marL="0" indent="0">
              <a:buNone/>
            </a:pPr>
            <a:r>
              <a:rPr lang="en-US" dirty="0">
                <a:solidFill>
                  <a:schemeClr val="accent2"/>
                </a:solidFill>
              </a:rPr>
              <a:t>2 Corinthians 3:6 NLT</a:t>
            </a:r>
          </a:p>
          <a:p>
            <a:pPr marL="0" indent="0">
              <a:buNone/>
            </a:pPr>
            <a:r>
              <a:rPr lang="en-US" dirty="0">
                <a:solidFill>
                  <a:schemeClr val="accent2"/>
                </a:solidFill>
              </a:rPr>
              <a:t>6 </a:t>
            </a:r>
            <a:r>
              <a:rPr lang="en-US" dirty="0">
                <a:solidFill>
                  <a:schemeClr val="bg1"/>
                </a:solidFill>
              </a:rPr>
              <a:t>He has enabled us to be </a:t>
            </a:r>
            <a:r>
              <a:rPr lang="en-US" dirty="0">
                <a:solidFill>
                  <a:schemeClr val="accent2"/>
                </a:solidFill>
              </a:rPr>
              <a:t>ministers of his new covenant</a:t>
            </a:r>
            <a:r>
              <a:rPr lang="en-US" dirty="0">
                <a:solidFill>
                  <a:schemeClr val="bg1"/>
                </a:solidFill>
              </a:rPr>
              <a:t>. This is a covenant not of written laws, but of the Spirit. The old written covenant ends in death; but under the new covenant, the Spirit gives life.</a:t>
            </a:r>
          </a:p>
          <a:p>
            <a:pPr marL="0" indent="0">
              <a:buNone/>
            </a:pPr>
            <a:endParaRPr lang="en-US" dirty="0">
              <a:solidFill>
                <a:schemeClr val="accent2"/>
              </a:solidFill>
            </a:endParaRPr>
          </a:p>
          <a:p>
            <a:pPr marL="0" indent="0">
              <a:buNone/>
            </a:pPr>
            <a:r>
              <a:rPr lang="en-US" dirty="0">
                <a:solidFill>
                  <a:schemeClr val="accent2"/>
                </a:solidFill>
              </a:rPr>
              <a:t>Romans 7:6 NLT</a:t>
            </a:r>
          </a:p>
          <a:p>
            <a:pPr marL="0" indent="0">
              <a:buNone/>
            </a:pPr>
            <a:r>
              <a:rPr lang="en-US" dirty="0">
                <a:solidFill>
                  <a:schemeClr val="accent2"/>
                </a:solidFill>
              </a:rPr>
              <a:t>6 </a:t>
            </a:r>
            <a:r>
              <a:rPr lang="en-US" dirty="0">
                <a:solidFill>
                  <a:schemeClr val="bg1"/>
                </a:solidFill>
              </a:rPr>
              <a:t>But now we have been released from the law, for we died to it and are no longer captive to its power. Now we can serve God, not in the old way of obeying the letter of the law, but in the </a:t>
            </a:r>
            <a:r>
              <a:rPr lang="en-US" dirty="0">
                <a:solidFill>
                  <a:schemeClr val="accent2"/>
                </a:solidFill>
              </a:rPr>
              <a:t>new way of living in the Spirit</a:t>
            </a:r>
            <a:r>
              <a:rPr lang="en-US" dirty="0">
                <a:solidFill>
                  <a:schemeClr val="bg1"/>
                </a:solidFill>
              </a:rPr>
              <a:t>.</a:t>
            </a:r>
          </a:p>
          <a:p>
            <a:pPr marL="0" indent="0">
              <a:buNone/>
            </a:pPr>
            <a:endParaRPr lang="en-US" sz="2800" i="1" dirty="0">
              <a:solidFill>
                <a:schemeClr val="bg1"/>
              </a:solidFill>
            </a:endParaRPr>
          </a:p>
          <a:p>
            <a:pPr marL="0" indent="0" algn="ctr">
              <a:buNone/>
            </a:pPr>
            <a:r>
              <a:rPr lang="en-US" sz="2800" i="1" dirty="0">
                <a:solidFill>
                  <a:schemeClr val="bg1"/>
                </a:solidFill>
              </a:rPr>
              <a:t>“Love one another, as I loved you”</a:t>
            </a:r>
          </a:p>
        </p:txBody>
      </p:sp>
    </p:spTree>
    <p:extLst>
      <p:ext uri="{BB962C8B-B14F-4D97-AF65-F5344CB8AC3E}">
        <p14:creationId xmlns:p14="http://schemas.microsoft.com/office/powerpoint/2010/main" val="19200552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8F6EE-0E5D-5B3B-8AF6-1605DE445A82}"/>
              </a:ext>
            </a:extLst>
          </p:cNvPr>
          <p:cNvSpPr>
            <a:spLocks noGrp="1"/>
          </p:cNvSpPr>
          <p:nvPr>
            <p:ph type="title"/>
          </p:nvPr>
        </p:nvSpPr>
        <p:spPr>
          <a:xfrm>
            <a:off x="0" y="10552"/>
            <a:ext cx="12192000" cy="1325563"/>
          </a:xfrm>
        </p:spPr>
        <p:txBody>
          <a:bodyPr/>
          <a:lstStyle/>
          <a:p>
            <a:pPr algn="ctr"/>
            <a:r>
              <a:rPr lang="en-US" b="1" dirty="0">
                <a:solidFill>
                  <a:schemeClr val="bg1"/>
                </a:solidFill>
              </a:rPr>
              <a:t>Led by the Spirit</a:t>
            </a:r>
          </a:p>
        </p:txBody>
      </p:sp>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1107168"/>
            <a:ext cx="11856099" cy="5740279"/>
          </a:xfrm>
        </p:spPr>
        <p:txBody>
          <a:bodyPr>
            <a:normAutofit fontScale="92500" lnSpcReduction="10000"/>
          </a:bodyPr>
          <a:lstStyle/>
          <a:p>
            <a:pPr marL="0" indent="0">
              <a:buNone/>
            </a:pPr>
            <a:r>
              <a:rPr lang="en-US" dirty="0">
                <a:solidFill>
                  <a:schemeClr val="accent2"/>
                </a:solidFill>
              </a:rPr>
              <a:t>Galatians 5:25-26 NLT</a:t>
            </a:r>
          </a:p>
          <a:p>
            <a:pPr marL="0" indent="0">
              <a:buNone/>
            </a:pPr>
            <a:r>
              <a:rPr lang="en-US" dirty="0">
                <a:solidFill>
                  <a:schemeClr val="accent2"/>
                </a:solidFill>
              </a:rPr>
              <a:t>25 </a:t>
            </a:r>
            <a:r>
              <a:rPr lang="en-US" dirty="0">
                <a:solidFill>
                  <a:schemeClr val="bg1"/>
                </a:solidFill>
              </a:rPr>
              <a:t>Since we are living by the Spirit, let us follow the Spirit's leading in every part of our lives.</a:t>
            </a:r>
          </a:p>
          <a:p>
            <a:pPr marL="0" indent="0">
              <a:buNone/>
            </a:pPr>
            <a:r>
              <a:rPr lang="en-US" dirty="0">
                <a:solidFill>
                  <a:schemeClr val="accent2"/>
                </a:solidFill>
              </a:rPr>
              <a:t>26 </a:t>
            </a:r>
            <a:r>
              <a:rPr lang="en-US" dirty="0">
                <a:solidFill>
                  <a:schemeClr val="bg1"/>
                </a:solidFill>
              </a:rPr>
              <a:t>Let us not become conceited, or provoke one another, or be jealous of one another.</a:t>
            </a:r>
          </a:p>
          <a:p>
            <a:pPr marL="0" indent="0">
              <a:buNone/>
            </a:pPr>
            <a:endParaRPr lang="en-US" dirty="0">
              <a:solidFill>
                <a:schemeClr val="accent2"/>
              </a:solidFill>
            </a:endParaRPr>
          </a:p>
          <a:p>
            <a:pPr marL="0" indent="0">
              <a:buNone/>
            </a:pPr>
            <a:r>
              <a:rPr lang="en-US" dirty="0">
                <a:solidFill>
                  <a:schemeClr val="accent2"/>
                </a:solidFill>
              </a:rPr>
              <a:t>Galatians 5:18 NLT</a:t>
            </a:r>
          </a:p>
          <a:p>
            <a:pPr marL="0" indent="0">
              <a:buNone/>
            </a:pPr>
            <a:r>
              <a:rPr lang="en-US" dirty="0">
                <a:solidFill>
                  <a:schemeClr val="accent2"/>
                </a:solidFill>
              </a:rPr>
              <a:t>18 </a:t>
            </a:r>
            <a:r>
              <a:rPr lang="en-US" dirty="0">
                <a:solidFill>
                  <a:schemeClr val="bg1"/>
                </a:solidFill>
              </a:rPr>
              <a:t>But when you are directed by the Spirit, you are not under obligation to the law of Moses.</a:t>
            </a:r>
          </a:p>
          <a:p>
            <a:pPr marL="0" indent="0">
              <a:buNone/>
            </a:pPr>
            <a:endParaRPr lang="en-US" dirty="0">
              <a:solidFill>
                <a:schemeClr val="accent2"/>
              </a:solidFill>
            </a:endParaRPr>
          </a:p>
          <a:p>
            <a:pPr marL="0" indent="0">
              <a:buNone/>
            </a:pPr>
            <a:r>
              <a:rPr lang="en-US" dirty="0">
                <a:solidFill>
                  <a:schemeClr val="accent2"/>
                </a:solidFill>
              </a:rPr>
              <a:t>Galatians 5:18 NET</a:t>
            </a:r>
          </a:p>
          <a:p>
            <a:pPr marL="0" indent="0">
              <a:buNone/>
            </a:pPr>
            <a:r>
              <a:rPr lang="en-US" dirty="0">
                <a:solidFill>
                  <a:schemeClr val="accent2"/>
                </a:solidFill>
              </a:rPr>
              <a:t>18 </a:t>
            </a:r>
            <a:r>
              <a:rPr lang="en-US" dirty="0">
                <a:solidFill>
                  <a:schemeClr val="bg1"/>
                </a:solidFill>
              </a:rPr>
              <a:t>But if you are led by the Spirit, you are not under the law.</a:t>
            </a:r>
          </a:p>
          <a:p>
            <a:pPr marL="0" indent="0">
              <a:buNone/>
            </a:pPr>
            <a:endParaRPr lang="en-US" sz="2800" i="1" dirty="0">
              <a:solidFill>
                <a:schemeClr val="bg1"/>
              </a:solidFill>
            </a:endParaRPr>
          </a:p>
          <a:p>
            <a:pPr marL="0" indent="0" algn="ctr">
              <a:buNone/>
            </a:pPr>
            <a:r>
              <a:rPr lang="en-US" sz="2800" i="1" dirty="0">
                <a:solidFill>
                  <a:schemeClr val="bg1"/>
                </a:solidFill>
              </a:rPr>
              <a:t>“Love one another, as I loved you”</a:t>
            </a:r>
          </a:p>
        </p:txBody>
      </p:sp>
    </p:spTree>
    <p:extLst>
      <p:ext uri="{BB962C8B-B14F-4D97-AF65-F5344CB8AC3E}">
        <p14:creationId xmlns:p14="http://schemas.microsoft.com/office/powerpoint/2010/main" val="16799463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8F6EE-0E5D-5B3B-8AF6-1605DE445A82}"/>
              </a:ext>
            </a:extLst>
          </p:cNvPr>
          <p:cNvSpPr>
            <a:spLocks noGrp="1"/>
          </p:cNvSpPr>
          <p:nvPr>
            <p:ph type="title"/>
          </p:nvPr>
        </p:nvSpPr>
        <p:spPr>
          <a:xfrm>
            <a:off x="0" y="10552"/>
            <a:ext cx="12192000" cy="1325563"/>
          </a:xfrm>
        </p:spPr>
        <p:txBody>
          <a:bodyPr/>
          <a:lstStyle/>
          <a:p>
            <a:pPr algn="ctr"/>
            <a:r>
              <a:rPr lang="en-US" b="1" dirty="0">
                <a:solidFill>
                  <a:schemeClr val="bg1"/>
                </a:solidFill>
              </a:rPr>
              <a:t>Fruit of the Spirit</a:t>
            </a:r>
          </a:p>
        </p:txBody>
      </p:sp>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1107168"/>
            <a:ext cx="11856099" cy="5740279"/>
          </a:xfrm>
        </p:spPr>
        <p:txBody>
          <a:bodyPr>
            <a:normAutofit/>
          </a:bodyPr>
          <a:lstStyle/>
          <a:p>
            <a:pPr marL="0" indent="0">
              <a:buNone/>
            </a:pPr>
            <a:r>
              <a:rPr lang="en-US" dirty="0">
                <a:solidFill>
                  <a:schemeClr val="accent2"/>
                </a:solidFill>
              </a:rPr>
              <a:t>Galatians 5:22-23 NET</a:t>
            </a:r>
          </a:p>
          <a:p>
            <a:pPr marL="0" indent="0">
              <a:buNone/>
            </a:pPr>
            <a:r>
              <a:rPr lang="en-US" dirty="0">
                <a:solidFill>
                  <a:schemeClr val="bg1"/>
                </a:solidFill>
              </a:rPr>
              <a:t>But the fruit of the Spirit is love, joy, peace, patience, kindness, goodness, faithfulness, gentleness, and self-control</a:t>
            </a:r>
            <a:endParaRPr lang="en-US" i="1" dirty="0">
              <a:solidFill>
                <a:schemeClr val="bg1"/>
              </a:solidFill>
            </a:endParaRPr>
          </a:p>
          <a:p>
            <a:pPr marL="0" indent="0">
              <a:buNone/>
            </a:pPr>
            <a:endParaRPr lang="en-US" sz="2800" i="1" dirty="0">
              <a:solidFill>
                <a:schemeClr val="bg1"/>
              </a:solidFill>
            </a:endParaRPr>
          </a:p>
          <a:p>
            <a:pPr marL="0" indent="0">
              <a:buNone/>
            </a:pPr>
            <a:endParaRPr lang="en-US" i="1" dirty="0">
              <a:solidFill>
                <a:schemeClr val="bg1"/>
              </a:solidFill>
            </a:endParaRPr>
          </a:p>
          <a:p>
            <a:pPr marL="0" indent="0">
              <a:buNone/>
            </a:pPr>
            <a:endParaRPr lang="en-US" sz="2800" i="1" dirty="0">
              <a:solidFill>
                <a:schemeClr val="bg1"/>
              </a:solidFill>
            </a:endParaRPr>
          </a:p>
          <a:p>
            <a:pPr marL="0" indent="0">
              <a:buNone/>
            </a:pPr>
            <a:endParaRPr lang="en-US" i="1" dirty="0">
              <a:solidFill>
                <a:schemeClr val="bg1"/>
              </a:solidFill>
            </a:endParaRPr>
          </a:p>
          <a:p>
            <a:pPr marL="0" indent="0">
              <a:buNone/>
            </a:pPr>
            <a:endParaRPr lang="en-US" sz="2800" i="1" dirty="0">
              <a:solidFill>
                <a:schemeClr val="bg1"/>
              </a:solidFill>
            </a:endParaRPr>
          </a:p>
          <a:p>
            <a:pPr marL="0" indent="0">
              <a:buNone/>
            </a:pPr>
            <a:endParaRPr lang="en-US" sz="2800" i="1" dirty="0">
              <a:solidFill>
                <a:schemeClr val="bg1"/>
              </a:solidFill>
            </a:endParaRPr>
          </a:p>
          <a:p>
            <a:pPr marL="0" indent="0" algn="ctr">
              <a:buNone/>
            </a:pPr>
            <a:r>
              <a:rPr lang="en-US" sz="2800" i="1" dirty="0">
                <a:solidFill>
                  <a:schemeClr val="bg1"/>
                </a:solidFill>
              </a:rPr>
              <a:t>“Love one another, as I loved you”</a:t>
            </a:r>
          </a:p>
        </p:txBody>
      </p:sp>
    </p:spTree>
    <p:extLst>
      <p:ext uri="{BB962C8B-B14F-4D97-AF65-F5344CB8AC3E}">
        <p14:creationId xmlns:p14="http://schemas.microsoft.com/office/powerpoint/2010/main" val="13354179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8F6EE-0E5D-5B3B-8AF6-1605DE445A82}"/>
              </a:ext>
            </a:extLst>
          </p:cNvPr>
          <p:cNvSpPr>
            <a:spLocks noGrp="1"/>
          </p:cNvSpPr>
          <p:nvPr>
            <p:ph type="title"/>
          </p:nvPr>
        </p:nvSpPr>
        <p:spPr>
          <a:xfrm>
            <a:off x="0" y="10552"/>
            <a:ext cx="12192000" cy="1325563"/>
          </a:xfrm>
        </p:spPr>
        <p:txBody>
          <a:bodyPr/>
          <a:lstStyle/>
          <a:p>
            <a:pPr algn="ctr"/>
            <a:r>
              <a:rPr lang="en-US" b="1" dirty="0">
                <a:solidFill>
                  <a:schemeClr val="bg1"/>
                </a:solidFill>
              </a:rPr>
              <a:t>Fruit of the Spirit</a:t>
            </a:r>
          </a:p>
        </p:txBody>
      </p:sp>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1107168"/>
            <a:ext cx="11856099" cy="5740279"/>
          </a:xfrm>
        </p:spPr>
        <p:txBody>
          <a:bodyPr>
            <a:normAutofit/>
          </a:bodyPr>
          <a:lstStyle/>
          <a:p>
            <a:pPr marL="0" indent="0">
              <a:buNone/>
            </a:pPr>
            <a:r>
              <a:rPr lang="en-US" dirty="0">
                <a:solidFill>
                  <a:schemeClr val="accent2"/>
                </a:solidFill>
              </a:rPr>
              <a:t>Galatians 5:22-23 NET</a:t>
            </a:r>
          </a:p>
          <a:p>
            <a:pPr marL="0" indent="0">
              <a:buNone/>
            </a:pPr>
            <a:r>
              <a:rPr lang="en-US" dirty="0">
                <a:solidFill>
                  <a:schemeClr val="bg1"/>
                </a:solidFill>
              </a:rPr>
              <a:t>But the fruit of the Spirit is love, joy, peace, patience, kindness, goodness, faithfulness, gentleness, and self-control</a:t>
            </a:r>
            <a:endParaRPr lang="en-US" i="1" dirty="0">
              <a:solidFill>
                <a:schemeClr val="bg1"/>
              </a:solidFill>
            </a:endParaRPr>
          </a:p>
          <a:p>
            <a:pPr marL="0" indent="0">
              <a:buNone/>
            </a:pPr>
            <a:endParaRPr lang="en-US" sz="2800" i="1" dirty="0">
              <a:solidFill>
                <a:schemeClr val="bg1"/>
              </a:solidFill>
            </a:endParaRPr>
          </a:p>
          <a:p>
            <a:pPr marL="0" indent="0">
              <a:buNone/>
            </a:pPr>
            <a:r>
              <a:rPr lang="en-US" sz="2800" i="1" dirty="0">
                <a:solidFill>
                  <a:schemeClr val="bg1"/>
                </a:solidFill>
              </a:rPr>
              <a:t>If Fruit is singular, then another translation could be:</a:t>
            </a:r>
          </a:p>
          <a:p>
            <a:pPr marL="0" indent="0">
              <a:buNone/>
            </a:pPr>
            <a:endParaRPr lang="en-US" sz="2800" i="1" dirty="0">
              <a:solidFill>
                <a:schemeClr val="bg1"/>
              </a:solidFill>
            </a:endParaRPr>
          </a:p>
          <a:p>
            <a:pPr marL="0" indent="0">
              <a:buNone/>
            </a:pPr>
            <a:r>
              <a:rPr lang="en-US" dirty="0">
                <a:solidFill>
                  <a:schemeClr val="accent2"/>
                </a:solidFill>
              </a:rPr>
              <a:t>Galatians 5:22-23 NET</a:t>
            </a:r>
          </a:p>
          <a:p>
            <a:pPr marL="0" indent="0">
              <a:buNone/>
            </a:pPr>
            <a:r>
              <a:rPr lang="en-US" dirty="0">
                <a:solidFill>
                  <a:schemeClr val="bg1"/>
                </a:solidFill>
              </a:rPr>
              <a:t>But the fruit of the Spirit is love, which looks like joy, peace, patience, kindness, goodness, faithfulness, gentleness, and self-control</a:t>
            </a:r>
            <a:endParaRPr lang="en-US" sz="2800" i="1" dirty="0">
              <a:solidFill>
                <a:schemeClr val="bg1"/>
              </a:solidFill>
            </a:endParaRPr>
          </a:p>
          <a:p>
            <a:pPr marL="0" indent="0">
              <a:buNone/>
            </a:pPr>
            <a:endParaRPr lang="en-US" sz="2800" i="1" dirty="0">
              <a:solidFill>
                <a:schemeClr val="bg1"/>
              </a:solidFill>
            </a:endParaRPr>
          </a:p>
          <a:p>
            <a:pPr marL="0" indent="0" algn="ctr">
              <a:buNone/>
            </a:pPr>
            <a:r>
              <a:rPr lang="en-US" sz="2800" i="1" dirty="0">
                <a:solidFill>
                  <a:schemeClr val="bg1"/>
                </a:solidFill>
              </a:rPr>
              <a:t>“Love one another, as I loved you”</a:t>
            </a:r>
          </a:p>
        </p:txBody>
      </p:sp>
    </p:spTree>
    <p:extLst>
      <p:ext uri="{BB962C8B-B14F-4D97-AF65-F5344CB8AC3E}">
        <p14:creationId xmlns:p14="http://schemas.microsoft.com/office/powerpoint/2010/main" val="19909170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8F6EE-0E5D-5B3B-8AF6-1605DE445A82}"/>
              </a:ext>
            </a:extLst>
          </p:cNvPr>
          <p:cNvSpPr>
            <a:spLocks noGrp="1"/>
          </p:cNvSpPr>
          <p:nvPr>
            <p:ph type="title"/>
          </p:nvPr>
        </p:nvSpPr>
        <p:spPr>
          <a:xfrm>
            <a:off x="0" y="10552"/>
            <a:ext cx="12192000" cy="1325563"/>
          </a:xfrm>
        </p:spPr>
        <p:txBody>
          <a:bodyPr/>
          <a:lstStyle/>
          <a:p>
            <a:pPr algn="ctr"/>
            <a:r>
              <a:rPr lang="en-US" b="1" dirty="0">
                <a:solidFill>
                  <a:schemeClr val="bg1"/>
                </a:solidFill>
              </a:rPr>
              <a:t>Summary</a:t>
            </a:r>
          </a:p>
        </p:txBody>
      </p:sp>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1107168"/>
            <a:ext cx="11856099" cy="5740279"/>
          </a:xfrm>
        </p:spPr>
        <p:txBody>
          <a:bodyPr>
            <a:normAutofit/>
          </a:bodyPr>
          <a:lstStyle/>
          <a:p>
            <a:pPr marL="0" indent="0">
              <a:buNone/>
            </a:pPr>
            <a:r>
              <a:rPr lang="en-US" dirty="0">
                <a:solidFill>
                  <a:schemeClr val="bg1"/>
                </a:solidFill>
              </a:rPr>
              <a:t>Jesus gives us a New Covenant</a:t>
            </a:r>
          </a:p>
          <a:p>
            <a:pPr marL="0" indent="0">
              <a:buNone/>
            </a:pPr>
            <a:r>
              <a:rPr lang="en-US" sz="2800" dirty="0">
                <a:solidFill>
                  <a:schemeClr val="bg1"/>
                </a:solidFill>
              </a:rPr>
              <a:t>New Covenant has a New Commandment</a:t>
            </a:r>
          </a:p>
          <a:p>
            <a:pPr marL="0" indent="0">
              <a:buNone/>
            </a:pPr>
            <a:r>
              <a:rPr lang="en-US" dirty="0">
                <a:solidFill>
                  <a:schemeClr val="bg1"/>
                </a:solidFill>
              </a:rPr>
              <a:t>New Commandment is “</a:t>
            </a:r>
            <a:r>
              <a:rPr lang="en-US" i="1" dirty="0">
                <a:solidFill>
                  <a:schemeClr val="accent2"/>
                </a:solidFill>
              </a:rPr>
              <a:t>Love one another, as I loved you</a:t>
            </a:r>
            <a:r>
              <a:rPr lang="en-US" dirty="0">
                <a:solidFill>
                  <a:schemeClr val="bg1"/>
                </a:solidFill>
              </a:rPr>
              <a:t>”</a:t>
            </a:r>
          </a:p>
          <a:p>
            <a:pPr marL="0" indent="0">
              <a:buNone/>
            </a:pPr>
            <a:r>
              <a:rPr lang="en-US" sz="2800" dirty="0">
                <a:solidFill>
                  <a:schemeClr val="bg1"/>
                </a:solidFill>
              </a:rPr>
              <a:t>You are a </a:t>
            </a:r>
            <a:r>
              <a:rPr lang="en-US" dirty="0">
                <a:solidFill>
                  <a:schemeClr val="bg1"/>
                </a:solidFill>
              </a:rPr>
              <a:t>New Creation in Christ (you are not Jew or Gentile)</a:t>
            </a:r>
          </a:p>
          <a:p>
            <a:pPr marL="0" indent="0">
              <a:buNone/>
            </a:pPr>
            <a:r>
              <a:rPr lang="en-US" sz="2800" dirty="0">
                <a:solidFill>
                  <a:schemeClr val="bg1"/>
                </a:solidFill>
              </a:rPr>
              <a:t>You are Ministers of the New </a:t>
            </a:r>
            <a:r>
              <a:rPr lang="en-US" dirty="0">
                <a:solidFill>
                  <a:schemeClr val="bg1"/>
                </a:solidFill>
              </a:rPr>
              <a:t>Covenant</a:t>
            </a:r>
          </a:p>
          <a:p>
            <a:pPr marL="0" indent="0">
              <a:buNone/>
            </a:pPr>
            <a:r>
              <a:rPr lang="en-US" sz="2800" dirty="0">
                <a:solidFill>
                  <a:schemeClr val="bg1"/>
                </a:solidFill>
              </a:rPr>
              <a:t>You are led by </a:t>
            </a:r>
            <a:r>
              <a:rPr lang="en-US" dirty="0">
                <a:solidFill>
                  <a:schemeClr val="bg1"/>
                </a:solidFill>
              </a:rPr>
              <a:t>the Spirit</a:t>
            </a:r>
            <a:endParaRPr lang="en-US" sz="2800" dirty="0">
              <a:solidFill>
                <a:schemeClr val="bg1"/>
              </a:solidFill>
            </a:endParaRPr>
          </a:p>
          <a:p>
            <a:pPr marL="0" indent="0">
              <a:buNone/>
            </a:pPr>
            <a:r>
              <a:rPr lang="en-US" dirty="0">
                <a:solidFill>
                  <a:schemeClr val="bg1"/>
                </a:solidFill>
              </a:rPr>
              <a:t>Love looks like joy, peace, patience, kindness, goodness, faithfulness, gentleness, and self-control</a:t>
            </a:r>
          </a:p>
          <a:p>
            <a:pPr marL="0" indent="0">
              <a:buNone/>
            </a:pPr>
            <a:r>
              <a:rPr lang="en-US" dirty="0">
                <a:solidFill>
                  <a:schemeClr val="bg1"/>
                </a:solidFill>
              </a:rPr>
              <a:t>Old Covenant is gone and the New Covenant has come.</a:t>
            </a:r>
          </a:p>
        </p:txBody>
      </p:sp>
    </p:spTree>
    <p:extLst>
      <p:ext uri="{BB962C8B-B14F-4D97-AF65-F5344CB8AC3E}">
        <p14:creationId xmlns:p14="http://schemas.microsoft.com/office/powerpoint/2010/main" val="2816273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8F6EE-0E5D-5B3B-8AF6-1605DE445A82}"/>
              </a:ext>
            </a:extLst>
          </p:cNvPr>
          <p:cNvSpPr>
            <a:spLocks noGrp="1"/>
          </p:cNvSpPr>
          <p:nvPr>
            <p:ph type="title"/>
          </p:nvPr>
        </p:nvSpPr>
        <p:spPr>
          <a:xfrm>
            <a:off x="0" y="10552"/>
            <a:ext cx="12192000" cy="1325563"/>
          </a:xfrm>
        </p:spPr>
        <p:txBody>
          <a:bodyPr/>
          <a:lstStyle/>
          <a:p>
            <a:pPr algn="ctr"/>
            <a:r>
              <a:rPr lang="en-US" b="1" dirty="0">
                <a:solidFill>
                  <a:schemeClr val="bg1"/>
                </a:solidFill>
              </a:rPr>
              <a:t>Summary of Old Covenant</a:t>
            </a:r>
          </a:p>
        </p:txBody>
      </p:sp>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1107168"/>
            <a:ext cx="11856099" cy="5750831"/>
          </a:xfrm>
        </p:spPr>
        <p:txBody>
          <a:bodyPr>
            <a:noAutofit/>
          </a:bodyPr>
          <a:lstStyle/>
          <a:p>
            <a:pPr marL="0" indent="0">
              <a:buNone/>
            </a:pPr>
            <a:r>
              <a:rPr lang="en-US" sz="3200" dirty="0">
                <a:solidFill>
                  <a:schemeClr val="accent2"/>
                </a:solidFill>
              </a:rPr>
              <a:t>Matthew 22:36:-40 NLT</a:t>
            </a:r>
          </a:p>
          <a:p>
            <a:pPr marL="0" indent="0">
              <a:buNone/>
            </a:pPr>
            <a:r>
              <a:rPr lang="en-US" sz="3200" dirty="0">
                <a:solidFill>
                  <a:schemeClr val="accent2"/>
                </a:solidFill>
              </a:rPr>
              <a:t>36</a:t>
            </a:r>
            <a:r>
              <a:rPr lang="en-US" sz="3200" dirty="0">
                <a:solidFill>
                  <a:schemeClr val="bg1"/>
                </a:solidFill>
              </a:rPr>
              <a:t> "Teacher, which is the most important commandment in the law of Moses?"</a:t>
            </a:r>
          </a:p>
          <a:p>
            <a:pPr marL="0" indent="0">
              <a:buNone/>
            </a:pPr>
            <a:r>
              <a:rPr lang="en-US" sz="3200" dirty="0">
                <a:solidFill>
                  <a:schemeClr val="accent2"/>
                </a:solidFill>
              </a:rPr>
              <a:t>37</a:t>
            </a:r>
            <a:r>
              <a:rPr lang="en-US" sz="3200" dirty="0">
                <a:solidFill>
                  <a:schemeClr val="bg1"/>
                </a:solidFill>
              </a:rPr>
              <a:t> Jesus replied, "'</a:t>
            </a:r>
            <a:r>
              <a:rPr lang="en-US" sz="3200" dirty="0">
                <a:solidFill>
                  <a:schemeClr val="accent2"/>
                </a:solidFill>
              </a:rPr>
              <a:t>You must love the Lord your God with all your heart, all your soul, and all your mind.</a:t>
            </a:r>
            <a:r>
              <a:rPr lang="en-US" sz="3200" dirty="0">
                <a:solidFill>
                  <a:schemeClr val="bg1"/>
                </a:solidFill>
              </a:rPr>
              <a:t>'</a:t>
            </a:r>
          </a:p>
          <a:p>
            <a:pPr marL="0" indent="0">
              <a:buNone/>
            </a:pPr>
            <a:r>
              <a:rPr lang="en-US" sz="3200" dirty="0">
                <a:solidFill>
                  <a:schemeClr val="accent2"/>
                </a:solidFill>
              </a:rPr>
              <a:t>38</a:t>
            </a:r>
            <a:r>
              <a:rPr lang="en-US" sz="3200" dirty="0">
                <a:solidFill>
                  <a:schemeClr val="bg1"/>
                </a:solidFill>
              </a:rPr>
              <a:t> This is the first and greatest commandment.</a:t>
            </a:r>
          </a:p>
          <a:p>
            <a:pPr marL="0" indent="0">
              <a:buNone/>
            </a:pPr>
            <a:r>
              <a:rPr lang="en-US" sz="3200" dirty="0">
                <a:solidFill>
                  <a:schemeClr val="accent2"/>
                </a:solidFill>
              </a:rPr>
              <a:t>39</a:t>
            </a:r>
            <a:r>
              <a:rPr lang="en-US" sz="3200" dirty="0">
                <a:solidFill>
                  <a:schemeClr val="bg1"/>
                </a:solidFill>
              </a:rPr>
              <a:t> A second is equally important: '</a:t>
            </a:r>
            <a:r>
              <a:rPr lang="en-US" sz="3200" dirty="0">
                <a:solidFill>
                  <a:schemeClr val="accent2"/>
                </a:solidFill>
              </a:rPr>
              <a:t>Love your neighbor as yourself.</a:t>
            </a:r>
            <a:r>
              <a:rPr lang="en-US" sz="3200" dirty="0">
                <a:solidFill>
                  <a:schemeClr val="bg1"/>
                </a:solidFill>
              </a:rPr>
              <a:t>'</a:t>
            </a:r>
          </a:p>
          <a:p>
            <a:pPr marL="0" indent="0">
              <a:buNone/>
            </a:pPr>
            <a:r>
              <a:rPr lang="en-US" sz="3200" dirty="0">
                <a:solidFill>
                  <a:schemeClr val="accent2"/>
                </a:solidFill>
              </a:rPr>
              <a:t>40</a:t>
            </a:r>
            <a:r>
              <a:rPr lang="en-US" sz="3200" dirty="0">
                <a:solidFill>
                  <a:schemeClr val="bg1"/>
                </a:solidFill>
              </a:rPr>
              <a:t> The entire law and all the demands of the prophets are based on these two commandments."</a:t>
            </a:r>
          </a:p>
          <a:p>
            <a:pPr marL="0" indent="0" algn="ctr">
              <a:buNone/>
            </a:pPr>
            <a:r>
              <a:rPr lang="en-US" sz="3200" i="1" dirty="0">
                <a:solidFill>
                  <a:schemeClr val="bg1"/>
                </a:solidFill>
              </a:rPr>
              <a:t>(See Deuteronomy 6:5 and Leviticus 19:18)</a:t>
            </a:r>
          </a:p>
        </p:txBody>
      </p:sp>
    </p:spTree>
    <p:extLst>
      <p:ext uri="{BB962C8B-B14F-4D97-AF65-F5344CB8AC3E}">
        <p14:creationId xmlns:p14="http://schemas.microsoft.com/office/powerpoint/2010/main" val="3973528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8F6EE-0E5D-5B3B-8AF6-1605DE445A82}"/>
              </a:ext>
            </a:extLst>
          </p:cNvPr>
          <p:cNvSpPr>
            <a:spLocks noGrp="1"/>
          </p:cNvSpPr>
          <p:nvPr>
            <p:ph type="title"/>
          </p:nvPr>
        </p:nvSpPr>
        <p:spPr>
          <a:xfrm>
            <a:off x="0" y="10552"/>
            <a:ext cx="12192000" cy="1325563"/>
          </a:xfrm>
        </p:spPr>
        <p:txBody>
          <a:bodyPr/>
          <a:lstStyle/>
          <a:p>
            <a:pPr algn="ctr"/>
            <a:r>
              <a:rPr lang="en-US" b="1" dirty="0">
                <a:solidFill>
                  <a:schemeClr val="bg1"/>
                </a:solidFill>
              </a:rPr>
              <a:t>Prophecy for New Covenant</a:t>
            </a:r>
          </a:p>
        </p:txBody>
      </p:sp>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1107168"/>
            <a:ext cx="11856099" cy="5740279"/>
          </a:xfrm>
        </p:spPr>
        <p:txBody>
          <a:bodyPr>
            <a:normAutofit/>
          </a:bodyPr>
          <a:lstStyle/>
          <a:p>
            <a:pPr marL="0" indent="0">
              <a:buNone/>
            </a:pPr>
            <a:r>
              <a:rPr lang="en-US" dirty="0">
                <a:solidFill>
                  <a:schemeClr val="accent2"/>
                </a:solidFill>
              </a:rPr>
              <a:t>Jeremiah 31:31-33 NLT</a:t>
            </a:r>
          </a:p>
          <a:p>
            <a:pPr marL="0" indent="0">
              <a:buNone/>
            </a:pPr>
            <a:r>
              <a:rPr lang="en-US" dirty="0">
                <a:solidFill>
                  <a:schemeClr val="accent2"/>
                </a:solidFill>
              </a:rPr>
              <a:t>31 </a:t>
            </a:r>
            <a:r>
              <a:rPr lang="en-US" dirty="0">
                <a:solidFill>
                  <a:schemeClr val="bg1"/>
                </a:solidFill>
              </a:rPr>
              <a:t>"The day is coming," says the Lord, "when I will make a </a:t>
            </a:r>
            <a:r>
              <a:rPr lang="en-US" dirty="0">
                <a:solidFill>
                  <a:schemeClr val="accent2"/>
                </a:solidFill>
              </a:rPr>
              <a:t>new covenant </a:t>
            </a:r>
            <a:r>
              <a:rPr lang="en-US" dirty="0">
                <a:solidFill>
                  <a:schemeClr val="bg1"/>
                </a:solidFill>
              </a:rPr>
              <a:t>with the people of Israel and Judah.</a:t>
            </a:r>
          </a:p>
          <a:p>
            <a:pPr marL="0" indent="0">
              <a:buNone/>
            </a:pPr>
            <a:r>
              <a:rPr lang="en-US" dirty="0">
                <a:solidFill>
                  <a:schemeClr val="accent2"/>
                </a:solidFill>
              </a:rPr>
              <a:t>32 </a:t>
            </a:r>
            <a:r>
              <a:rPr lang="en-US" dirty="0">
                <a:solidFill>
                  <a:schemeClr val="bg1"/>
                </a:solidFill>
              </a:rPr>
              <a:t>This covenant will not be like the one I made with their ancestors when I took them by the hand and brought them out of the land of Egypt. They broke that covenant, though I loved them as a husband loves his wife," says the Lord.</a:t>
            </a:r>
          </a:p>
          <a:p>
            <a:pPr marL="0" indent="0">
              <a:buNone/>
            </a:pPr>
            <a:r>
              <a:rPr lang="en-US" dirty="0">
                <a:solidFill>
                  <a:schemeClr val="accent2"/>
                </a:solidFill>
              </a:rPr>
              <a:t>33 </a:t>
            </a:r>
            <a:r>
              <a:rPr lang="en-US" dirty="0">
                <a:solidFill>
                  <a:schemeClr val="bg1"/>
                </a:solidFill>
              </a:rPr>
              <a:t>"But this is the </a:t>
            </a:r>
            <a:r>
              <a:rPr lang="en-US" dirty="0">
                <a:solidFill>
                  <a:schemeClr val="accent2"/>
                </a:solidFill>
              </a:rPr>
              <a:t>new covenant </a:t>
            </a:r>
            <a:r>
              <a:rPr lang="en-US" dirty="0">
                <a:solidFill>
                  <a:schemeClr val="bg1"/>
                </a:solidFill>
              </a:rPr>
              <a:t>I will make with the people of Israel after those days," says the Lord. "I will put my instructions deep within them, and I will write them </a:t>
            </a:r>
            <a:r>
              <a:rPr lang="en-US" dirty="0">
                <a:solidFill>
                  <a:schemeClr val="accent2"/>
                </a:solidFill>
              </a:rPr>
              <a:t>on their hearts</a:t>
            </a:r>
            <a:r>
              <a:rPr lang="en-US" dirty="0">
                <a:solidFill>
                  <a:schemeClr val="bg1"/>
                </a:solidFill>
              </a:rPr>
              <a:t>. I will be their God, and they will be my people.</a:t>
            </a:r>
          </a:p>
        </p:txBody>
      </p:sp>
    </p:spTree>
    <p:extLst>
      <p:ext uri="{BB962C8B-B14F-4D97-AF65-F5344CB8AC3E}">
        <p14:creationId xmlns:p14="http://schemas.microsoft.com/office/powerpoint/2010/main" val="2224893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FC6EDF2B-7015-76CD-3C79-2B5193D2C5A2}"/>
              </a:ext>
            </a:extLst>
          </p:cNvPr>
          <p:cNvSpPr>
            <a:spLocks noGrp="1"/>
          </p:cNvSpPr>
          <p:nvPr>
            <p:ph idx="1"/>
          </p:nvPr>
        </p:nvSpPr>
        <p:spPr>
          <a:xfrm>
            <a:off x="289413" y="437408"/>
            <a:ext cx="4395490" cy="1240390"/>
          </a:xfrm>
        </p:spPr>
        <p:txBody>
          <a:bodyPr>
            <a:noAutofit/>
          </a:bodyPr>
          <a:lstStyle/>
          <a:p>
            <a:pPr marL="0" indent="0" algn="ctr">
              <a:buNone/>
            </a:pPr>
            <a:r>
              <a:rPr lang="en-US" sz="3600" dirty="0">
                <a:solidFill>
                  <a:schemeClr val="bg1"/>
                </a:solidFill>
              </a:rPr>
              <a:t>Old Covenant</a:t>
            </a:r>
          </a:p>
          <a:p>
            <a:pPr marL="0" indent="0" algn="ctr">
              <a:buNone/>
            </a:pPr>
            <a:r>
              <a:rPr lang="en-US" sz="3600" dirty="0">
                <a:solidFill>
                  <a:schemeClr val="bg1"/>
                </a:solidFill>
              </a:rPr>
              <a:t>613 Commandments</a:t>
            </a:r>
          </a:p>
          <a:p>
            <a:pPr marL="0" indent="0" algn="ctr">
              <a:buNone/>
            </a:pPr>
            <a:endParaRPr lang="en-US" sz="3600" dirty="0">
              <a:solidFill>
                <a:schemeClr val="bg1"/>
              </a:solidFill>
            </a:endParaRPr>
          </a:p>
        </p:txBody>
      </p:sp>
      <p:pic>
        <p:nvPicPr>
          <p:cNvPr id="1030" name="Picture 6" descr="The Truth About Your Heart">
            <a:extLst>
              <a:ext uri="{FF2B5EF4-FFF2-40B4-BE49-F238E27FC236}">
                <a16:creationId xmlns:a16="http://schemas.microsoft.com/office/drawing/2014/main" id="{0EF9489A-8568-A267-AB74-EA42865062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9551" y="3536303"/>
            <a:ext cx="4976327" cy="2799184"/>
          </a:xfrm>
          <a:prstGeom prst="rect">
            <a:avLst/>
          </a:prstGeom>
          <a:noFill/>
          <a:extLst>
            <a:ext uri="{909E8E84-426E-40DD-AFC4-6F175D3DCCD1}">
              <a14:hiddenFill xmlns:a14="http://schemas.microsoft.com/office/drawing/2010/main">
                <a:solidFill>
                  <a:srgbClr val="FFFFFF"/>
                </a:solidFill>
              </a14:hiddenFill>
            </a:ext>
          </a:extLst>
        </p:spPr>
      </p:pic>
      <p:sp>
        <p:nvSpPr>
          <p:cNvPr id="7" name="Arrow: Bent 6">
            <a:extLst>
              <a:ext uri="{FF2B5EF4-FFF2-40B4-BE49-F238E27FC236}">
                <a16:creationId xmlns:a16="http://schemas.microsoft.com/office/drawing/2014/main" id="{3B3D997A-B0AF-4124-AD2F-7BDF0B8AB27D}"/>
              </a:ext>
            </a:extLst>
          </p:cNvPr>
          <p:cNvSpPr/>
          <p:nvPr/>
        </p:nvSpPr>
        <p:spPr>
          <a:xfrm rot="5400000">
            <a:off x="6380875" y="246426"/>
            <a:ext cx="1692479" cy="4672669"/>
          </a:xfrm>
          <a:prstGeom prst="ben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solidFill>
                <a:schemeClr val="tx1"/>
              </a:solidFill>
            </a:endParaRPr>
          </a:p>
        </p:txBody>
      </p:sp>
      <p:sp>
        <p:nvSpPr>
          <p:cNvPr id="8" name="Content Placeholder 2">
            <a:extLst>
              <a:ext uri="{FF2B5EF4-FFF2-40B4-BE49-F238E27FC236}">
                <a16:creationId xmlns:a16="http://schemas.microsoft.com/office/drawing/2014/main" id="{D3F11103-E07B-AE72-D788-55604392CFCA}"/>
              </a:ext>
            </a:extLst>
          </p:cNvPr>
          <p:cNvSpPr txBox="1">
            <a:spLocks/>
          </p:cNvSpPr>
          <p:nvPr/>
        </p:nvSpPr>
        <p:spPr>
          <a:xfrm>
            <a:off x="5629013" y="437408"/>
            <a:ext cx="6132181" cy="124039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600" dirty="0">
                <a:solidFill>
                  <a:schemeClr val="bg1"/>
                </a:solidFill>
              </a:rPr>
              <a:t>“Write the law on their hearts”</a:t>
            </a:r>
          </a:p>
          <a:p>
            <a:pPr marL="0" indent="0" algn="ctr">
              <a:buFont typeface="Arial" panose="020B0604020202020204" pitchFamily="34" charset="0"/>
              <a:buNone/>
            </a:pPr>
            <a:r>
              <a:rPr lang="en-US" sz="3600" dirty="0">
                <a:solidFill>
                  <a:schemeClr val="bg1"/>
                </a:solidFill>
              </a:rPr>
              <a:t>Jeremiah 31:31-33</a:t>
            </a:r>
          </a:p>
          <a:p>
            <a:pPr marL="0" indent="0" algn="ctr">
              <a:buFont typeface="Arial" panose="020B0604020202020204" pitchFamily="34" charset="0"/>
              <a:buNone/>
            </a:pPr>
            <a:endParaRPr lang="en-US" sz="3600" dirty="0">
              <a:solidFill>
                <a:schemeClr val="bg1"/>
              </a:solidFill>
            </a:endParaRPr>
          </a:p>
        </p:txBody>
      </p:sp>
      <p:pic>
        <p:nvPicPr>
          <p:cNvPr id="9" name="Picture 2" descr="Ten Commandments Tablets Moses">
            <a:extLst>
              <a:ext uri="{FF2B5EF4-FFF2-40B4-BE49-F238E27FC236}">
                <a16:creationId xmlns:a16="http://schemas.microsoft.com/office/drawing/2014/main" id="{61375AAF-F4B4-490F-7509-454BBA91B3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527" y="1736521"/>
            <a:ext cx="4619262" cy="29511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9313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FC6EDF2B-7015-76CD-3C79-2B5193D2C5A2}"/>
              </a:ext>
            </a:extLst>
          </p:cNvPr>
          <p:cNvSpPr>
            <a:spLocks noGrp="1"/>
          </p:cNvSpPr>
          <p:nvPr>
            <p:ph idx="1"/>
          </p:nvPr>
        </p:nvSpPr>
        <p:spPr>
          <a:xfrm>
            <a:off x="289413" y="437408"/>
            <a:ext cx="4395490" cy="1240390"/>
          </a:xfrm>
        </p:spPr>
        <p:txBody>
          <a:bodyPr>
            <a:noAutofit/>
          </a:bodyPr>
          <a:lstStyle/>
          <a:p>
            <a:pPr marL="0" indent="0" algn="ctr">
              <a:buNone/>
            </a:pPr>
            <a:r>
              <a:rPr lang="en-US" sz="3600" dirty="0">
                <a:solidFill>
                  <a:schemeClr val="bg1"/>
                </a:solidFill>
              </a:rPr>
              <a:t>Old Covenant</a:t>
            </a:r>
          </a:p>
          <a:p>
            <a:pPr marL="0" indent="0" algn="ctr">
              <a:buNone/>
            </a:pPr>
            <a:r>
              <a:rPr lang="en-US" sz="3600" dirty="0">
                <a:solidFill>
                  <a:schemeClr val="bg1"/>
                </a:solidFill>
              </a:rPr>
              <a:t>613 Commandments</a:t>
            </a:r>
          </a:p>
          <a:p>
            <a:pPr marL="0" indent="0" algn="ctr">
              <a:buNone/>
            </a:pPr>
            <a:endParaRPr lang="en-US" sz="3600" dirty="0">
              <a:solidFill>
                <a:schemeClr val="bg1"/>
              </a:solidFill>
            </a:endParaRPr>
          </a:p>
        </p:txBody>
      </p:sp>
      <p:pic>
        <p:nvPicPr>
          <p:cNvPr id="1030" name="Picture 6" descr="The Truth About Your Heart">
            <a:extLst>
              <a:ext uri="{FF2B5EF4-FFF2-40B4-BE49-F238E27FC236}">
                <a16:creationId xmlns:a16="http://schemas.microsoft.com/office/drawing/2014/main" id="{0EF9489A-8568-A267-AB74-EA42865062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9551" y="3536303"/>
            <a:ext cx="4976327" cy="2799184"/>
          </a:xfrm>
          <a:prstGeom prst="rect">
            <a:avLst/>
          </a:prstGeom>
          <a:noFill/>
          <a:extLst>
            <a:ext uri="{909E8E84-426E-40DD-AFC4-6F175D3DCCD1}">
              <a14:hiddenFill xmlns:a14="http://schemas.microsoft.com/office/drawing/2010/main">
                <a:solidFill>
                  <a:srgbClr val="FFFFFF"/>
                </a:solidFill>
              </a14:hiddenFill>
            </a:ext>
          </a:extLst>
        </p:spPr>
      </p:pic>
      <p:sp>
        <p:nvSpPr>
          <p:cNvPr id="7" name="Arrow: Bent 6">
            <a:extLst>
              <a:ext uri="{FF2B5EF4-FFF2-40B4-BE49-F238E27FC236}">
                <a16:creationId xmlns:a16="http://schemas.microsoft.com/office/drawing/2014/main" id="{3B3D997A-B0AF-4124-AD2F-7BDF0B8AB27D}"/>
              </a:ext>
            </a:extLst>
          </p:cNvPr>
          <p:cNvSpPr/>
          <p:nvPr/>
        </p:nvSpPr>
        <p:spPr>
          <a:xfrm rot="5400000">
            <a:off x="6380875" y="246426"/>
            <a:ext cx="1692479" cy="4672669"/>
          </a:xfrm>
          <a:prstGeom prst="ben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solidFill>
                <a:schemeClr val="tx1"/>
              </a:solidFill>
            </a:endParaRPr>
          </a:p>
        </p:txBody>
      </p:sp>
      <p:sp>
        <p:nvSpPr>
          <p:cNvPr id="8" name="Content Placeholder 2">
            <a:extLst>
              <a:ext uri="{FF2B5EF4-FFF2-40B4-BE49-F238E27FC236}">
                <a16:creationId xmlns:a16="http://schemas.microsoft.com/office/drawing/2014/main" id="{D3F11103-E07B-AE72-D788-55604392CFCA}"/>
              </a:ext>
            </a:extLst>
          </p:cNvPr>
          <p:cNvSpPr txBox="1">
            <a:spLocks/>
          </p:cNvSpPr>
          <p:nvPr/>
        </p:nvSpPr>
        <p:spPr>
          <a:xfrm>
            <a:off x="5629013" y="437408"/>
            <a:ext cx="6132181" cy="124039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600" dirty="0">
                <a:solidFill>
                  <a:schemeClr val="bg1"/>
                </a:solidFill>
              </a:rPr>
              <a:t>“Write the law on their hearts”</a:t>
            </a:r>
          </a:p>
          <a:p>
            <a:pPr marL="0" indent="0" algn="ctr">
              <a:buFont typeface="Arial" panose="020B0604020202020204" pitchFamily="34" charset="0"/>
              <a:buNone/>
            </a:pPr>
            <a:r>
              <a:rPr lang="en-US" sz="3600" dirty="0">
                <a:solidFill>
                  <a:schemeClr val="bg1"/>
                </a:solidFill>
              </a:rPr>
              <a:t>Jeremiah 31:31</a:t>
            </a:r>
          </a:p>
          <a:p>
            <a:pPr marL="0" indent="0" algn="ctr">
              <a:buFont typeface="Arial" panose="020B0604020202020204" pitchFamily="34" charset="0"/>
              <a:buNone/>
            </a:pPr>
            <a:endParaRPr lang="en-US" sz="3600" dirty="0">
              <a:solidFill>
                <a:schemeClr val="bg1"/>
              </a:solidFill>
            </a:endParaRPr>
          </a:p>
        </p:txBody>
      </p:sp>
      <p:sp>
        <p:nvSpPr>
          <p:cNvPr id="3" name="Rectangle 2">
            <a:extLst>
              <a:ext uri="{FF2B5EF4-FFF2-40B4-BE49-F238E27FC236}">
                <a16:creationId xmlns:a16="http://schemas.microsoft.com/office/drawing/2014/main" id="{9839A292-64C9-30BB-FD50-DF32AFEA67BE}"/>
              </a:ext>
            </a:extLst>
          </p:cNvPr>
          <p:cNvSpPr/>
          <p:nvPr/>
        </p:nvSpPr>
        <p:spPr>
          <a:xfrm rot="19968971">
            <a:off x="5743016" y="1508523"/>
            <a:ext cx="5647755" cy="55367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D9219456-CCC0-1452-C2CB-4B13727D8125}"/>
              </a:ext>
            </a:extLst>
          </p:cNvPr>
          <p:cNvSpPr/>
          <p:nvPr/>
        </p:nvSpPr>
        <p:spPr>
          <a:xfrm rot="1533841">
            <a:off x="5638084" y="1508522"/>
            <a:ext cx="5482475" cy="55367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 descr="Ten Commandments Tablets Moses">
            <a:extLst>
              <a:ext uri="{FF2B5EF4-FFF2-40B4-BE49-F238E27FC236}">
                <a16:creationId xmlns:a16="http://schemas.microsoft.com/office/drawing/2014/main" id="{5A29A9F6-98CA-D8DC-B950-947C5712E2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045" y="1736521"/>
            <a:ext cx="4619262" cy="29511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17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8F6EE-0E5D-5B3B-8AF6-1605DE445A82}"/>
              </a:ext>
            </a:extLst>
          </p:cNvPr>
          <p:cNvSpPr>
            <a:spLocks noGrp="1"/>
          </p:cNvSpPr>
          <p:nvPr>
            <p:ph type="title"/>
          </p:nvPr>
        </p:nvSpPr>
        <p:spPr>
          <a:xfrm>
            <a:off x="0" y="10552"/>
            <a:ext cx="12192000" cy="1325563"/>
          </a:xfrm>
        </p:spPr>
        <p:txBody>
          <a:bodyPr/>
          <a:lstStyle/>
          <a:p>
            <a:pPr algn="ctr"/>
            <a:r>
              <a:rPr lang="en-US" b="1" dirty="0">
                <a:solidFill>
                  <a:schemeClr val="bg1"/>
                </a:solidFill>
              </a:rPr>
              <a:t>New Covenant</a:t>
            </a:r>
          </a:p>
        </p:txBody>
      </p:sp>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1107168"/>
            <a:ext cx="11856099" cy="5740279"/>
          </a:xfrm>
        </p:spPr>
        <p:txBody>
          <a:bodyPr>
            <a:normAutofit/>
          </a:bodyPr>
          <a:lstStyle/>
          <a:p>
            <a:pPr marL="0" indent="0">
              <a:buNone/>
            </a:pPr>
            <a:r>
              <a:rPr lang="en-US" dirty="0">
                <a:solidFill>
                  <a:schemeClr val="accent2"/>
                </a:solidFill>
              </a:rPr>
              <a:t>Luke 22:20 NLT</a:t>
            </a:r>
          </a:p>
          <a:p>
            <a:pPr marL="0" indent="0">
              <a:buNone/>
            </a:pPr>
            <a:r>
              <a:rPr lang="en-US" dirty="0">
                <a:solidFill>
                  <a:schemeClr val="accent2"/>
                </a:solidFill>
              </a:rPr>
              <a:t>20 </a:t>
            </a:r>
            <a:r>
              <a:rPr lang="en-US" dirty="0">
                <a:solidFill>
                  <a:schemeClr val="bg1"/>
                </a:solidFill>
              </a:rPr>
              <a:t>After supper he took another cup of wine and said, "This cup is the </a:t>
            </a:r>
            <a:r>
              <a:rPr lang="en-US" dirty="0">
                <a:solidFill>
                  <a:schemeClr val="accent2"/>
                </a:solidFill>
              </a:rPr>
              <a:t>new covenant</a:t>
            </a:r>
            <a:r>
              <a:rPr lang="en-US" dirty="0">
                <a:solidFill>
                  <a:schemeClr val="bg1"/>
                </a:solidFill>
              </a:rPr>
              <a:t> between God and his people—an agreement confirmed with my blood, which is poured out as a sacrifice for you.</a:t>
            </a:r>
          </a:p>
          <a:p>
            <a:pPr marL="0" indent="0">
              <a:buNone/>
            </a:pPr>
            <a:endParaRPr lang="en-US" dirty="0">
              <a:solidFill>
                <a:schemeClr val="accent2"/>
              </a:solidFill>
            </a:endParaRPr>
          </a:p>
          <a:p>
            <a:pPr marL="0" indent="0">
              <a:buNone/>
            </a:pPr>
            <a:r>
              <a:rPr lang="en-US" dirty="0">
                <a:solidFill>
                  <a:schemeClr val="accent2"/>
                </a:solidFill>
              </a:rPr>
              <a:t>Hebrews 8:13 NLT</a:t>
            </a:r>
          </a:p>
          <a:p>
            <a:pPr marL="0" indent="0">
              <a:buNone/>
            </a:pPr>
            <a:r>
              <a:rPr lang="en-US" dirty="0">
                <a:solidFill>
                  <a:schemeClr val="accent2"/>
                </a:solidFill>
              </a:rPr>
              <a:t>8 </a:t>
            </a:r>
            <a:r>
              <a:rPr lang="en-US" dirty="0">
                <a:solidFill>
                  <a:schemeClr val="bg1"/>
                </a:solidFill>
              </a:rPr>
              <a:t>But when God found fault with the people, he said: "The day is coming, says the Lord, when I will make a new covenant with the people of Israel and Judah.</a:t>
            </a:r>
          </a:p>
          <a:p>
            <a:pPr marL="0" indent="0">
              <a:buNone/>
            </a:pPr>
            <a:r>
              <a:rPr lang="en-US" dirty="0">
                <a:solidFill>
                  <a:schemeClr val="accent2"/>
                </a:solidFill>
              </a:rPr>
              <a:t>13</a:t>
            </a:r>
            <a:r>
              <a:rPr lang="en-US" dirty="0">
                <a:solidFill>
                  <a:schemeClr val="bg1"/>
                </a:solidFill>
              </a:rPr>
              <a:t> When God speaks of a "new" covenant, it means he has made the first one obsolete. It is now out of date and will soon disappear.</a:t>
            </a:r>
          </a:p>
          <a:p>
            <a:pPr marL="0" indent="0">
              <a:buNone/>
            </a:pPr>
            <a:endParaRPr lang="en-US" dirty="0">
              <a:solidFill>
                <a:schemeClr val="bg1"/>
              </a:solidFill>
            </a:endParaRPr>
          </a:p>
        </p:txBody>
      </p:sp>
    </p:spTree>
    <p:extLst>
      <p:ext uri="{BB962C8B-B14F-4D97-AF65-F5344CB8AC3E}">
        <p14:creationId xmlns:p14="http://schemas.microsoft.com/office/powerpoint/2010/main" val="49906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Right 1">
            <a:extLst>
              <a:ext uri="{FF2B5EF4-FFF2-40B4-BE49-F238E27FC236}">
                <a16:creationId xmlns:a16="http://schemas.microsoft.com/office/drawing/2014/main" id="{152A632C-80BB-1CEF-EB08-3FEFCCFA358C}"/>
              </a:ext>
            </a:extLst>
          </p:cNvPr>
          <p:cNvSpPr/>
          <p:nvPr/>
        </p:nvSpPr>
        <p:spPr>
          <a:xfrm>
            <a:off x="0" y="2337319"/>
            <a:ext cx="8808440" cy="1589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a:t>Old Covenant (temporary)</a:t>
            </a:r>
          </a:p>
        </p:txBody>
      </p:sp>
      <p:sp>
        <p:nvSpPr>
          <p:cNvPr id="5" name="Arrow: Right 4">
            <a:extLst>
              <a:ext uri="{FF2B5EF4-FFF2-40B4-BE49-F238E27FC236}">
                <a16:creationId xmlns:a16="http://schemas.microsoft.com/office/drawing/2014/main" id="{886F4066-01E8-2B28-F360-D71968C61FC5}"/>
              </a:ext>
            </a:extLst>
          </p:cNvPr>
          <p:cNvSpPr/>
          <p:nvPr/>
        </p:nvSpPr>
        <p:spPr>
          <a:xfrm>
            <a:off x="2677886" y="5266114"/>
            <a:ext cx="9514114" cy="1589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a:t>New Covenant (forever)</a:t>
            </a:r>
          </a:p>
        </p:txBody>
      </p:sp>
      <p:pic>
        <p:nvPicPr>
          <p:cNvPr id="4100" name="Picture 4" descr="A POWERFUL LESSON FROM HISTORY - Rabbi Pini Dunner">
            <a:extLst>
              <a:ext uri="{FF2B5EF4-FFF2-40B4-BE49-F238E27FC236}">
                <a16:creationId xmlns:a16="http://schemas.microsoft.com/office/drawing/2014/main" id="{A296CE79-EE7E-EA57-F3D5-5F90B88F25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199" y="0"/>
            <a:ext cx="4105469" cy="2309326"/>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White Cross Clipart">
            <a:extLst>
              <a:ext uri="{FF2B5EF4-FFF2-40B4-BE49-F238E27FC236}">
                <a16:creationId xmlns:a16="http://schemas.microsoft.com/office/drawing/2014/main" id="{2521E13A-4743-1703-E857-CA99C6129B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2169" y="3638938"/>
            <a:ext cx="1251434" cy="19658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4022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New Commandment: Why Did Jesus Give It?">
            <a:extLst>
              <a:ext uri="{FF2B5EF4-FFF2-40B4-BE49-F238E27FC236}">
                <a16:creationId xmlns:a16="http://schemas.microsoft.com/office/drawing/2014/main" id="{A46A234E-8FB2-5B1A-D67B-A1AB826BCF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9568" y="7624"/>
            <a:ext cx="10259736" cy="68398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09826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1414</TotalTime>
  <Words>1879</Words>
  <Application>Microsoft Office PowerPoint</Application>
  <PresentationFormat>Widescreen</PresentationFormat>
  <Paragraphs>176</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Bethany Deaf Assembly Jesus www.BDAChurch.com Jesus Sermons | Events | Calendar | Give  {clear browser cache if you have issues}</vt:lpstr>
      <vt:lpstr>PowerPoint Presentation</vt:lpstr>
      <vt:lpstr>Summary of Old Covenant</vt:lpstr>
      <vt:lpstr>Prophecy for New Covenant</vt:lpstr>
      <vt:lpstr>PowerPoint Presentation</vt:lpstr>
      <vt:lpstr>PowerPoint Presentation</vt:lpstr>
      <vt:lpstr>New Covenant</vt:lpstr>
      <vt:lpstr>PowerPoint Presentation</vt:lpstr>
      <vt:lpstr>PowerPoint Presentation</vt:lpstr>
      <vt:lpstr>New Covenant includes New Commandment</vt:lpstr>
      <vt:lpstr>New Covenant includes New Commandment</vt:lpstr>
      <vt:lpstr>New Covenant includes New Commandment</vt:lpstr>
      <vt:lpstr>New Covenant includes New Commandment</vt:lpstr>
      <vt:lpstr>New Covenant includes New Commandment</vt:lpstr>
      <vt:lpstr>What does Love look like?</vt:lpstr>
      <vt:lpstr>What does Love look like?</vt:lpstr>
      <vt:lpstr>What does Love look like?</vt:lpstr>
      <vt:lpstr>What does Love look like?</vt:lpstr>
      <vt:lpstr>You are a New Creation</vt:lpstr>
      <vt:lpstr>Law of Christ</vt:lpstr>
      <vt:lpstr>PowerPoint Presentation</vt:lpstr>
      <vt:lpstr>Ministers of his New Covenant</vt:lpstr>
      <vt:lpstr>Led by the Spirit</vt:lpstr>
      <vt:lpstr>Fruit of the Spirit</vt:lpstr>
      <vt:lpstr>Fruit of the Spirit</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Bethany Deaf Assembly Jesus www.BDAChurch.com Jesus Sermons | Events | Calendar | Give</dc:title>
  <dc:creator>Michael Bloomfield</dc:creator>
  <cp:lastModifiedBy>Michael Bloomfield</cp:lastModifiedBy>
  <cp:revision>1</cp:revision>
  <dcterms:created xsi:type="dcterms:W3CDTF">2023-01-28T07:27:56Z</dcterms:created>
  <dcterms:modified xsi:type="dcterms:W3CDTF">2023-01-29T07:02:06Z</dcterms:modified>
</cp:coreProperties>
</file>