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8" r:id="rId4"/>
    <p:sldId id="269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5A7C-C752-1F88-4731-D99B45DC0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95962-1C80-672A-DA0D-F6BBDAAD5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BCABD-0FC2-32D1-8B21-56688A9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5503-3D28-BDDD-9B9E-F878DAC4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099B-BCC7-3F39-EADE-D1346324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5A69-2621-89E8-5AEC-225B924A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CAD3D-6E3F-EEF0-6CB5-86D17F78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27D8-59E1-B634-7914-C76FB804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C59DB-78A3-BEAD-BC1D-3B50C663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1A05-77CF-09C0-2D00-D8D15AE3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06395-1542-E847-318F-5A061E4B4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1A4F4-BC8A-CFBA-C021-ED9384821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AA759-01DE-7D4D-9E56-A76B75DF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1128-17C0-3920-92DF-0405C959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39BC-3FEB-FEEB-539A-DB69DCBA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DA5-E130-F323-F987-4EC07F96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0C12-DB62-A5FE-EC58-3F9FB691C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35A5-3899-368F-9674-29C303BC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2F8B4-8A0F-4D0B-50AB-D52DB95F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8555A-33B1-F703-9FCE-2B8E49FE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22D4-318C-DF62-366E-05C8D913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7491B-69D6-4B95-3B87-0CCA0CBDE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5502A-1A33-544E-578D-B99464DD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D380E-E629-2C66-33CB-D6D4F61B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7203-20B7-874E-5E3E-373B4FE2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EB91-DD27-595F-6DA5-C5FDF190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5B14-A4CC-B223-935F-1D0DA241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264E4-9651-8C7B-3869-5A647BAA1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5C62A-BC2E-AB57-4F96-FB896606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C460E-BF99-FBE3-8D8A-06D202AE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E300D-6DBE-3E7E-C29F-449BDFF6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3333-A616-DA8A-3899-5C8246AB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636A6-1651-694F-3341-0EF3B059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1D54B-F7C1-820D-F171-3D68D8E54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56E51-CE03-9A85-E9F8-E4EB03C7D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8DC2A-9142-1CE7-0FD4-C197E4599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C9A94-3FE0-FE60-6CDF-E6FCC0E1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941CC-1F79-45BA-9E5A-B5308AAA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30534-B4B6-BF2C-718C-638747FE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8977-69F7-2893-EFC4-7F50F900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56AFE-C9B0-9640-EBDA-9F4776A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EFAF7-2E82-54B0-EFDA-6E56B8D1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C9B21-E0D1-DC93-D34D-7AF1EEE6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3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165A8-2FFE-74B0-67B0-A385A1FF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0769A-34C1-B0A4-4FC3-9CAE6A35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6B0CC-72EC-C22B-A754-DDABF47F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9F96-B38A-3505-0DAB-B395897E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22F2-EA41-BD70-E5EB-680AE3C5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576C7-48DD-2124-38B2-7CFB145C0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F7055-D39B-6C3E-49F0-51B63D3B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9D59-B15A-BF0B-157C-7B0A0F62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4167A-D61D-44F3-D867-A9B132A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F257-96F3-9CEA-1033-5F3366FC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72016-6D6C-C270-E287-DDF88797F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52733-4165-4B0A-5F0D-A53138C8F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5065A-D531-EBD9-564E-7F011783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F625F-D770-CD71-CF2A-EC92AFC6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E3EFC-4598-CBEA-DBAF-E18A9E61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34881-9DCE-EF1E-3A16-DE7ABA68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C5B0C-B42A-15EF-8C23-F777BB88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BACA-CF1C-F6A3-6897-754653211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CA2D-9E60-A046-801F-535FA7FD86EF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F8C20-A794-815F-43C0-B04FDAD85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D7E6-B3FA-FDF8-187C-45450A540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A48A-6A69-F146-BCB8-048C1970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3713CF0-E31A-9B15-4F06-2D05FA35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7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7EC3B-7B7E-D92C-6FF5-9629C646220C}"/>
              </a:ext>
            </a:extLst>
          </p:cNvPr>
          <p:cNvSpPr txBox="1"/>
          <p:nvPr/>
        </p:nvSpPr>
        <p:spPr>
          <a:xfrm>
            <a:off x="4996390" y="610128"/>
            <a:ext cx="6605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“Be ready now!”</a:t>
            </a:r>
          </a:p>
        </p:txBody>
      </p:sp>
    </p:spTree>
    <p:extLst>
      <p:ext uri="{BB962C8B-B14F-4D97-AF65-F5344CB8AC3E}">
        <p14:creationId xmlns:p14="http://schemas.microsoft.com/office/powerpoint/2010/main" val="230525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's the Ocean Worth...in Dollars? | Smithsonian Ocean">
            <a:extLst>
              <a:ext uri="{FF2B5EF4-FFF2-40B4-BE49-F238E27FC236}">
                <a16:creationId xmlns:a16="http://schemas.microsoft.com/office/drawing/2014/main" id="{C074EF04-6182-7C80-2136-1F974F764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 bwMode="auto">
          <a:xfrm>
            <a:off x="2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682A-A9FE-DDC6-C575-1A9431F6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501" y="763358"/>
            <a:ext cx="9484235" cy="5551717"/>
          </a:xfr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solidFill>
                  <a:srgbClr val="FFFFFF"/>
                </a:solidFill>
                <a:effectLst/>
              </a:rPr>
              <a:t>Matthew 24:44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solidFill>
                  <a:srgbClr val="FFFFFF"/>
                </a:solidFill>
                <a:effectLst/>
              </a:rPr>
              <a:t>New International Version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b="0" i="0" u="none" strike="noStrike" dirty="0">
              <a:solidFill>
                <a:srgbClr val="FFFFFF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i="0" u="none" strike="noStrike" baseline="30000" dirty="0">
                <a:solidFill>
                  <a:srgbClr val="FFFFFF"/>
                </a:solidFill>
                <a:effectLst/>
              </a:rPr>
              <a:t>44 </a:t>
            </a:r>
            <a:r>
              <a:rPr lang="en-US" sz="4800" b="0" i="0" u="none" strike="noStrike" dirty="0">
                <a:solidFill>
                  <a:srgbClr val="FFFFFF"/>
                </a:solidFill>
                <a:effectLst/>
              </a:rPr>
              <a:t>So you also must be ready, because the Son of Man will come at an hour when you do not expect him.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8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's the Ocean Worth...in Dollars? | Smithsonian Ocean">
            <a:extLst>
              <a:ext uri="{FF2B5EF4-FFF2-40B4-BE49-F238E27FC236}">
                <a16:creationId xmlns:a16="http://schemas.microsoft.com/office/drawing/2014/main" id="{C074EF04-6182-7C80-2136-1F974F764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E8F0A81-3344-1BE8-E439-FCF54961EF7B}"/>
              </a:ext>
            </a:extLst>
          </p:cNvPr>
          <p:cNvSpPr txBox="1"/>
          <p:nvPr/>
        </p:nvSpPr>
        <p:spPr>
          <a:xfrm>
            <a:off x="2130356" y="763358"/>
            <a:ext cx="88528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effectLst/>
                <a:latin typeface="system-ui"/>
              </a:rPr>
              <a:t>Matthew 25:13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effectLst/>
                <a:latin typeface="system-ui"/>
              </a:rPr>
              <a:t>New International Version</a:t>
            </a:r>
          </a:p>
          <a:p>
            <a:pPr algn="l"/>
            <a:endParaRPr lang="en-US" sz="4800" b="0" i="0" u="none" strike="noStrike" dirty="0">
              <a:effectLst/>
              <a:latin typeface="system-ui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i="0" u="none" strike="noStrike" baseline="30000" dirty="0">
                <a:effectLst/>
                <a:latin typeface="system-ui"/>
              </a:rPr>
              <a:t>13 </a:t>
            </a:r>
            <a:r>
              <a:rPr lang="en-US" sz="4800" b="0" i="0" u="none" strike="noStrike" dirty="0">
                <a:effectLst/>
                <a:latin typeface="system-ui"/>
              </a:rPr>
              <a:t>“Therefore keep watch, because you do not know the day or the hour.</a:t>
            </a:r>
          </a:p>
        </p:txBody>
      </p:sp>
    </p:spTree>
    <p:extLst>
      <p:ext uri="{BB962C8B-B14F-4D97-AF65-F5344CB8AC3E}">
        <p14:creationId xmlns:p14="http://schemas.microsoft.com/office/powerpoint/2010/main" val="1774855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's the Ocean Worth...in Dollars? | Smithsonian Ocean">
            <a:extLst>
              <a:ext uri="{FF2B5EF4-FFF2-40B4-BE49-F238E27FC236}">
                <a16:creationId xmlns:a16="http://schemas.microsoft.com/office/drawing/2014/main" id="{C074EF04-6182-7C80-2136-1F974F764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 bwMode="auto">
          <a:xfrm>
            <a:off x="20" y="-343105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495FC9-D975-1613-A223-FB6E111684E8}"/>
              </a:ext>
            </a:extLst>
          </p:cNvPr>
          <p:cNvSpPr txBox="1"/>
          <p:nvPr/>
        </p:nvSpPr>
        <p:spPr>
          <a:xfrm>
            <a:off x="2158207" y="763358"/>
            <a:ext cx="91784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effectLst/>
                <a:latin typeface="system-ui"/>
              </a:rPr>
              <a:t>Luke 12:40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effectLst/>
                <a:latin typeface="system-ui"/>
              </a:rPr>
              <a:t>New International Version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0" i="0" u="none" strike="noStrike" dirty="0">
              <a:effectLst/>
              <a:latin typeface="system-ui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i="0" u="none" strike="noStrike" baseline="30000" dirty="0">
                <a:effectLst/>
                <a:latin typeface="system-ui"/>
              </a:rPr>
              <a:t>40 </a:t>
            </a:r>
            <a:r>
              <a:rPr lang="en-US" sz="4800" b="0" i="0" u="none" strike="noStrike" dirty="0">
                <a:effectLst/>
                <a:latin typeface="system-ui"/>
              </a:rPr>
              <a:t>You also must be ready, because the Son of Man will come at an hour when you do not expect him.”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62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's the Ocean Worth...in Dollars? | Smithsonian Ocean">
            <a:extLst>
              <a:ext uri="{FF2B5EF4-FFF2-40B4-BE49-F238E27FC236}">
                <a16:creationId xmlns:a16="http://schemas.microsoft.com/office/drawing/2014/main" id="{C074EF04-6182-7C80-2136-1F974F764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 bwMode="auto">
          <a:xfrm>
            <a:off x="20" y="-343105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DD4B1C-5BCC-E5A9-2505-5552F6A3D82E}"/>
              </a:ext>
            </a:extLst>
          </p:cNvPr>
          <p:cNvSpPr txBox="1"/>
          <p:nvPr/>
        </p:nvSpPr>
        <p:spPr>
          <a:xfrm>
            <a:off x="2130356" y="763358"/>
            <a:ext cx="90118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>
                <a:effectLst/>
                <a:latin typeface="system-ui"/>
              </a:rPr>
              <a:t>Philippians 4:5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effectLst/>
                <a:latin typeface="system-ui"/>
              </a:rPr>
              <a:t>New Living Translation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0" dirty="0">
              <a:effectLst/>
              <a:latin typeface="system-u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baseline="30000" dirty="0">
                <a:effectLst/>
                <a:latin typeface="system-ui"/>
              </a:rPr>
              <a:t>5 </a:t>
            </a:r>
            <a:r>
              <a:rPr lang="en-US" sz="4800" b="1" i="0" u="none" strike="noStrike" baseline="30000" dirty="0">
                <a:effectLst/>
                <a:latin typeface="system-ui"/>
              </a:rPr>
              <a:t> </a:t>
            </a:r>
            <a:r>
              <a:rPr lang="en-US" sz="4800" b="0" i="0" u="none" strike="noStrike" dirty="0">
                <a:effectLst/>
                <a:latin typeface="system-ui"/>
              </a:rPr>
              <a:t>Let everyone see that you are considerate in all you do. Remember, the Lord is coming soon.</a:t>
            </a:r>
            <a:r>
              <a:rPr lang="en-US" sz="4800" b="0" i="0" u="none" strike="noStrike" baseline="30000" dirty="0">
                <a:effectLst/>
                <a:latin typeface="system-ui"/>
              </a:rPr>
              <a:t>[</a:t>
            </a:r>
            <a:br>
              <a:rPr lang="en-US" sz="4800" dirty="0">
                <a:effectLst/>
                <a:latin typeface="system-ui"/>
              </a:rPr>
            </a:br>
            <a:endParaRPr lang="en-US" sz="480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86544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's the Ocean Worth...in Dollars? | Smithsonian Ocean">
            <a:extLst>
              <a:ext uri="{FF2B5EF4-FFF2-40B4-BE49-F238E27FC236}">
                <a16:creationId xmlns:a16="http://schemas.microsoft.com/office/drawing/2014/main" id="{C074EF04-6182-7C80-2136-1F974F764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 bwMode="auto">
          <a:xfrm>
            <a:off x="0" y="24478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8C8A62-8F01-83A6-C89B-01B1617BD6F6}"/>
              </a:ext>
            </a:extLst>
          </p:cNvPr>
          <p:cNvSpPr txBox="1"/>
          <p:nvPr/>
        </p:nvSpPr>
        <p:spPr>
          <a:xfrm>
            <a:off x="2130356" y="822508"/>
            <a:ext cx="105438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>
                <a:effectLst/>
                <a:latin typeface="system-ui"/>
              </a:rPr>
              <a:t>James 5:9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>
                <a:effectLst/>
                <a:latin typeface="system-ui"/>
              </a:rPr>
              <a:t>New International Version</a:t>
            </a:r>
          </a:p>
          <a:p>
            <a:endParaRPr lang="en-US" sz="4800" b="0" dirty="0">
              <a:effectLst/>
              <a:latin typeface="system-u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baseline="30000" dirty="0">
                <a:effectLst/>
                <a:latin typeface="system-ui"/>
              </a:rPr>
              <a:t>9 </a:t>
            </a:r>
            <a:r>
              <a:rPr lang="en-US" sz="4800" dirty="0">
                <a:effectLst/>
                <a:latin typeface="system-ui"/>
              </a:rPr>
              <a:t>Don’t grumble against one another, brothers and sisters, or you will be judged. The Judge is standing at the door!</a:t>
            </a:r>
          </a:p>
        </p:txBody>
      </p:sp>
    </p:spTree>
    <p:extLst>
      <p:ext uri="{BB962C8B-B14F-4D97-AF65-F5344CB8AC3E}">
        <p14:creationId xmlns:p14="http://schemas.microsoft.com/office/powerpoint/2010/main" val="1898142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's the Ocean Worth...in Dollars? | Smithsonian Ocean">
            <a:extLst>
              <a:ext uri="{FF2B5EF4-FFF2-40B4-BE49-F238E27FC236}">
                <a16:creationId xmlns:a16="http://schemas.microsoft.com/office/drawing/2014/main" id="{C074EF04-6182-7C80-2136-1F974F764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 bwMode="auto">
          <a:xfrm>
            <a:off x="0" y="24478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8C8A62-8F01-83A6-C89B-01B1617BD6F6}"/>
              </a:ext>
            </a:extLst>
          </p:cNvPr>
          <p:cNvSpPr txBox="1"/>
          <p:nvPr/>
        </p:nvSpPr>
        <p:spPr>
          <a:xfrm>
            <a:off x="2130356" y="444353"/>
            <a:ext cx="97758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0" dirty="0">
                <a:effectLst/>
                <a:latin typeface="system-ui"/>
              </a:rPr>
              <a:t>Psalms 23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0" dirty="0">
                <a:effectLst/>
                <a:latin typeface="system-ui"/>
              </a:rPr>
              <a:t>New International Version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80A2A-2BEB-2FC9-58E3-AEE9F2B843E3}"/>
              </a:ext>
            </a:extLst>
          </p:cNvPr>
          <p:cNvSpPr txBox="1"/>
          <p:nvPr/>
        </p:nvSpPr>
        <p:spPr>
          <a:xfrm>
            <a:off x="285797" y="2033346"/>
            <a:ext cx="1162038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baseline="30000" dirty="0">
                <a:effectLst/>
                <a:latin typeface="system-ui"/>
              </a:rPr>
              <a:t>1</a:t>
            </a:r>
            <a:r>
              <a:rPr lang="en-US" sz="7200" b="1" baseline="30000" dirty="0">
                <a:effectLst/>
                <a:latin typeface="system-ui"/>
              </a:rPr>
              <a:t> </a:t>
            </a:r>
            <a:r>
              <a:rPr lang="en-US" sz="3200" dirty="0"/>
              <a:t>The </a:t>
            </a:r>
            <a:r>
              <a:rPr lang="en-US" sz="3200" dirty="0">
                <a:effectLst/>
              </a:rPr>
              <a:t>Lord</a:t>
            </a:r>
            <a:r>
              <a:rPr lang="en-US" sz="3200" dirty="0"/>
              <a:t> is my shepherd,  I lack nothing.</a:t>
            </a:r>
            <a:r>
              <a:rPr lang="en-US" sz="3200" b="1" baseline="30000" dirty="0">
                <a:effectLst/>
                <a:latin typeface="system-ui"/>
              </a:rPr>
              <a:t>  2 </a:t>
            </a:r>
            <a:r>
              <a:rPr lang="en-US" sz="3200" dirty="0">
                <a:effectLst/>
              </a:rPr>
              <a:t>He makes me lie down in green pastures,  he leads me beside quiet waters,</a:t>
            </a:r>
            <a:br>
              <a:rPr lang="en-US" sz="3200" dirty="0"/>
            </a:br>
            <a:r>
              <a:rPr lang="en-US" sz="3200" b="1" baseline="30000" dirty="0">
                <a:effectLst/>
                <a:latin typeface="system-ui"/>
              </a:rPr>
              <a:t>3 </a:t>
            </a:r>
            <a:r>
              <a:rPr lang="en-US" sz="3200" dirty="0">
                <a:effectLst/>
              </a:rPr>
              <a:t>he refreshes my soul.  He guides me along the right paths for his name’s sake.</a:t>
            </a:r>
            <a:r>
              <a:rPr lang="en-US" sz="3200" b="1" baseline="30000" dirty="0">
                <a:effectLst/>
                <a:latin typeface="system-ui"/>
              </a:rPr>
              <a:t>  4 </a:t>
            </a:r>
            <a:r>
              <a:rPr lang="en-US" sz="3200" dirty="0">
                <a:effectLst/>
              </a:rPr>
              <a:t>Even though I walk through the darkest valley,  I will fear no evil,  for you are with me;  your rod and your staff,  they comfort me. </a:t>
            </a:r>
            <a:r>
              <a:rPr lang="en-US" sz="3200" b="1" baseline="30000" dirty="0">
                <a:effectLst/>
                <a:latin typeface="system-ui"/>
              </a:rPr>
              <a:t>5 </a:t>
            </a:r>
            <a:r>
              <a:rPr lang="en-US" sz="3200" dirty="0">
                <a:effectLst/>
                <a:latin typeface="system-ui"/>
              </a:rPr>
              <a:t>You prepare a table before me</a:t>
            </a:r>
            <a:br>
              <a:rPr lang="en-US" sz="3200" dirty="0">
                <a:effectLst/>
                <a:latin typeface="system-ui"/>
              </a:rPr>
            </a:br>
            <a:r>
              <a:rPr lang="en-US" sz="3200" dirty="0">
                <a:effectLst/>
                <a:latin typeface="system-ui"/>
              </a:rPr>
              <a:t>in the presence of my enemies.  You anoint my head with oil;  my cup overflows.</a:t>
            </a:r>
            <a:r>
              <a:rPr lang="en-US" sz="3200" b="1" baseline="30000" dirty="0">
                <a:effectLst/>
                <a:latin typeface="system-ui"/>
              </a:rPr>
              <a:t>  6 </a:t>
            </a:r>
            <a:r>
              <a:rPr lang="en-US" sz="3200" dirty="0">
                <a:effectLst/>
                <a:latin typeface="system-ui"/>
              </a:rPr>
              <a:t>Surely your goodness and love will follow me all the days of my life,  and I will dwell in the house of the Lord forever.</a:t>
            </a:r>
            <a:endParaRPr lang="en-US" sz="720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8963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281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system-ui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“Be ready now!”</dc:title>
  <dc:creator>Linda Bontrager</dc:creator>
  <cp:lastModifiedBy>Linda Bontrager</cp:lastModifiedBy>
  <cp:revision>3</cp:revision>
  <dcterms:created xsi:type="dcterms:W3CDTF">2023-02-12T05:45:37Z</dcterms:created>
  <dcterms:modified xsi:type="dcterms:W3CDTF">2023-02-12T16:57:40Z</dcterms:modified>
</cp:coreProperties>
</file>