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>
      <p:cViewPr varScale="1">
        <p:scale>
          <a:sx n="104" d="100"/>
          <a:sy n="104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AFE2D9-BAED-EF49-AF7D-3CB66DBFE6DE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CE4660-6985-9B4A-84A0-22E6FF9CEAC3}">
      <dgm:prSet phldrT="[Text]" custT="1"/>
      <dgm:spPr/>
      <dgm:t>
        <a:bodyPr/>
        <a:lstStyle/>
        <a:p>
          <a:r>
            <a:rPr lang="en-US" sz="2400" dirty="0"/>
            <a:t>Pastoral Team</a:t>
          </a:r>
        </a:p>
      </dgm:t>
    </dgm:pt>
    <dgm:pt modelId="{228504CC-6B1A-514D-94FA-7A7625696957}" type="parTrans" cxnId="{E6C7B5EF-27D6-0847-9C94-54DF4736FBBD}">
      <dgm:prSet/>
      <dgm:spPr/>
      <dgm:t>
        <a:bodyPr/>
        <a:lstStyle/>
        <a:p>
          <a:endParaRPr lang="en-US"/>
        </a:p>
      </dgm:t>
    </dgm:pt>
    <dgm:pt modelId="{1F1B4740-2B4C-CC4A-9B24-C9D850F4AB11}" type="sibTrans" cxnId="{E6C7B5EF-27D6-0847-9C94-54DF4736FBBD}">
      <dgm:prSet/>
      <dgm:spPr/>
      <dgm:t>
        <a:bodyPr/>
        <a:lstStyle/>
        <a:p>
          <a:endParaRPr lang="en-US"/>
        </a:p>
      </dgm:t>
    </dgm:pt>
    <dgm:pt modelId="{151B0574-829D-C943-96C1-26EB4854DFF8}">
      <dgm:prSet phldrT="[Text]" custT="1"/>
      <dgm:spPr/>
      <dgm:t>
        <a:bodyPr/>
        <a:lstStyle/>
        <a:p>
          <a:pPr algn="ctr"/>
          <a:r>
            <a:rPr lang="en-US" sz="2800"/>
            <a:t>BDA </a:t>
          </a:r>
          <a:r>
            <a:rPr lang="en-US" sz="2800" dirty="0"/>
            <a:t>Leadership Team</a:t>
          </a:r>
        </a:p>
      </dgm:t>
    </dgm:pt>
    <dgm:pt modelId="{AF5A1AD2-E9A2-F04F-B11C-ED50C3EC65A5}" type="parTrans" cxnId="{EC635CA1-E5C5-9B47-AF74-0CFA01430325}">
      <dgm:prSet/>
      <dgm:spPr/>
      <dgm:t>
        <a:bodyPr/>
        <a:lstStyle/>
        <a:p>
          <a:endParaRPr lang="en-US"/>
        </a:p>
      </dgm:t>
    </dgm:pt>
    <dgm:pt modelId="{D8E74BF0-8982-F249-86CB-3F37A5BADB97}" type="sibTrans" cxnId="{EC635CA1-E5C5-9B47-AF74-0CFA01430325}">
      <dgm:prSet/>
      <dgm:spPr/>
      <dgm:t>
        <a:bodyPr/>
        <a:lstStyle/>
        <a:p>
          <a:endParaRPr lang="en-US"/>
        </a:p>
      </dgm:t>
    </dgm:pt>
    <dgm:pt modelId="{367B8A57-B442-8D4E-9520-3DFC8E5DAC21}">
      <dgm:prSet phldrT="[Text]" custT="1"/>
      <dgm:spPr/>
      <dgm:t>
        <a:bodyPr/>
        <a:lstStyle/>
        <a:p>
          <a:r>
            <a:rPr lang="en-US" sz="2800" dirty="0"/>
            <a:t>BDA Body</a:t>
          </a:r>
        </a:p>
      </dgm:t>
    </dgm:pt>
    <dgm:pt modelId="{2778FD82-63C3-C649-8326-B6A545352426}" type="parTrans" cxnId="{F71AE995-46AE-6644-9FF7-7A365737AF2C}">
      <dgm:prSet/>
      <dgm:spPr/>
      <dgm:t>
        <a:bodyPr/>
        <a:lstStyle/>
        <a:p>
          <a:endParaRPr lang="en-US"/>
        </a:p>
      </dgm:t>
    </dgm:pt>
    <dgm:pt modelId="{1F8621A3-FBCE-324C-B6D9-862E9CE462E1}" type="sibTrans" cxnId="{F71AE995-46AE-6644-9FF7-7A365737AF2C}">
      <dgm:prSet/>
      <dgm:spPr/>
      <dgm:t>
        <a:bodyPr/>
        <a:lstStyle/>
        <a:p>
          <a:endParaRPr lang="en-US"/>
        </a:p>
      </dgm:t>
    </dgm:pt>
    <dgm:pt modelId="{EF20B920-33A2-0149-8108-8C44FCDA2BEB}">
      <dgm:prSet custT="1"/>
      <dgm:spPr/>
      <dgm:t>
        <a:bodyPr/>
        <a:lstStyle/>
        <a:p>
          <a:pPr algn="ctr"/>
          <a:r>
            <a:rPr lang="en-US" sz="2800" dirty="0"/>
            <a:t>Everett Deaf Christian Community</a:t>
          </a:r>
        </a:p>
      </dgm:t>
    </dgm:pt>
    <dgm:pt modelId="{269E3124-00CC-9A49-BBA1-670EA8FF70A7}" type="parTrans" cxnId="{3301DBC7-367A-904E-B691-0E5B4FEF2E44}">
      <dgm:prSet/>
      <dgm:spPr/>
      <dgm:t>
        <a:bodyPr/>
        <a:lstStyle/>
        <a:p>
          <a:endParaRPr lang="en-US"/>
        </a:p>
      </dgm:t>
    </dgm:pt>
    <dgm:pt modelId="{2791B69A-7B10-3A46-9A19-6B8938A32E66}" type="sibTrans" cxnId="{3301DBC7-367A-904E-B691-0E5B4FEF2E44}">
      <dgm:prSet/>
      <dgm:spPr/>
      <dgm:t>
        <a:bodyPr/>
        <a:lstStyle/>
        <a:p>
          <a:endParaRPr lang="en-US"/>
        </a:p>
      </dgm:t>
    </dgm:pt>
    <dgm:pt modelId="{A6B7F643-25CE-D945-AD7D-A999D7D0F4C9}">
      <dgm:prSet custT="1"/>
      <dgm:spPr/>
      <dgm:t>
        <a:bodyPr/>
        <a:lstStyle/>
        <a:p>
          <a:r>
            <a:rPr lang="en-US" sz="2800" dirty="0"/>
            <a:t>Everett Deaf Community</a:t>
          </a:r>
        </a:p>
      </dgm:t>
    </dgm:pt>
    <dgm:pt modelId="{3A348340-AF6F-E044-9887-2D7DCC4B54FF}" type="parTrans" cxnId="{EA1AD28E-DAD9-7F49-8504-9BE6D61803DD}">
      <dgm:prSet/>
      <dgm:spPr/>
      <dgm:t>
        <a:bodyPr/>
        <a:lstStyle/>
        <a:p>
          <a:endParaRPr lang="en-US"/>
        </a:p>
      </dgm:t>
    </dgm:pt>
    <dgm:pt modelId="{F1C6D63F-40F1-664C-9222-6BE1E05EDE3C}" type="sibTrans" cxnId="{EA1AD28E-DAD9-7F49-8504-9BE6D61803DD}">
      <dgm:prSet/>
      <dgm:spPr/>
      <dgm:t>
        <a:bodyPr/>
        <a:lstStyle/>
        <a:p>
          <a:endParaRPr lang="en-US"/>
        </a:p>
      </dgm:t>
    </dgm:pt>
    <dgm:pt modelId="{146C91CB-C7E1-974B-ACAC-5A904013480F}" type="pres">
      <dgm:prSet presAssocID="{34AFE2D9-BAED-EF49-AF7D-3CB66DBFE6DE}" presName="composite" presStyleCnt="0">
        <dgm:presLayoutVars>
          <dgm:chMax val="5"/>
          <dgm:dir/>
          <dgm:resizeHandles val="exact"/>
        </dgm:presLayoutVars>
      </dgm:prSet>
      <dgm:spPr/>
    </dgm:pt>
    <dgm:pt modelId="{31C789AA-8B33-1E40-877B-52C7402DB4E7}" type="pres">
      <dgm:prSet presAssocID="{D2CE4660-6985-9B4A-84A0-22E6FF9CEAC3}" presName="circle1" presStyleLbl="lnNode1" presStyleIdx="0" presStyleCnt="5"/>
      <dgm:spPr/>
    </dgm:pt>
    <dgm:pt modelId="{985F6278-5D1E-9D40-9CEF-EEB4BE5DB29C}" type="pres">
      <dgm:prSet presAssocID="{D2CE4660-6985-9B4A-84A0-22E6FF9CEAC3}" presName="text1" presStyleLbl="revTx" presStyleIdx="0" presStyleCnt="5">
        <dgm:presLayoutVars>
          <dgm:bulletEnabled val="1"/>
        </dgm:presLayoutVars>
      </dgm:prSet>
      <dgm:spPr/>
    </dgm:pt>
    <dgm:pt modelId="{D72D5F0C-4F51-D646-BBA7-C213AED8F485}" type="pres">
      <dgm:prSet presAssocID="{D2CE4660-6985-9B4A-84A0-22E6FF9CEAC3}" presName="line1" presStyleLbl="callout" presStyleIdx="0" presStyleCnt="10"/>
      <dgm:spPr/>
    </dgm:pt>
    <dgm:pt modelId="{397AF90E-2C4E-FD4D-9F69-869ACC0EEA8F}" type="pres">
      <dgm:prSet presAssocID="{D2CE4660-6985-9B4A-84A0-22E6FF9CEAC3}" presName="d1" presStyleLbl="callout" presStyleIdx="1" presStyleCnt="10"/>
      <dgm:spPr/>
    </dgm:pt>
    <dgm:pt modelId="{2155DF1C-4D92-2447-B096-43AB0B7DCBBA}" type="pres">
      <dgm:prSet presAssocID="{151B0574-829D-C943-96C1-26EB4854DFF8}" presName="circle2" presStyleLbl="lnNode1" presStyleIdx="1" presStyleCnt="5"/>
      <dgm:spPr/>
    </dgm:pt>
    <dgm:pt modelId="{69690B20-2223-E54E-9AD6-010E96A9E948}" type="pres">
      <dgm:prSet presAssocID="{151B0574-829D-C943-96C1-26EB4854DFF8}" presName="text2" presStyleLbl="revTx" presStyleIdx="1" presStyleCnt="5" custScaleX="149070" custLinFactNeighborX="22890" custLinFactNeighborY="-4862">
        <dgm:presLayoutVars>
          <dgm:bulletEnabled val="1"/>
        </dgm:presLayoutVars>
      </dgm:prSet>
      <dgm:spPr/>
    </dgm:pt>
    <dgm:pt modelId="{F84596B9-2D77-D345-B18E-DB0DA18FF166}" type="pres">
      <dgm:prSet presAssocID="{151B0574-829D-C943-96C1-26EB4854DFF8}" presName="line2" presStyleLbl="callout" presStyleIdx="2" presStyleCnt="10"/>
      <dgm:spPr/>
    </dgm:pt>
    <dgm:pt modelId="{265EB5DF-47F4-E343-A865-D9914A7A744A}" type="pres">
      <dgm:prSet presAssocID="{151B0574-829D-C943-96C1-26EB4854DFF8}" presName="d2" presStyleLbl="callout" presStyleIdx="3" presStyleCnt="10"/>
      <dgm:spPr/>
    </dgm:pt>
    <dgm:pt modelId="{8A0935FD-B67A-4F43-B267-98EF972F0A23}" type="pres">
      <dgm:prSet presAssocID="{367B8A57-B442-8D4E-9520-3DFC8E5DAC21}" presName="circle3" presStyleLbl="lnNode1" presStyleIdx="2" presStyleCnt="5"/>
      <dgm:spPr/>
    </dgm:pt>
    <dgm:pt modelId="{D7204ADF-9190-ED4E-B62C-40072B5ACE19}" type="pres">
      <dgm:prSet presAssocID="{367B8A57-B442-8D4E-9520-3DFC8E5DAC21}" presName="text3" presStyleLbl="revTx" presStyleIdx="2" presStyleCnt="5">
        <dgm:presLayoutVars>
          <dgm:bulletEnabled val="1"/>
        </dgm:presLayoutVars>
      </dgm:prSet>
      <dgm:spPr/>
    </dgm:pt>
    <dgm:pt modelId="{7E843EC3-68A0-DE4A-8A36-229E185B379E}" type="pres">
      <dgm:prSet presAssocID="{367B8A57-B442-8D4E-9520-3DFC8E5DAC21}" presName="line3" presStyleLbl="callout" presStyleIdx="4" presStyleCnt="10"/>
      <dgm:spPr/>
    </dgm:pt>
    <dgm:pt modelId="{3F29F7B3-23D8-2541-A11A-08F961FA010C}" type="pres">
      <dgm:prSet presAssocID="{367B8A57-B442-8D4E-9520-3DFC8E5DAC21}" presName="d3" presStyleLbl="callout" presStyleIdx="5" presStyleCnt="10"/>
      <dgm:spPr/>
    </dgm:pt>
    <dgm:pt modelId="{70C80509-B33C-CC42-8332-312E70909458}" type="pres">
      <dgm:prSet presAssocID="{EF20B920-33A2-0149-8108-8C44FCDA2BEB}" presName="circle4" presStyleLbl="lnNode1" presStyleIdx="3" presStyleCnt="5"/>
      <dgm:spPr/>
    </dgm:pt>
    <dgm:pt modelId="{22B6E6B2-048C-F24B-BC32-ED78B890A5AD}" type="pres">
      <dgm:prSet presAssocID="{EF20B920-33A2-0149-8108-8C44FCDA2BEB}" presName="text4" presStyleLbl="revTx" presStyleIdx="3" presStyleCnt="5" custScaleX="161445" custLinFactNeighborX="23462" custLinFactNeighborY="9571">
        <dgm:presLayoutVars>
          <dgm:bulletEnabled val="1"/>
        </dgm:presLayoutVars>
      </dgm:prSet>
      <dgm:spPr/>
    </dgm:pt>
    <dgm:pt modelId="{A46D3FD9-3672-364B-A634-A25D093A48DD}" type="pres">
      <dgm:prSet presAssocID="{EF20B920-33A2-0149-8108-8C44FCDA2BEB}" presName="line4" presStyleLbl="callout" presStyleIdx="6" presStyleCnt="10"/>
      <dgm:spPr/>
    </dgm:pt>
    <dgm:pt modelId="{BC683543-6FB1-474E-819E-B463E034BD9D}" type="pres">
      <dgm:prSet presAssocID="{EF20B920-33A2-0149-8108-8C44FCDA2BEB}" presName="d4" presStyleLbl="callout" presStyleIdx="7" presStyleCnt="10"/>
      <dgm:spPr/>
    </dgm:pt>
    <dgm:pt modelId="{B809663E-B6B1-CB47-845B-72022BC8D9C7}" type="pres">
      <dgm:prSet presAssocID="{A6B7F643-25CE-D945-AD7D-A999D7D0F4C9}" presName="circle5" presStyleLbl="lnNode1" presStyleIdx="4" presStyleCnt="5"/>
      <dgm:spPr/>
    </dgm:pt>
    <dgm:pt modelId="{9B14FCFC-7BF3-F34A-B555-5B3B565934B7}" type="pres">
      <dgm:prSet presAssocID="{A6B7F643-25CE-D945-AD7D-A999D7D0F4C9}" presName="text5" presStyleLbl="revTx" presStyleIdx="4" presStyleCnt="5" custScaleX="194189" custLinFactNeighborX="44063" custLinFactNeighborY="24312">
        <dgm:presLayoutVars>
          <dgm:bulletEnabled val="1"/>
        </dgm:presLayoutVars>
      </dgm:prSet>
      <dgm:spPr/>
    </dgm:pt>
    <dgm:pt modelId="{E545E8FA-1DD3-F240-B8C5-7B6A6772EDC5}" type="pres">
      <dgm:prSet presAssocID="{A6B7F643-25CE-D945-AD7D-A999D7D0F4C9}" presName="line5" presStyleLbl="callout" presStyleIdx="8" presStyleCnt="10"/>
      <dgm:spPr/>
    </dgm:pt>
    <dgm:pt modelId="{8DA8FCFB-945B-054F-8BF8-7097D2C32676}" type="pres">
      <dgm:prSet presAssocID="{A6B7F643-25CE-D945-AD7D-A999D7D0F4C9}" presName="d5" presStyleLbl="callout" presStyleIdx="9" presStyleCnt="10"/>
      <dgm:spPr/>
    </dgm:pt>
  </dgm:ptLst>
  <dgm:cxnLst>
    <dgm:cxn modelId="{0CD5A405-AC56-054B-9426-1475BEBAD601}" type="presOf" srcId="{151B0574-829D-C943-96C1-26EB4854DFF8}" destId="{69690B20-2223-E54E-9AD6-010E96A9E948}" srcOrd="0" destOrd="0" presId="urn:microsoft.com/office/officeart/2005/8/layout/target1"/>
    <dgm:cxn modelId="{EF92BC5E-1E11-0E43-9BD5-EABD0828E513}" type="presOf" srcId="{A6B7F643-25CE-D945-AD7D-A999D7D0F4C9}" destId="{9B14FCFC-7BF3-F34A-B555-5B3B565934B7}" srcOrd="0" destOrd="0" presId="urn:microsoft.com/office/officeart/2005/8/layout/target1"/>
    <dgm:cxn modelId="{4DDEFE6E-E024-7148-8E32-5B7DBB31CDD3}" type="presOf" srcId="{367B8A57-B442-8D4E-9520-3DFC8E5DAC21}" destId="{D7204ADF-9190-ED4E-B62C-40072B5ACE19}" srcOrd="0" destOrd="0" presId="urn:microsoft.com/office/officeart/2005/8/layout/target1"/>
    <dgm:cxn modelId="{E5CA7275-8724-E442-9DDE-316EF3EA9C92}" type="presOf" srcId="{34AFE2D9-BAED-EF49-AF7D-3CB66DBFE6DE}" destId="{146C91CB-C7E1-974B-ACAC-5A904013480F}" srcOrd="0" destOrd="0" presId="urn:microsoft.com/office/officeart/2005/8/layout/target1"/>
    <dgm:cxn modelId="{CE7B138B-A935-7E47-996E-EE4786445929}" type="presOf" srcId="{EF20B920-33A2-0149-8108-8C44FCDA2BEB}" destId="{22B6E6B2-048C-F24B-BC32-ED78B890A5AD}" srcOrd="0" destOrd="0" presId="urn:microsoft.com/office/officeart/2005/8/layout/target1"/>
    <dgm:cxn modelId="{EA1AD28E-DAD9-7F49-8504-9BE6D61803DD}" srcId="{34AFE2D9-BAED-EF49-AF7D-3CB66DBFE6DE}" destId="{A6B7F643-25CE-D945-AD7D-A999D7D0F4C9}" srcOrd="4" destOrd="0" parTransId="{3A348340-AF6F-E044-9887-2D7DCC4B54FF}" sibTransId="{F1C6D63F-40F1-664C-9222-6BE1E05EDE3C}"/>
    <dgm:cxn modelId="{F71AE995-46AE-6644-9FF7-7A365737AF2C}" srcId="{34AFE2D9-BAED-EF49-AF7D-3CB66DBFE6DE}" destId="{367B8A57-B442-8D4E-9520-3DFC8E5DAC21}" srcOrd="2" destOrd="0" parTransId="{2778FD82-63C3-C649-8326-B6A545352426}" sibTransId="{1F8621A3-FBCE-324C-B6D9-862E9CE462E1}"/>
    <dgm:cxn modelId="{EC635CA1-E5C5-9B47-AF74-0CFA01430325}" srcId="{34AFE2D9-BAED-EF49-AF7D-3CB66DBFE6DE}" destId="{151B0574-829D-C943-96C1-26EB4854DFF8}" srcOrd="1" destOrd="0" parTransId="{AF5A1AD2-E9A2-F04F-B11C-ED50C3EC65A5}" sibTransId="{D8E74BF0-8982-F249-86CB-3F37A5BADB97}"/>
    <dgm:cxn modelId="{D94ECDC6-0835-3A45-9641-0BC23A1062B8}" type="presOf" srcId="{D2CE4660-6985-9B4A-84A0-22E6FF9CEAC3}" destId="{985F6278-5D1E-9D40-9CEF-EEB4BE5DB29C}" srcOrd="0" destOrd="0" presId="urn:microsoft.com/office/officeart/2005/8/layout/target1"/>
    <dgm:cxn modelId="{3301DBC7-367A-904E-B691-0E5B4FEF2E44}" srcId="{34AFE2D9-BAED-EF49-AF7D-3CB66DBFE6DE}" destId="{EF20B920-33A2-0149-8108-8C44FCDA2BEB}" srcOrd="3" destOrd="0" parTransId="{269E3124-00CC-9A49-BBA1-670EA8FF70A7}" sibTransId="{2791B69A-7B10-3A46-9A19-6B8938A32E66}"/>
    <dgm:cxn modelId="{E6C7B5EF-27D6-0847-9C94-54DF4736FBBD}" srcId="{34AFE2D9-BAED-EF49-AF7D-3CB66DBFE6DE}" destId="{D2CE4660-6985-9B4A-84A0-22E6FF9CEAC3}" srcOrd="0" destOrd="0" parTransId="{228504CC-6B1A-514D-94FA-7A7625696957}" sibTransId="{1F1B4740-2B4C-CC4A-9B24-C9D850F4AB11}"/>
    <dgm:cxn modelId="{CF1FC6CA-2740-CA43-A906-9478942E1A09}" type="presParOf" srcId="{146C91CB-C7E1-974B-ACAC-5A904013480F}" destId="{31C789AA-8B33-1E40-877B-52C7402DB4E7}" srcOrd="0" destOrd="0" presId="urn:microsoft.com/office/officeart/2005/8/layout/target1"/>
    <dgm:cxn modelId="{7F516BAE-D818-C343-87EB-278577502F66}" type="presParOf" srcId="{146C91CB-C7E1-974B-ACAC-5A904013480F}" destId="{985F6278-5D1E-9D40-9CEF-EEB4BE5DB29C}" srcOrd="1" destOrd="0" presId="urn:microsoft.com/office/officeart/2005/8/layout/target1"/>
    <dgm:cxn modelId="{54F06364-7412-0440-844A-C4229C1D2564}" type="presParOf" srcId="{146C91CB-C7E1-974B-ACAC-5A904013480F}" destId="{D72D5F0C-4F51-D646-BBA7-C213AED8F485}" srcOrd="2" destOrd="0" presId="urn:microsoft.com/office/officeart/2005/8/layout/target1"/>
    <dgm:cxn modelId="{F6B2D565-36A4-0E40-B496-1FD4362CEBA3}" type="presParOf" srcId="{146C91CB-C7E1-974B-ACAC-5A904013480F}" destId="{397AF90E-2C4E-FD4D-9F69-869ACC0EEA8F}" srcOrd="3" destOrd="0" presId="urn:microsoft.com/office/officeart/2005/8/layout/target1"/>
    <dgm:cxn modelId="{08E8C9C2-AB5B-B349-B4A3-4B4F17017E5C}" type="presParOf" srcId="{146C91CB-C7E1-974B-ACAC-5A904013480F}" destId="{2155DF1C-4D92-2447-B096-43AB0B7DCBBA}" srcOrd="4" destOrd="0" presId="urn:microsoft.com/office/officeart/2005/8/layout/target1"/>
    <dgm:cxn modelId="{368397DE-3458-EC4E-8FD9-3D26EE325C39}" type="presParOf" srcId="{146C91CB-C7E1-974B-ACAC-5A904013480F}" destId="{69690B20-2223-E54E-9AD6-010E96A9E948}" srcOrd="5" destOrd="0" presId="urn:microsoft.com/office/officeart/2005/8/layout/target1"/>
    <dgm:cxn modelId="{7021768A-4B55-2648-91A5-331FF60B230C}" type="presParOf" srcId="{146C91CB-C7E1-974B-ACAC-5A904013480F}" destId="{F84596B9-2D77-D345-B18E-DB0DA18FF166}" srcOrd="6" destOrd="0" presId="urn:microsoft.com/office/officeart/2005/8/layout/target1"/>
    <dgm:cxn modelId="{788E0375-E062-5241-9991-7FB0EAE7CF01}" type="presParOf" srcId="{146C91CB-C7E1-974B-ACAC-5A904013480F}" destId="{265EB5DF-47F4-E343-A865-D9914A7A744A}" srcOrd="7" destOrd="0" presId="urn:microsoft.com/office/officeart/2005/8/layout/target1"/>
    <dgm:cxn modelId="{FA6077C1-9799-E74C-8008-5FD7FE5A481B}" type="presParOf" srcId="{146C91CB-C7E1-974B-ACAC-5A904013480F}" destId="{8A0935FD-B67A-4F43-B267-98EF972F0A23}" srcOrd="8" destOrd="0" presId="urn:microsoft.com/office/officeart/2005/8/layout/target1"/>
    <dgm:cxn modelId="{90EB1798-65A4-FD41-A0FA-51D87DF64648}" type="presParOf" srcId="{146C91CB-C7E1-974B-ACAC-5A904013480F}" destId="{D7204ADF-9190-ED4E-B62C-40072B5ACE19}" srcOrd="9" destOrd="0" presId="urn:microsoft.com/office/officeart/2005/8/layout/target1"/>
    <dgm:cxn modelId="{E3D69149-510D-EC40-B9DF-B96C91A5BDA6}" type="presParOf" srcId="{146C91CB-C7E1-974B-ACAC-5A904013480F}" destId="{7E843EC3-68A0-DE4A-8A36-229E185B379E}" srcOrd="10" destOrd="0" presId="urn:microsoft.com/office/officeart/2005/8/layout/target1"/>
    <dgm:cxn modelId="{B7095038-08F0-8741-A7FE-03AF60FE3DEF}" type="presParOf" srcId="{146C91CB-C7E1-974B-ACAC-5A904013480F}" destId="{3F29F7B3-23D8-2541-A11A-08F961FA010C}" srcOrd="11" destOrd="0" presId="urn:microsoft.com/office/officeart/2005/8/layout/target1"/>
    <dgm:cxn modelId="{51AC224D-9FFA-4C4E-B0ED-AF798E3D7289}" type="presParOf" srcId="{146C91CB-C7E1-974B-ACAC-5A904013480F}" destId="{70C80509-B33C-CC42-8332-312E70909458}" srcOrd="12" destOrd="0" presId="urn:microsoft.com/office/officeart/2005/8/layout/target1"/>
    <dgm:cxn modelId="{DA2DA96A-0147-F842-9DDA-3FFA6EC1F668}" type="presParOf" srcId="{146C91CB-C7E1-974B-ACAC-5A904013480F}" destId="{22B6E6B2-048C-F24B-BC32-ED78B890A5AD}" srcOrd="13" destOrd="0" presId="urn:microsoft.com/office/officeart/2005/8/layout/target1"/>
    <dgm:cxn modelId="{1DDB2A4C-925B-014A-A8CF-0B3C01260B0F}" type="presParOf" srcId="{146C91CB-C7E1-974B-ACAC-5A904013480F}" destId="{A46D3FD9-3672-364B-A634-A25D093A48DD}" srcOrd="14" destOrd="0" presId="urn:microsoft.com/office/officeart/2005/8/layout/target1"/>
    <dgm:cxn modelId="{36C92888-7AC8-D341-A3C5-E735DF553F88}" type="presParOf" srcId="{146C91CB-C7E1-974B-ACAC-5A904013480F}" destId="{BC683543-6FB1-474E-819E-B463E034BD9D}" srcOrd="15" destOrd="0" presId="urn:microsoft.com/office/officeart/2005/8/layout/target1"/>
    <dgm:cxn modelId="{243B9C31-1D2C-D04D-B495-72C95BA567A4}" type="presParOf" srcId="{146C91CB-C7E1-974B-ACAC-5A904013480F}" destId="{B809663E-B6B1-CB47-845B-72022BC8D9C7}" srcOrd="16" destOrd="0" presId="urn:microsoft.com/office/officeart/2005/8/layout/target1"/>
    <dgm:cxn modelId="{B560C97B-BC0C-4641-A3FD-0AF76CC853A2}" type="presParOf" srcId="{146C91CB-C7E1-974B-ACAC-5A904013480F}" destId="{9B14FCFC-7BF3-F34A-B555-5B3B565934B7}" srcOrd="17" destOrd="0" presId="urn:microsoft.com/office/officeart/2005/8/layout/target1"/>
    <dgm:cxn modelId="{6F1A28BB-589E-FE43-B959-52F29DE5740C}" type="presParOf" srcId="{146C91CB-C7E1-974B-ACAC-5A904013480F}" destId="{E545E8FA-1DD3-F240-B8C5-7B6A6772EDC5}" srcOrd="18" destOrd="0" presId="urn:microsoft.com/office/officeart/2005/8/layout/target1"/>
    <dgm:cxn modelId="{7024C77F-D60F-1041-8271-E366D1668823}" type="presParOf" srcId="{146C91CB-C7E1-974B-ACAC-5A904013480F}" destId="{8DA8FCFB-945B-054F-8BF8-7097D2C32676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FAD5F9-51F7-0047-B93B-108C90EE46D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51F10C-53E7-5E46-9C31-632DD03E94D5}">
      <dgm:prSet phldrT="[Text]" custT="1"/>
      <dgm:spPr/>
      <dgm:t>
        <a:bodyPr/>
        <a:lstStyle/>
        <a:p>
          <a:r>
            <a:rPr lang="en-US" sz="2800" dirty="0"/>
            <a:t>Spiritual Life Team</a:t>
          </a:r>
        </a:p>
      </dgm:t>
    </dgm:pt>
    <dgm:pt modelId="{F410DE43-9C19-DA41-8E04-1426F0FADC4B}" type="parTrans" cxnId="{9B780435-3B16-1741-95CB-A210D654ADB5}">
      <dgm:prSet/>
      <dgm:spPr/>
      <dgm:t>
        <a:bodyPr/>
        <a:lstStyle/>
        <a:p>
          <a:endParaRPr lang="en-US"/>
        </a:p>
      </dgm:t>
    </dgm:pt>
    <dgm:pt modelId="{C3A47CF4-B0A8-5343-B0A5-FE17708ADAFB}" type="sibTrans" cxnId="{9B780435-3B16-1741-95CB-A210D654ADB5}">
      <dgm:prSet/>
      <dgm:spPr/>
      <dgm:t>
        <a:bodyPr/>
        <a:lstStyle/>
        <a:p>
          <a:endParaRPr lang="en-US" dirty="0"/>
        </a:p>
      </dgm:t>
    </dgm:pt>
    <dgm:pt modelId="{39093C48-BE34-1045-88C9-C158316004D0}">
      <dgm:prSet phldrT="[Text]" custT="1"/>
      <dgm:spPr/>
      <dgm:t>
        <a:bodyPr/>
        <a:lstStyle/>
        <a:p>
          <a:r>
            <a:rPr lang="en-US" sz="2400" dirty="0"/>
            <a:t>Men’s Ministry Team</a:t>
          </a:r>
        </a:p>
      </dgm:t>
    </dgm:pt>
    <dgm:pt modelId="{B957FC8C-8091-214C-A29D-EF486CC4A957}" type="parTrans" cxnId="{9D3E288A-206A-0140-BAD2-E1B54BFD44CA}">
      <dgm:prSet/>
      <dgm:spPr/>
      <dgm:t>
        <a:bodyPr/>
        <a:lstStyle/>
        <a:p>
          <a:endParaRPr lang="en-US"/>
        </a:p>
      </dgm:t>
    </dgm:pt>
    <dgm:pt modelId="{470CE5FF-8330-364B-B4F8-3FACFAE1395A}" type="sibTrans" cxnId="{9D3E288A-206A-0140-BAD2-E1B54BFD44CA}">
      <dgm:prSet/>
      <dgm:spPr/>
      <dgm:t>
        <a:bodyPr/>
        <a:lstStyle/>
        <a:p>
          <a:endParaRPr lang="en-US" dirty="0"/>
        </a:p>
      </dgm:t>
    </dgm:pt>
    <dgm:pt modelId="{A7E37C17-5CEC-EA4B-B0DC-DF7345C1DF04}">
      <dgm:prSet phldrT="[Text]" custT="1"/>
      <dgm:spPr/>
      <dgm:t>
        <a:bodyPr/>
        <a:lstStyle/>
        <a:p>
          <a:r>
            <a:rPr lang="en-US" sz="2400" dirty="0"/>
            <a:t>Women’s Ministry Team</a:t>
          </a:r>
        </a:p>
      </dgm:t>
    </dgm:pt>
    <dgm:pt modelId="{703C8618-1BCE-234C-9807-61262E23C349}" type="parTrans" cxnId="{F00C2795-EF4F-AB41-A170-F0FD7DDF7BC8}">
      <dgm:prSet/>
      <dgm:spPr/>
      <dgm:t>
        <a:bodyPr/>
        <a:lstStyle/>
        <a:p>
          <a:endParaRPr lang="en-US"/>
        </a:p>
      </dgm:t>
    </dgm:pt>
    <dgm:pt modelId="{0C6A4527-9A8F-C246-BDFC-174AE264F78B}" type="sibTrans" cxnId="{F00C2795-EF4F-AB41-A170-F0FD7DDF7BC8}">
      <dgm:prSet/>
      <dgm:spPr/>
      <dgm:t>
        <a:bodyPr/>
        <a:lstStyle/>
        <a:p>
          <a:endParaRPr lang="en-US" dirty="0"/>
        </a:p>
      </dgm:t>
    </dgm:pt>
    <dgm:pt modelId="{A630DFD4-B993-E846-85E4-2C457E58106A}">
      <dgm:prSet phldrT="[Text]" custT="1"/>
      <dgm:spPr/>
      <dgm:t>
        <a:bodyPr/>
        <a:lstStyle/>
        <a:p>
          <a:r>
            <a:rPr lang="en-US" sz="2400" dirty="0"/>
            <a:t>Social Events</a:t>
          </a:r>
        </a:p>
      </dgm:t>
    </dgm:pt>
    <dgm:pt modelId="{9986DEE9-6176-A741-9937-31CB4637ED27}" type="parTrans" cxnId="{FCD637AB-BEC6-AE4D-B75A-93AF8D98D28E}">
      <dgm:prSet/>
      <dgm:spPr/>
      <dgm:t>
        <a:bodyPr/>
        <a:lstStyle/>
        <a:p>
          <a:endParaRPr lang="en-US"/>
        </a:p>
      </dgm:t>
    </dgm:pt>
    <dgm:pt modelId="{3B87F1F7-D486-E642-BD6D-2D2DA471F2BF}" type="sibTrans" cxnId="{FCD637AB-BEC6-AE4D-B75A-93AF8D98D28E}">
      <dgm:prSet/>
      <dgm:spPr/>
      <dgm:t>
        <a:bodyPr/>
        <a:lstStyle/>
        <a:p>
          <a:endParaRPr lang="en-US" dirty="0"/>
        </a:p>
      </dgm:t>
    </dgm:pt>
    <dgm:pt modelId="{5D3473EA-776A-9C4D-85A1-6919273CF101}">
      <dgm:prSet/>
      <dgm:spPr/>
      <dgm:t>
        <a:bodyPr/>
        <a:lstStyle/>
        <a:p>
          <a:endParaRPr lang="en-US"/>
        </a:p>
      </dgm:t>
    </dgm:pt>
    <dgm:pt modelId="{039BD321-9A50-4547-B922-FB2D56F9E005}" type="parTrans" cxnId="{83423300-DFF1-3641-9B20-C86FF475E8A9}">
      <dgm:prSet/>
      <dgm:spPr/>
      <dgm:t>
        <a:bodyPr/>
        <a:lstStyle/>
        <a:p>
          <a:endParaRPr lang="en-US"/>
        </a:p>
      </dgm:t>
    </dgm:pt>
    <dgm:pt modelId="{A8840EA8-189B-4342-86A1-A8347DCEFE95}" type="sibTrans" cxnId="{83423300-DFF1-3641-9B20-C86FF475E8A9}">
      <dgm:prSet/>
      <dgm:spPr/>
      <dgm:t>
        <a:bodyPr/>
        <a:lstStyle/>
        <a:p>
          <a:endParaRPr lang="en-US"/>
        </a:p>
      </dgm:t>
    </dgm:pt>
    <dgm:pt modelId="{95FDC580-36FF-E843-BE30-068103CB2E96}" type="pres">
      <dgm:prSet presAssocID="{FAFAD5F9-51F7-0047-B93B-108C90EE46DF}" presName="cycle" presStyleCnt="0">
        <dgm:presLayoutVars>
          <dgm:dir/>
          <dgm:resizeHandles val="exact"/>
        </dgm:presLayoutVars>
      </dgm:prSet>
      <dgm:spPr/>
    </dgm:pt>
    <dgm:pt modelId="{8C5C683A-A939-DC45-A427-5035603A5054}" type="pres">
      <dgm:prSet presAssocID="{B051F10C-53E7-5E46-9C31-632DD03E94D5}" presName="node" presStyleLbl="node1" presStyleIdx="0" presStyleCnt="5" custScaleX="180759">
        <dgm:presLayoutVars>
          <dgm:bulletEnabled val="1"/>
        </dgm:presLayoutVars>
      </dgm:prSet>
      <dgm:spPr/>
    </dgm:pt>
    <dgm:pt modelId="{65052815-423C-B44E-A497-84D182C6F199}" type="pres">
      <dgm:prSet presAssocID="{C3A47CF4-B0A8-5343-B0A5-FE17708ADAFB}" presName="sibTrans" presStyleLbl="sibTrans2D1" presStyleIdx="0" presStyleCnt="5"/>
      <dgm:spPr/>
    </dgm:pt>
    <dgm:pt modelId="{F598DD2A-D009-074B-BF9C-97119BAF7B82}" type="pres">
      <dgm:prSet presAssocID="{C3A47CF4-B0A8-5343-B0A5-FE17708ADAFB}" presName="connectorText" presStyleLbl="sibTrans2D1" presStyleIdx="0" presStyleCnt="5"/>
      <dgm:spPr/>
    </dgm:pt>
    <dgm:pt modelId="{CA040DFA-5B21-B944-B3E1-4CCAAD0A5C25}" type="pres">
      <dgm:prSet presAssocID="{39093C48-BE34-1045-88C9-C158316004D0}" presName="node" presStyleLbl="node1" presStyleIdx="1" presStyleCnt="5" custScaleX="158006" custRadScaleRad="105950" custRadScaleInc="13161">
        <dgm:presLayoutVars>
          <dgm:bulletEnabled val="1"/>
        </dgm:presLayoutVars>
      </dgm:prSet>
      <dgm:spPr/>
    </dgm:pt>
    <dgm:pt modelId="{33B310AE-FC0C-C04F-918B-758E8189D8A6}" type="pres">
      <dgm:prSet presAssocID="{470CE5FF-8330-364B-B4F8-3FACFAE1395A}" presName="sibTrans" presStyleLbl="sibTrans2D1" presStyleIdx="1" presStyleCnt="5"/>
      <dgm:spPr/>
    </dgm:pt>
    <dgm:pt modelId="{F83A9D32-BFAC-9246-85BB-5C3C5930666A}" type="pres">
      <dgm:prSet presAssocID="{470CE5FF-8330-364B-B4F8-3FACFAE1395A}" presName="connectorText" presStyleLbl="sibTrans2D1" presStyleIdx="1" presStyleCnt="5"/>
      <dgm:spPr/>
    </dgm:pt>
    <dgm:pt modelId="{2A4BE883-8EB1-B441-A6D2-47A6A3811BBB}" type="pres">
      <dgm:prSet presAssocID="{A7E37C17-5CEC-EA4B-B0DC-DF7345C1DF04}" presName="node" presStyleLbl="node1" presStyleIdx="2" presStyleCnt="5" custScaleX="149800" custRadScaleRad="100477" custRadScaleInc="-23452">
        <dgm:presLayoutVars>
          <dgm:bulletEnabled val="1"/>
        </dgm:presLayoutVars>
      </dgm:prSet>
      <dgm:spPr/>
    </dgm:pt>
    <dgm:pt modelId="{D35198B4-C3D3-944E-A1D1-8043E5896600}" type="pres">
      <dgm:prSet presAssocID="{0C6A4527-9A8F-C246-BDFC-174AE264F78B}" presName="sibTrans" presStyleLbl="sibTrans2D1" presStyleIdx="2" presStyleCnt="5"/>
      <dgm:spPr/>
    </dgm:pt>
    <dgm:pt modelId="{AC0A6954-14C6-CE46-9027-2F74E1B2850E}" type="pres">
      <dgm:prSet presAssocID="{0C6A4527-9A8F-C246-BDFC-174AE264F78B}" presName="connectorText" presStyleLbl="sibTrans2D1" presStyleIdx="2" presStyleCnt="5"/>
      <dgm:spPr/>
    </dgm:pt>
    <dgm:pt modelId="{70F0EEBF-1877-8746-9F0A-39901F7E71B5}" type="pres">
      <dgm:prSet presAssocID="{A630DFD4-B993-E846-85E4-2C457E58106A}" presName="node" presStyleLbl="node1" presStyleIdx="3" presStyleCnt="5" custScaleX="148535" custRadScaleRad="121549" custRadScaleInc="43641">
        <dgm:presLayoutVars>
          <dgm:bulletEnabled val="1"/>
        </dgm:presLayoutVars>
      </dgm:prSet>
      <dgm:spPr/>
    </dgm:pt>
    <dgm:pt modelId="{D860166A-AEB7-5443-B54E-B3FEFB02A17C}" type="pres">
      <dgm:prSet presAssocID="{3B87F1F7-D486-E642-BD6D-2D2DA471F2BF}" presName="sibTrans" presStyleLbl="sibTrans2D1" presStyleIdx="3" presStyleCnt="5"/>
      <dgm:spPr/>
    </dgm:pt>
    <dgm:pt modelId="{87A2EB06-D227-774E-BD35-D7C818E10DF1}" type="pres">
      <dgm:prSet presAssocID="{3B87F1F7-D486-E642-BD6D-2D2DA471F2BF}" presName="connectorText" presStyleLbl="sibTrans2D1" presStyleIdx="3" presStyleCnt="5"/>
      <dgm:spPr/>
    </dgm:pt>
    <dgm:pt modelId="{652A1A14-35A9-794E-9F81-32D21CB7E20E}" type="pres">
      <dgm:prSet presAssocID="{5D3473EA-776A-9C4D-85A1-6919273CF101}" presName="node" presStyleLbl="node1" presStyleIdx="4" presStyleCnt="5" custScaleX="132057" custRadScaleRad="150669" custRadScaleInc="-16133">
        <dgm:presLayoutVars>
          <dgm:bulletEnabled val="1"/>
        </dgm:presLayoutVars>
      </dgm:prSet>
      <dgm:spPr/>
    </dgm:pt>
    <dgm:pt modelId="{EEE84118-7E8A-EC4A-ABF1-C714D1288373}" type="pres">
      <dgm:prSet presAssocID="{A8840EA8-189B-4342-86A1-A8347DCEFE95}" presName="sibTrans" presStyleLbl="sibTrans2D1" presStyleIdx="4" presStyleCnt="5"/>
      <dgm:spPr/>
    </dgm:pt>
    <dgm:pt modelId="{6767C7F5-30A5-654D-8FB6-8652C6FCB9AE}" type="pres">
      <dgm:prSet presAssocID="{A8840EA8-189B-4342-86A1-A8347DCEFE95}" presName="connectorText" presStyleLbl="sibTrans2D1" presStyleIdx="4" presStyleCnt="5"/>
      <dgm:spPr/>
    </dgm:pt>
  </dgm:ptLst>
  <dgm:cxnLst>
    <dgm:cxn modelId="{83423300-DFF1-3641-9B20-C86FF475E8A9}" srcId="{FAFAD5F9-51F7-0047-B93B-108C90EE46DF}" destId="{5D3473EA-776A-9C4D-85A1-6919273CF101}" srcOrd="4" destOrd="0" parTransId="{039BD321-9A50-4547-B922-FB2D56F9E005}" sibTransId="{A8840EA8-189B-4342-86A1-A8347DCEFE95}"/>
    <dgm:cxn modelId="{6366F20D-AA2F-C940-9FFE-5F330AC946CE}" type="presOf" srcId="{A7E37C17-5CEC-EA4B-B0DC-DF7345C1DF04}" destId="{2A4BE883-8EB1-B441-A6D2-47A6A3811BBB}" srcOrd="0" destOrd="0" presId="urn:microsoft.com/office/officeart/2005/8/layout/cycle2"/>
    <dgm:cxn modelId="{AEAA7012-90BB-B244-AB42-28E2E8A0E683}" type="presOf" srcId="{A8840EA8-189B-4342-86A1-A8347DCEFE95}" destId="{6767C7F5-30A5-654D-8FB6-8652C6FCB9AE}" srcOrd="1" destOrd="0" presId="urn:microsoft.com/office/officeart/2005/8/layout/cycle2"/>
    <dgm:cxn modelId="{9B780435-3B16-1741-95CB-A210D654ADB5}" srcId="{FAFAD5F9-51F7-0047-B93B-108C90EE46DF}" destId="{B051F10C-53E7-5E46-9C31-632DD03E94D5}" srcOrd="0" destOrd="0" parTransId="{F410DE43-9C19-DA41-8E04-1426F0FADC4B}" sibTransId="{C3A47CF4-B0A8-5343-B0A5-FE17708ADAFB}"/>
    <dgm:cxn modelId="{68D03335-1D7A-254E-B227-80D3491056F1}" type="presOf" srcId="{3B87F1F7-D486-E642-BD6D-2D2DA471F2BF}" destId="{D860166A-AEB7-5443-B54E-B3FEFB02A17C}" srcOrd="0" destOrd="0" presId="urn:microsoft.com/office/officeart/2005/8/layout/cycle2"/>
    <dgm:cxn modelId="{B765B737-201D-E447-863D-DD8F90E73232}" type="presOf" srcId="{0C6A4527-9A8F-C246-BDFC-174AE264F78B}" destId="{D35198B4-C3D3-944E-A1D1-8043E5896600}" srcOrd="0" destOrd="0" presId="urn:microsoft.com/office/officeart/2005/8/layout/cycle2"/>
    <dgm:cxn modelId="{54701942-6AEF-F742-9145-44F67450DC1F}" type="presOf" srcId="{C3A47CF4-B0A8-5343-B0A5-FE17708ADAFB}" destId="{F598DD2A-D009-074B-BF9C-97119BAF7B82}" srcOrd="1" destOrd="0" presId="urn:microsoft.com/office/officeart/2005/8/layout/cycle2"/>
    <dgm:cxn modelId="{3EFADB47-8647-B84F-B0FB-8F122929DDC1}" type="presOf" srcId="{470CE5FF-8330-364B-B4F8-3FACFAE1395A}" destId="{33B310AE-FC0C-C04F-918B-758E8189D8A6}" srcOrd="0" destOrd="0" presId="urn:microsoft.com/office/officeart/2005/8/layout/cycle2"/>
    <dgm:cxn modelId="{E1A6615B-7CAC-B64C-8F58-154AB3443D74}" type="presOf" srcId="{A630DFD4-B993-E846-85E4-2C457E58106A}" destId="{70F0EEBF-1877-8746-9F0A-39901F7E71B5}" srcOrd="0" destOrd="0" presId="urn:microsoft.com/office/officeart/2005/8/layout/cycle2"/>
    <dgm:cxn modelId="{0EB52C69-E439-D34B-8AFC-57078BD22735}" type="presOf" srcId="{FAFAD5F9-51F7-0047-B93B-108C90EE46DF}" destId="{95FDC580-36FF-E843-BE30-068103CB2E96}" srcOrd="0" destOrd="0" presId="urn:microsoft.com/office/officeart/2005/8/layout/cycle2"/>
    <dgm:cxn modelId="{9D3E288A-206A-0140-BAD2-E1B54BFD44CA}" srcId="{FAFAD5F9-51F7-0047-B93B-108C90EE46DF}" destId="{39093C48-BE34-1045-88C9-C158316004D0}" srcOrd="1" destOrd="0" parTransId="{B957FC8C-8091-214C-A29D-EF486CC4A957}" sibTransId="{470CE5FF-8330-364B-B4F8-3FACFAE1395A}"/>
    <dgm:cxn modelId="{7C0E2B92-3BD6-4F42-ADD2-AE6EC768D6F9}" type="presOf" srcId="{5D3473EA-776A-9C4D-85A1-6919273CF101}" destId="{652A1A14-35A9-794E-9F81-32D21CB7E20E}" srcOrd="0" destOrd="0" presId="urn:microsoft.com/office/officeart/2005/8/layout/cycle2"/>
    <dgm:cxn modelId="{F00C2795-EF4F-AB41-A170-F0FD7DDF7BC8}" srcId="{FAFAD5F9-51F7-0047-B93B-108C90EE46DF}" destId="{A7E37C17-5CEC-EA4B-B0DC-DF7345C1DF04}" srcOrd="2" destOrd="0" parTransId="{703C8618-1BCE-234C-9807-61262E23C349}" sibTransId="{0C6A4527-9A8F-C246-BDFC-174AE264F78B}"/>
    <dgm:cxn modelId="{906E4999-A6EF-5342-B9AA-7D3A5F445D9E}" type="presOf" srcId="{39093C48-BE34-1045-88C9-C158316004D0}" destId="{CA040DFA-5B21-B944-B3E1-4CCAAD0A5C25}" srcOrd="0" destOrd="0" presId="urn:microsoft.com/office/officeart/2005/8/layout/cycle2"/>
    <dgm:cxn modelId="{FCD637AB-BEC6-AE4D-B75A-93AF8D98D28E}" srcId="{FAFAD5F9-51F7-0047-B93B-108C90EE46DF}" destId="{A630DFD4-B993-E846-85E4-2C457E58106A}" srcOrd="3" destOrd="0" parTransId="{9986DEE9-6176-A741-9937-31CB4637ED27}" sibTransId="{3B87F1F7-D486-E642-BD6D-2D2DA471F2BF}"/>
    <dgm:cxn modelId="{C28CEBAB-2402-2B4F-AF55-748C0E177962}" type="presOf" srcId="{0C6A4527-9A8F-C246-BDFC-174AE264F78B}" destId="{AC0A6954-14C6-CE46-9027-2F74E1B2850E}" srcOrd="1" destOrd="0" presId="urn:microsoft.com/office/officeart/2005/8/layout/cycle2"/>
    <dgm:cxn modelId="{10121FBB-E852-F842-B4B3-2BA9383AE844}" type="presOf" srcId="{B051F10C-53E7-5E46-9C31-632DD03E94D5}" destId="{8C5C683A-A939-DC45-A427-5035603A5054}" srcOrd="0" destOrd="0" presId="urn:microsoft.com/office/officeart/2005/8/layout/cycle2"/>
    <dgm:cxn modelId="{24A80FCA-7D7D-484C-8D8A-08EB25FAF88F}" type="presOf" srcId="{3B87F1F7-D486-E642-BD6D-2D2DA471F2BF}" destId="{87A2EB06-D227-774E-BD35-D7C818E10DF1}" srcOrd="1" destOrd="0" presId="urn:microsoft.com/office/officeart/2005/8/layout/cycle2"/>
    <dgm:cxn modelId="{7BF6DEE5-5074-504A-911E-FE528DB57CC2}" type="presOf" srcId="{C3A47CF4-B0A8-5343-B0A5-FE17708ADAFB}" destId="{65052815-423C-B44E-A497-84D182C6F199}" srcOrd="0" destOrd="0" presId="urn:microsoft.com/office/officeart/2005/8/layout/cycle2"/>
    <dgm:cxn modelId="{AAA9CCEA-6CE4-4C42-8538-F561A0E5A442}" type="presOf" srcId="{470CE5FF-8330-364B-B4F8-3FACFAE1395A}" destId="{F83A9D32-BFAC-9246-85BB-5C3C5930666A}" srcOrd="1" destOrd="0" presId="urn:microsoft.com/office/officeart/2005/8/layout/cycle2"/>
    <dgm:cxn modelId="{31F35DFB-6E9B-844C-B2F7-DCAE09B5710F}" type="presOf" srcId="{A8840EA8-189B-4342-86A1-A8347DCEFE95}" destId="{EEE84118-7E8A-EC4A-ABF1-C714D1288373}" srcOrd="0" destOrd="0" presId="urn:microsoft.com/office/officeart/2005/8/layout/cycle2"/>
    <dgm:cxn modelId="{A79BFCCF-253B-AB45-93A2-8AF1C052CE34}" type="presParOf" srcId="{95FDC580-36FF-E843-BE30-068103CB2E96}" destId="{8C5C683A-A939-DC45-A427-5035603A5054}" srcOrd="0" destOrd="0" presId="urn:microsoft.com/office/officeart/2005/8/layout/cycle2"/>
    <dgm:cxn modelId="{41891281-7272-1C44-90A6-29402E65930A}" type="presParOf" srcId="{95FDC580-36FF-E843-BE30-068103CB2E96}" destId="{65052815-423C-B44E-A497-84D182C6F199}" srcOrd="1" destOrd="0" presId="urn:microsoft.com/office/officeart/2005/8/layout/cycle2"/>
    <dgm:cxn modelId="{F309029E-942D-9542-9515-159F88398FC9}" type="presParOf" srcId="{65052815-423C-B44E-A497-84D182C6F199}" destId="{F598DD2A-D009-074B-BF9C-97119BAF7B82}" srcOrd="0" destOrd="0" presId="urn:microsoft.com/office/officeart/2005/8/layout/cycle2"/>
    <dgm:cxn modelId="{331635A0-CB9A-314E-99A4-B839018E7149}" type="presParOf" srcId="{95FDC580-36FF-E843-BE30-068103CB2E96}" destId="{CA040DFA-5B21-B944-B3E1-4CCAAD0A5C25}" srcOrd="2" destOrd="0" presId="urn:microsoft.com/office/officeart/2005/8/layout/cycle2"/>
    <dgm:cxn modelId="{6E4F7D6B-CFE3-EC42-8F0E-98A344C87AE4}" type="presParOf" srcId="{95FDC580-36FF-E843-BE30-068103CB2E96}" destId="{33B310AE-FC0C-C04F-918B-758E8189D8A6}" srcOrd="3" destOrd="0" presId="urn:microsoft.com/office/officeart/2005/8/layout/cycle2"/>
    <dgm:cxn modelId="{FF3932D4-AF0A-8942-8267-5BB40D731881}" type="presParOf" srcId="{33B310AE-FC0C-C04F-918B-758E8189D8A6}" destId="{F83A9D32-BFAC-9246-85BB-5C3C5930666A}" srcOrd="0" destOrd="0" presId="urn:microsoft.com/office/officeart/2005/8/layout/cycle2"/>
    <dgm:cxn modelId="{882B9418-CEF2-B949-ABE5-992751B232B3}" type="presParOf" srcId="{95FDC580-36FF-E843-BE30-068103CB2E96}" destId="{2A4BE883-8EB1-B441-A6D2-47A6A3811BBB}" srcOrd="4" destOrd="0" presId="urn:microsoft.com/office/officeart/2005/8/layout/cycle2"/>
    <dgm:cxn modelId="{26A439FB-74B8-864D-9A95-39CC3E40F670}" type="presParOf" srcId="{95FDC580-36FF-E843-BE30-068103CB2E96}" destId="{D35198B4-C3D3-944E-A1D1-8043E5896600}" srcOrd="5" destOrd="0" presId="urn:microsoft.com/office/officeart/2005/8/layout/cycle2"/>
    <dgm:cxn modelId="{4CDFF6D1-5F56-9748-BDBE-E6AD12ECA498}" type="presParOf" srcId="{D35198B4-C3D3-944E-A1D1-8043E5896600}" destId="{AC0A6954-14C6-CE46-9027-2F74E1B2850E}" srcOrd="0" destOrd="0" presId="urn:microsoft.com/office/officeart/2005/8/layout/cycle2"/>
    <dgm:cxn modelId="{DCA8F9AE-75AC-6C47-967B-845A9CC330ED}" type="presParOf" srcId="{95FDC580-36FF-E843-BE30-068103CB2E96}" destId="{70F0EEBF-1877-8746-9F0A-39901F7E71B5}" srcOrd="6" destOrd="0" presId="urn:microsoft.com/office/officeart/2005/8/layout/cycle2"/>
    <dgm:cxn modelId="{75FF885F-DC61-F04E-ACA7-2FF64F0CC3E8}" type="presParOf" srcId="{95FDC580-36FF-E843-BE30-068103CB2E96}" destId="{D860166A-AEB7-5443-B54E-B3FEFB02A17C}" srcOrd="7" destOrd="0" presId="urn:microsoft.com/office/officeart/2005/8/layout/cycle2"/>
    <dgm:cxn modelId="{0F8E2A1E-335C-EC4F-A82F-BA584FB884E3}" type="presParOf" srcId="{D860166A-AEB7-5443-B54E-B3FEFB02A17C}" destId="{87A2EB06-D227-774E-BD35-D7C818E10DF1}" srcOrd="0" destOrd="0" presId="urn:microsoft.com/office/officeart/2005/8/layout/cycle2"/>
    <dgm:cxn modelId="{B31A762D-6A04-5D46-95A9-54481114106B}" type="presParOf" srcId="{95FDC580-36FF-E843-BE30-068103CB2E96}" destId="{652A1A14-35A9-794E-9F81-32D21CB7E20E}" srcOrd="8" destOrd="0" presId="urn:microsoft.com/office/officeart/2005/8/layout/cycle2"/>
    <dgm:cxn modelId="{6BB2950E-98A6-194C-9B23-56375088C77B}" type="presParOf" srcId="{95FDC580-36FF-E843-BE30-068103CB2E96}" destId="{EEE84118-7E8A-EC4A-ABF1-C714D1288373}" srcOrd="9" destOrd="0" presId="urn:microsoft.com/office/officeart/2005/8/layout/cycle2"/>
    <dgm:cxn modelId="{3B858F7A-0466-EE48-8700-A589AF36F409}" type="presParOf" srcId="{EEE84118-7E8A-EC4A-ABF1-C714D1288373}" destId="{6767C7F5-30A5-654D-8FB6-8652C6FCB9A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F2C721-7C72-1042-AE5A-199BA5F2B832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F55DFC-3CC9-DA4C-9B9D-0D0AFB221214}">
      <dgm:prSet phldrT="[Text]" custT="1"/>
      <dgm:spPr/>
      <dgm:t>
        <a:bodyPr/>
        <a:lstStyle/>
        <a:p>
          <a:r>
            <a:rPr lang="en-US" sz="2000" dirty="0"/>
            <a:t>WM Retreat Committee</a:t>
          </a:r>
        </a:p>
      </dgm:t>
    </dgm:pt>
    <dgm:pt modelId="{3FFC2710-1768-9A43-BC97-AB98D14AC96A}" type="parTrans" cxnId="{6C73A6DE-4C24-6B4A-9091-CD59E4A3A128}">
      <dgm:prSet/>
      <dgm:spPr/>
      <dgm:t>
        <a:bodyPr/>
        <a:lstStyle/>
        <a:p>
          <a:endParaRPr lang="en-US"/>
        </a:p>
      </dgm:t>
    </dgm:pt>
    <dgm:pt modelId="{79F2737D-8D4F-6C47-A36B-92DD674AE093}" type="sibTrans" cxnId="{6C73A6DE-4C24-6B4A-9091-CD59E4A3A128}">
      <dgm:prSet/>
      <dgm:spPr/>
      <dgm:t>
        <a:bodyPr/>
        <a:lstStyle/>
        <a:p>
          <a:endParaRPr lang="en-US"/>
        </a:p>
      </dgm:t>
    </dgm:pt>
    <dgm:pt modelId="{E36C4FB3-D66F-EA4F-8286-F6B7B9F28505}">
      <dgm:prSet phldrT="[Text]" custT="1"/>
      <dgm:spPr/>
      <dgm:t>
        <a:bodyPr/>
        <a:lstStyle/>
        <a:p>
          <a:r>
            <a:rPr lang="en-US" sz="1200" dirty="0"/>
            <a:t>Linda – Point person</a:t>
          </a:r>
        </a:p>
      </dgm:t>
    </dgm:pt>
    <dgm:pt modelId="{795D9E82-83C9-5D44-B6FB-45782100063B}" type="parTrans" cxnId="{3AE44FF0-8B22-4F43-8254-EE588A42CC4E}">
      <dgm:prSet/>
      <dgm:spPr/>
      <dgm:t>
        <a:bodyPr/>
        <a:lstStyle/>
        <a:p>
          <a:endParaRPr lang="en-US"/>
        </a:p>
      </dgm:t>
    </dgm:pt>
    <dgm:pt modelId="{338B49D9-333A-144E-AD1E-3858FDD31677}" type="sibTrans" cxnId="{3AE44FF0-8B22-4F43-8254-EE588A42CC4E}">
      <dgm:prSet/>
      <dgm:spPr/>
      <dgm:t>
        <a:bodyPr/>
        <a:lstStyle/>
        <a:p>
          <a:endParaRPr lang="en-US"/>
        </a:p>
      </dgm:t>
    </dgm:pt>
    <dgm:pt modelId="{0E156F32-A0F5-E64E-9D64-1BFB8CA7AA27}">
      <dgm:prSet phldrT="[Text]" custT="1"/>
      <dgm:spPr/>
      <dgm:t>
        <a:bodyPr/>
        <a:lstStyle/>
        <a:p>
          <a:r>
            <a:rPr lang="en-US" sz="2400" dirty="0"/>
            <a:t>FFF</a:t>
          </a:r>
        </a:p>
      </dgm:t>
    </dgm:pt>
    <dgm:pt modelId="{C6387E40-48BC-AC47-ABD9-830427B2573E}" type="parTrans" cxnId="{AA9C6544-4886-A24F-B28C-5E2F2BFC258C}">
      <dgm:prSet/>
      <dgm:spPr/>
      <dgm:t>
        <a:bodyPr/>
        <a:lstStyle/>
        <a:p>
          <a:endParaRPr lang="en-US"/>
        </a:p>
      </dgm:t>
    </dgm:pt>
    <dgm:pt modelId="{9399A905-FA19-FD49-A8A9-D51ED98CFA81}" type="sibTrans" cxnId="{AA9C6544-4886-A24F-B28C-5E2F2BFC258C}">
      <dgm:prSet/>
      <dgm:spPr/>
      <dgm:t>
        <a:bodyPr/>
        <a:lstStyle/>
        <a:p>
          <a:endParaRPr lang="en-US"/>
        </a:p>
      </dgm:t>
    </dgm:pt>
    <dgm:pt modelId="{A3883243-4882-AF4C-A787-63E16FDD7A4D}">
      <dgm:prSet phldrT="[Text]" custT="1"/>
      <dgm:spPr/>
      <dgm:t>
        <a:bodyPr/>
        <a:lstStyle/>
        <a:p>
          <a:r>
            <a:rPr lang="en-US" sz="1200" dirty="0"/>
            <a:t>Patti </a:t>
          </a:r>
        </a:p>
      </dgm:t>
    </dgm:pt>
    <dgm:pt modelId="{4BBB03E2-2E47-6B4F-868D-F8A614427C99}" type="parTrans" cxnId="{7322D48D-5087-204D-9AAC-948239BF0998}">
      <dgm:prSet/>
      <dgm:spPr/>
      <dgm:t>
        <a:bodyPr/>
        <a:lstStyle/>
        <a:p>
          <a:endParaRPr lang="en-US"/>
        </a:p>
      </dgm:t>
    </dgm:pt>
    <dgm:pt modelId="{B76EB510-2484-1A4C-9555-D9F84EA48695}" type="sibTrans" cxnId="{7322D48D-5087-204D-9AAC-948239BF0998}">
      <dgm:prSet/>
      <dgm:spPr/>
      <dgm:t>
        <a:bodyPr/>
        <a:lstStyle/>
        <a:p>
          <a:endParaRPr lang="en-US"/>
        </a:p>
      </dgm:t>
    </dgm:pt>
    <dgm:pt modelId="{D8966A33-D989-4842-A70C-4405E502E4E1}">
      <dgm:prSet phldrT="[Text]" custT="1"/>
      <dgm:spPr/>
      <dgm:t>
        <a:bodyPr/>
        <a:lstStyle/>
        <a:p>
          <a:r>
            <a:rPr lang="en-US" sz="1200" dirty="0"/>
            <a:t>Patti – Registration</a:t>
          </a:r>
        </a:p>
      </dgm:t>
    </dgm:pt>
    <dgm:pt modelId="{BA8D050C-04BF-754E-B2FD-3E3B13097487}" type="parTrans" cxnId="{62EDCCAD-931E-5046-9A30-35D80FB86D1B}">
      <dgm:prSet/>
      <dgm:spPr/>
      <dgm:t>
        <a:bodyPr/>
        <a:lstStyle/>
        <a:p>
          <a:endParaRPr lang="en-US"/>
        </a:p>
      </dgm:t>
    </dgm:pt>
    <dgm:pt modelId="{B3F45226-B4C5-7F40-B538-45D93E769F48}" type="sibTrans" cxnId="{62EDCCAD-931E-5046-9A30-35D80FB86D1B}">
      <dgm:prSet/>
      <dgm:spPr/>
      <dgm:t>
        <a:bodyPr/>
        <a:lstStyle/>
        <a:p>
          <a:endParaRPr lang="en-US"/>
        </a:p>
      </dgm:t>
    </dgm:pt>
    <dgm:pt modelId="{E2803B3A-DF13-C842-AEA6-DF5CE3A0C679}">
      <dgm:prSet phldrT="[Text]" custT="1"/>
      <dgm:spPr/>
      <dgm:t>
        <a:bodyPr/>
        <a:lstStyle/>
        <a:p>
          <a:r>
            <a:rPr lang="en-US" sz="1200" dirty="0"/>
            <a:t>Joanna – External Contacts</a:t>
          </a:r>
        </a:p>
      </dgm:t>
    </dgm:pt>
    <dgm:pt modelId="{F21DA371-1D5C-4748-9593-914A0D85A4EA}" type="parTrans" cxnId="{3143DFFD-FCDE-764B-9B2E-612CD95E894E}">
      <dgm:prSet/>
      <dgm:spPr/>
      <dgm:t>
        <a:bodyPr/>
        <a:lstStyle/>
        <a:p>
          <a:endParaRPr lang="en-US"/>
        </a:p>
      </dgm:t>
    </dgm:pt>
    <dgm:pt modelId="{FA546172-4ABC-184A-9DA2-937F8FBC6554}" type="sibTrans" cxnId="{3143DFFD-FCDE-764B-9B2E-612CD95E894E}">
      <dgm:prSet/>
      <dgm:spPr/>
      <dgm:t>
        <a:bodyPr/>
        <a:lstStyle/>
        <a:p>
          <a:endParaRPr lang="en-US"/>
        </a:p>
      </dgm:t>
    </dgm:pt>
    <dgm:pt modelId="{4F3BA574-75B9-8B4D-8EC2-F17AD81A4FAE}">
      <dgm:prSet phldrT="[Text]" custT="1"/>
      <dgm:spPr/>
      <dgm:t>
        <a:bodyPr/>
        <a:lstStyle/>
        <a:p>
          <a:r>
            <a:rPr lang="en-US" sz="1200" dirty="0"/>
            <a:t>Nancy - Treasurer</a:t>
          </a:r>
        </a:p>
      </dgm:t>
    </dgm:pt>
    <dgm:pt modelId="{7C1897D7-280B-3F4B-A0C9-EC752625C34C}" type="parTrans" cxnId="{D81277D5-563D-FF4C-BD1E-DC9487EAB853}">
      <dgm:prSet/>
      <dgm:spPr/>
      <dgm:t>
        <a:bodyPr/>
        <a:lstStyle/>
        <a:p>
          <a:endParaRPr lang="en-US"/>
        </a:p>
      </dgm:t>
    </dgm:pt>
    <dgm:pt modelId="{DC56ECDF-FC43-4145-A4F3-645E7D5062EC}" type="sibTrans" cxnId="{D81277D5-563D-FF4C-BD1E-DC9487EAB853}">
      <dgm:prSet/>
      <dgm:spPr/>
      <dgm:t>
        <a:bodyPr/>
        <a:lstStyle/>
        <a:p>
          <a:endParaRPr lang="en-US"/>
        </a:p>
      </dgm:t>
    </dgm:pt>
    <dgm:pt modelId="{6130E5C4-14CB-CE4A-9453-27309DBCE310}">
      <dgm:prSet phldrT="[Text]" custT="1"/>
      <dgm:spPr/>
      <dgm:t>
        <a:bodyPr/>
        <a:lstStyle/>
        <a:p>
          <a:r>
            <a:rPr lang="en-US" sz="1200" dirty="0"/>
            <a:t>Other Volunteers</a:t>
          </a:r>
        </a:p>
      </dgm:t>
    </dgm:pt>
    <dgm:pt modelId="{10D6A648-928C-3547-9AAB-4C76EE817AA3}" type="parTrans" cxnId="{20F55A8B-3479-014B-B0E5-935928885F14}">
      <dgm:prSet/>
      <dgm:spPr/>
      <dgm:t>
        <a:bodyPr/>
        <a:lstStyle/>
        <a:p>
          <a:endParaRPr lang="en-US"/>
        </a:p>
      </dgm:t>
    </dgm:pt>
    <dgm:pt modelId="{1E6BFA8C-8BE3-1E40-BA69-D40DB6485DD1}" type="sibTrans" cxnId="{20F55A8B-3479-014B-B0E5-935928885F14}">
      <dgm:prSet/>
      <dgm:spPr/>
      <dgm:t>
        <a:bodyPr/>
        <a:lstStyle/>
        <a:p>
          <a:endParaRPr lang="en-US"/>
        </a:p>
      </dgm:t>
    </dgm:pt>
    <dgm:pt modelId="{B5E3FA85-EBFE-FC46-8219-5874807E5C0E}" type="pres">
      <dgm:prSet presAssocID="{0EF2C721-7C72-1042-AE5A-199BA5F2B832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CFEBE785-AF65-6B46-8B64-EE705B9F411E}" type="pres">
      <dgm:prSet presAssocID="{0EF2C721-7C72-1042-AE5A-199BA5F2B832}" presName="cycle" presStyleCnt="0"/>
      <dgm:spPr/>
    </dgm:pt>
    <dgm:pt modelId="{5A784C70-E849-4740-8B8B-633059B57E8D}" type="pres">
      <dgm:prSet presAssocID="{0EF2C721-7C72-1042-AE5A-199BA5F2B832}" presName="centerShape" presStyleCnt="0"/>
      <dgm:spPr/>
    </dgm:pt>
    <dgm:pt modelId="{F48756E7-B72B-524E-8AEE-7A47B436D759}" type="pres">
      <dgm:prSet presAssocID="{0EF2C721-7C72-1042-AE5A-199BA5F2B832}" presName="connSite" presStyleLbl="node1" presStyleIdx="0" presStyleCnt="3"/>
      <dgm:spPr/>
    </dgm:pt>
    <dgm:pt modelId="{07FD6088-2345-3A42-87C3-23F9A71FAC29}" type="pres">
      <dgm:prSet presAssocID="{0EF2C721-7C72-1042-AE5A-199BA5F2B832}" presName="visible" presStyleLbl="node1" presStyleIdx="0" presStyleCnt="3" custScaleX="137951" custScaleY="150295" custLinFactNeighborX="2681" custLinFactNeighborY="292"/>
      <dgm:spPr/>
    </dgm:pt>
    <dgm:pt modelId="{843535E2-246D-D945-BBB4-905F3B2EE99C}" type="pres">
      <dgm:prSet presAssocID="{3FFC2710-1768-9A43-BC97-AB98D14AC96A}" presName="Name25" presStyleLbl="parChTrans1D1" presStyleIdx="0" presStyleCnt="2"/>
      <dgm:spPr/>
    </dgm:pt>
    <dgm:pt modelId="{7A1B3170-84B4-0A44-8944-AD78A9D49DB2}" type="pres">
      <dgm:prSet presAssocID="{36F55DFC-3CC9-DA4C-9B9D-0D0AFB221214}" presName="node" presStyleCnt="0"/>
      <dgm:spPr/>
    </dgm:pt>
    <dgm:pt modelId="{999A74A9-21A1-044E-958D-3D3FFA54AB48}" type="pres">
      <dgm:prSet presAssocID="{36F55DFC-3CC9-DA4C-9B9D-0D0AFB221214}" presName="parentNode" presStyleLbl="node1" presStyleIdx="1" presStyleCnt="3" custScaleX="102000" custLinFactNeighborX="67157" custLinFactNeighborY="3075">
        <dgm:presLayoutVars>
          <dgm:chMax val="1"/>
          <dgm:bulletEnabled val="1"/>
        </dgm:presLayoutVars>
      </dgm:prSet>
      <dgm:spPr/>
    </dgm:pt>
    <dgm:pt modelId="{F0F299D7-42E3-BD40-90DE-EF2970FA5503}" type="pres">
      <dgm:prSet presAssocID="{36F55DFC-3CC9-DA4C-9B9D-0D0AFB221214}" presName="childNode" presStyleLbl="revTx" presStyleIdx="0" presStyleCnt="2">
        <dgm:presLayoutVars>
          <dgm:bulletEnabled val="1"/>
        </dgm:presLayoutVars>
      </dgm:prSet>
      <dgm:spPr/>
    </dgm:pt>
    <dgm:pt modelId="{51A5E4EC-1A43-3347-AB84-6DEA3AF18A92}" type="pres">
      <dgm:prSet presAssocID="{C6387E40-48BC-AC47-ABD9-830427B2573E}" presName="Name25" presStyleLbl="parChTrans1D1" presStyleIdx="1" presStyleCnt="2"/>
      <dgm:spPr/>
    </dgm:pt>
    <dgm:pt modelId="{59DD5361-F700-FF43-BE4E-0DD13CA08091}" type="pres">
      <dgm:prSet presAssocID="{0E156F32-A0F5-E64E-9D64-1BFB8CA7AA27}" presName="node" presStyleCnt="0"/>
      <dgm:spPr/>
    </dgm:pt>
    <dgm:pt modelId="{5F4027D5-97A3-4D46-BFED-7154751E3913}" type="pres">
      <dgm:prSet presAssocID="{0E156F32-A0F5-E64E-9D64-1BFB8CA7AA27}" presName="parentNode" presStyleLbl="node1" presStyleIdx="2" presStyleCnt="3" custScaleX="83771" custLinFactNeighborX="52273" custLinFactNeighborY="-7760">
        <dgm:presLayoutVars>
          <dgm:chMax val="1"/>
          <dgm:bulletEnabled val="1"/>
        </dgm:presLayoutVars>
      </dgm:prSet>
      <dgm:spPr/>
    </dgm:pt>
    <dgm:pt modelId="{94EF4B5D-003D-A143-BC1B-2CBED0AED24C}" type="pres">
      <dgm:prSet presAssocID="{0E156F32-A0F5-E64E-9D64-1BFB8CA7AA27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AD13E506-0FB3-944D-9325-9F95C0A4F7D4}" type="presOf" srcId="{0EF2C721-7C72-1042-AE5A-199BA5F2B832}" destId="{B5E3FA85-EBFE-FC46-8219-5874807E5C0E}" srcOrd="0" destOrd="0" presId="urn:microsoft.com/office/officeart/2005/8/layout/radial2"/>
    <dgm:cxn modelId="{76BAB50F-6860-444F-B1AA-1BFEF6BA1BB9}" type="presOf" srcId="{6130E5C4-14CB-CE4A-9453-27309DBCE310}" destId="{94EF4B5D-003D-A143-BC1B-2CBED0AED24C}" srcOrd="0" destOrd="1" presId="urn:microsoft.com/office/officeart/2005/8/layout/radial2"/>
    <dgm:cxn modelId="{690F8219-4058-7E41-BDEC-96FADC53CFC3}" type="presOf" srcId="{C6387E40-48BC-AC47-ABD9-830427B2573E}" destId="{51A5E4EC-1A43-3347-AB84-6DEA3AF18A92}" srcOrd="0" destOrd="0" presId="urn:microsoft.com/office/officeart/2005/8/layout/radial2"/>
    <dgm:cxn modelId="{83A7C727-7520-334A-99EE-7086780D98E6}" type="presOf" srcId="{E2803B3A-DF13-C842-AEA6-DF5CE3A0C679}" destId="{F0F299D7-42E3-BD40-90DE-EF2970FA5503}" srcOrd="0" destOrd="2" presId="urn:microsoft.com/office/officeart/2005/8/layout/radial2"/>
    <dgm:cxn modelId="{AA9C6544-4886-A24F-B28C-5E2F2BFC258C}" srcId="{0EF2C721-7C72-1042-AE5A-199BA5F2B832}" destId="{0E156F32-A0F5-E64E-9D64-1BFB8CA7AA27}" srcOrd="1" destOrd="0" parTransId="{C6387E40-48BC-AC47-ABD9-830427B2573E}" sibTransId="{9399A905-FA19-FD49-A8A9-D51ED98CFA81}"/>
    <dgm:cxn modelId="{0BB67353-3BD3-264E-9745-2D65D2D1B310}" type="presOf" srcId="{36F55DFC-3CC9-DA4C-9B9D-0D0AFB221214}" destId="{999A74A9-21A1-044E-958D-3D3FFA54AB48}" srcOrd="0" destOrd="0" presId="urn:microsoft.com/office/officeart/2005/8/layout/radial2"/>
    <dgm:cxn modelId="{01258557-8531-DF4F-ABBA-3901A70CF970}" type="presOf" srcId="{3FFC2710-1768-9A43-BC97-AB98D14AC96A}" destId="{843535E2-246D-D945-BBB4-905F3B2EE99C}" srcOrd="0" destOrd="0" presId="urn:microsoft.com/office/officeart/2005/8/layout/radial2"/>
    <dgm:cxn modelId="{1F88D260-69B3-EF4F-AE8C-1156879B029E}" type="presOf" srcId="{D8966A33-D989-4842-A70C-4405E502E4E1}" destId="{F0F299D7-42E3-BD40-90DE-EF2970FA5503}" srcOrd="0" destOrd="1" presId="urn:microsoft.com/office/officeart/2005/8/layout/radial2"/>
    <dgm:cxn modelId="{20F55A8B-3479-014B-B0E5-935928885F14}" srcId="{0E156F32-A0F5-E64E-9D64-1BFB8CA7AA27}" destId="{6130E5C4-14CB-CE4A-9453-27309DBCE310}" srcOrd="1" destOrd="0" parTransId="{10D6A648-928C-3547-9AAB-4C76EE817AA3}" sibTransId="{1E6BFA8C-8BE3-1E40-BA69-D40DB6485DD1}"/>
    <dgm:cxn modelId="{7322D48D-5087-204D-9AAC-948239BF0998}" srcId="{0E156F32-A0F5-E64E-9D64-1BFB8CA7AA27}" destId="{A3883243-4882-AF4C-A787-63E16FDD7A4D}" srcOrd="0" destOrd="0" parTransId="{4BBB03E2-2E47-6B4F-868D-F8A614427C99}" sibTransId="{B76EB510-2484-1A4C-9555-D9F84EA48695}"/>
    <dgm:cxn modelId="{3587E299-FA5C-7B46-8CB1-62E00BE33FA3}" type="presOf" srcId="{E36C4FB3-D66F-EA4F-8286-F6B7B9F28505}" destId="{F0F299D7-42E3-BD40-90DE-EF2970FA5503}" srcOrd="0" destOrd="0" presId="urn:microsoft.com/office/officeart/2005/8/layout/radial2"/>
    <dgm:cxn modelId="{3036DF9E-2CD2-8A46-8FB1-7369418E88E5}" type="presOf" srcId="{4F3BA574-75B9-8B4D-8EC2-F17AD81A4FAE}" destId="{F0F299D7-42E3-BD40-90DE-EF2970FA5503}" srcOrd="0" destOrd="3" presId="urn:microsoft.com/office/officeart/2005/8/layout/radial2"/>
    <dgm:cxn modelId="{62EDCCAD-931E-5046-9A30-35D80FB86D1B}" srcId="{36F55DFC-3CC9-DA4C-9B9D-0D0AFB221214}" destId="{D8966A33-D989-4842-A70C-4405E502E4E1}" srcOrd="1" destOrd="0" parTransId="{BA8D050C-04BF-754E-B2FD-3E3B13097487}" sibTransId="{B3F45226-B4C5-7F40-B538-45D93E769F48}"/>
    <dgm:cxn modelId="{FB381AAF-B7B8-564F-9FBE-852C86E9C99E}" type="presOf" srcId="{0E156F32-A0F5-E64E-9D64-1BFB8CA7AA27}" destId="{5F4027D5-97A3-4D46-BFED-7154751E3913}" srcOrd="0" destOrd="0" presId="urn:microsoft.com/office/officeart/2005/8/layout/radial2"/>
    <dgm:cxn modelId="{D81277D5-563D-FF4C-BD1E-DC9487EAB853}" srcId="{36F55DFC-3CC9-DA4C-9B9D-0D0AFB221214}" destId="{4F3BA574-75B9-8B4D-8EC2-F17AD81A4FAE}" srcOrd="3" destOrd="0" parTransId="{7C1897D7-280B-3F4B-A0C9-EC752625C34C}" sibTransId="{DC56ECDF-FC43-4145-A4F3-645E7D5062EC}"/>
    <dgm:cxn modelId="{6C73A6DE-4C24-6B4A-9091-CD59E4A3A128}" srcId="{0EF2C721-7C72-1042-AE5A-199BA5F2B832}" destId="{36F55DFC-3CC9-DA4C-9B9D-0D0AFB221214}" srcOrd="0" destOrd="0" parTransId="{3FFC2710-1768-9A43-BC97-AB98D14AC96A}" sibTransId="{79F2737D-8D4F-6C47-A36B-92DD674AE093}"/>
    <dgm:cxn modelId="{3AE44FF0-8B22-4F43-8254-EE588A42CC4E}" srcId="{36F55DFC-3CC9-DA4C-9B9D-0D0AFB221214}" destId="{E36C4FB3-D66F-EA4F-8286-F6B7B9F28505}" srcOrd="0" destOrd="0" parTransId="{795D9E82-83C9-5D44-B6FB-45782100063B}" sibTransId="{338B49D9-333A-144E-AD1E-3858FDD31677}"/>
    <dgm:cxn modelId="{108CD4FD-BA29-614B-9491-6955CE048124}" type="presOf" srcId="{A3883243-4882-AF4C-A787-63E16FDD7A4D}" destId="{94EF4B5D-003D-A143-BC1B-2CBED0AED24C}" srcOrd="0" destOrd="0" presId="urn:microsoft.com/office/officeart/2005/8/layout/radial2"/>
    <dgm:cxn modelId="{3143DFFD-FCDE-764B-9B2E-612CD95E894E}" srcId="{36F55DFC-3CC9-DA4C-9B9D-0D0AFB221214}" destId="{E2803B3A-DF13-C842-AEA6-DF5CE3A0C679}" srcOrd="2" destOrd="0" parTransId="{F21DA371-1D5C-4748-9593-914A0D85A4EA}" sibTransId="{FA546172-4ABC-184A-9DA2-937F8FBC6554}"/>
    <dgm:cxn modelId="{C7E8A89E-3D9C-3347-9BE9-B60B4BB04D9D}" type="presParOf" srcId="{B5E3FA85-EBFE-FC46-8219-5874807E5C0E}" destId="{CFEBE785-AF65-6B46-8B64-EE705B9F411E}" srcOrd="0" destOrd="0" presId="urn:microsoft.com/office/officeart/2005/8/layout/radial2"/>
    <dgm:cxn modelId="{F991725C-258E-0942-AE02-9FAE479D3AB2}" type="presParOf" srcId="{CFEBE785-AF65-6B46-8B64-EE705B9F411E}" destId="{5A784C70-E849-4740-8B8B-633059B57E8D}" srcOrd="0" destOrd="0" presId="urn:microsoft.com/office/officeart/2005/8/layout/radial2"/>
    <dgm:cxn modelId="{3CDE0CCE-C3DE-8741-AB64-DFBFBD81731D}" type="presParOf" srcId="{5A784C70-E849-4740-8B8B-633059B57E8D}" destId="{F48756E7-B72B-524E-8AEE-7A47B436D759}" srcOrd="0" destOrd="0" presId="urn:microsoft.com/office/officeart/2005/8/layout/radial2"/>
    <dgm:cxn modelId="{CA6707C3-DFAA-0B41-A9F4-8B2AD43C5AF5}" type="presParOf" srcId="{5A784C70-E849-4740-8B8B-633059B57E8D}" destId="{07FD6088-2345-3A42-87C3-23F9A71FAC29}" srcOrd="1" destOrd="0" presId="urn:microsoft.com/office/officeart/2005/8/layout/radial2"/>
    <dgm:cxn modelId="{188827C0-C34B-D24A-8284-E59D1E90BFB1}" type="presParOf" srcId="{CFEBE785-AF65-6B46-8B64-EE705B9F411E}" destId="{843535E2-246D-D945-BBB4-905F3B2EE99C}" srcOrd="1" destOrd="0" presId="urn:microsoft.com/office/officeart/2005/8/layout/radial2"/>
    <dgm:cxn modelId="{FFBEF96F-D4FF-9347-BD02-7A71BF459035}" type="presParOf" srcId="{CFEBE785-AF65-6B46-8B64-EE705B9F411E}" destId="{7A1B3170-84B4-0A44-8944-AD78A9D49DB2}" srcOrd="2" destOrd="0" presId="urn:microsoft.com/office/officeart/2005/8/layout/radial2"/>
    <dgm:cxn modelId="{97620EB6-FCF1-F341-BFE1-4F76F8AB37C1}" type="presParOf" srcId="{7A1B3170-84B4-0A44-8944-AD78A9D49DB2}" destId="{999A74A9-21A1-044E-958D-3D3FFA54AB48}" srcOrd="0" destOrd="0" presId="urn:microsoft.com/office/officeart/2005/8/layout/radial2"/>
    <dgm:cxn modelId="{69A53FFC-C0CB-E046-9900-4180D30E449E}" type="presParOf" srcId="{7A1B3170-84B4-0A44-8944-AD78A9D49DB2}" destId="{F0F299D7-42E3-BD40-90DE-EF2970FA5503}" srcOrd="1" destOrd="0" presId="urn:microsoft.com/office/officeart/2005/8/layout/radial2"/>
    <dgm:cxn modelId="{AD7F1AE0-4FBA-C247-AE74-39A899979B05}" type="presParOf" srcId="{CFEBE785-AF65-6B46-8B64-EE705B9F411E}" destId="{51A5E4EC-1A43-3347-AB84-6DEA3AF18A92}" srcOrd="3" destOrd="0" presId="urn:microsoft.com/office/officeart/2005/8/layout/radial2"/>
    <dgm:cxn modelId="{FF9BF765-312C-D049-A8AA-7241A3B7F13A}" type="presParOf" srcId="{CFEBE785-AF65-6B46-8B64-EE705B9F411E}" destId="{59DD5361-F700-FF43-BE4E-0DD13CA08091}" srcOrd="4" destOrd="0" presId="urn:microsoft.com/office/officeart/2005/8/layout/radial2"/>
    <dgm:cxn modelId="{F2DA71CC-E4D0-5242-8D82-2D419604D8C4}" type="presParOf" srcId="{59DD5361-F700-FF43-BE4E-0DD13CA08091}" destId="{5F4027D5-97A3-4D46-BFED-7154751E3913}" srcOrd="0" destOrd="0" presId="urn:microsoft.com/office/officeart/2005/8/layout/radial2"/>
    <dgm:cxn modelId="{48AECA5D-1B3C-1544-B8B4-E356890AC91A}" type="presParOf" srcId="{59DD5361-F700-FF43-BE4E-0DD13CA08091}" destId="{94EF4B5D-003D-A143-BC1B-2CBED0AED24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F2C721-7C72-1042-AE5A-199BA5F2B832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F55DFC-3CC9-DA4C-9B9D-0D0AFB221214}">
      <dgm:prSet phldrT="[Text]" custT="1"/>
      <dgm:spPr/>
      <dgm:t>
        <a:bodyPr/>
        <a:lstStyle/>
        <a:p>
          <a:r>
            <a:rPr lang="en-US" sz="2400" dirty="0"/>
            <a:t>Online:</a:t>
          </a:r>
          <a:r>
            <a:rPr lang="en-US" sz="2400" baseline="0" dirty="0"/>
            <a:t> Glide &amp; Zoom</a:t>
          </a:r>
        </a:p>
        <a:p>
          <a:r>
            <a:rPr lang="en-US" sz="2400" baseline="0" dirty="0"/>
            <a:t>Dianne &amp; Karen</a:t>
          </a:r>
          <a:endParaRPr lang="en-US" sz="2400" dirty="0"/>
        </a:p>
      </dgm:t>
    </dgm:pt>
    <dgm:pt modelId="{3FFC2710-1768-9A43-BC97-AB98D14AC96A}" type="parTrans" cxnId="{6C73A6DE-4C24-6B4A-9091-CD59E4A3A128}">
      <dgm:prSet/>
      <dgm:spPr/>
      <dgm:t>
        <a:bodyPr/>
        <a:lstStyle/>
        <a:p>
          <a:endParaRPr lang="en-US"/>
        </a:p>
      </dgm:t>
    </dgm:pt>
    <dgm:pt modelId="{79F2737D-8D4F-6C47-A36B-92DD674AE093}" type="sibTrans" cxnId="{6C73A6DE-4C24-6B4A-9091-CD59E4A3A128}">
      <dgm:prSet/>
      <dgm:spPr/>
      <dgm:t>
        <a:bodyPr/>
        <a:lstStyle/>
        <a:p>
          <a:endParaRPr lang="en-US"/>
        </a:p>
      </dgm:t>
    </dgm:pt>
    <dgm:pt modelId="{E36C4FB3-D66F-EA4F-8286-F6B7B9F28505}">
      <dgm:prSet phldrT="[Text]" custT="1"/>
      <dgm:spPr/>
      <dgm:t>
        <a:bodyPr/>
        <a:lstStyle/>
        <a:p>
          <a:endParaRPr lang="en-US" sz="1200" dirty="0"/>
        </a:p>
      </dgm:t>
    </dgm:pt>
    <dgm:pt modelId="{795D9E82-83C9-5D44-B6FB-45782100063B}" type="parTrans" cxnId="{3AE44FF0-8B22-4F43-8254-EE588A42CC4E}">
      <dgm:prSet/>
      <dgm:spPr/>
      <dgm:t>
        <a:bodyPr/>
        <a:lstStyle/>
        <a:p>
          <a:endParaRPr lang="en-US"/>
        </a:p>
      </dgm:t>
    </dgm:pt>
    <dgm:pt modelId="{338B49D9-333A-144E-AD1E-3858FDD31677}" type="sibTrans" cxnId="{3AE44FF0-8B22-4F43-8254-EE588A42CC4E}">
      <dgm:prSet/>
      <dgm:spPr/>
      <dgm:t>
        <a:bodyPr/>
        <a:lstStyle/>
        <a:p>
          <a:endParaRPr lang="en-US"/>
        </a:p>
      </dgm:t>
    </dgm:pt>
    <dgm:pt modelId="{0E156F32-A0F5-E64E-9D64-1BFB8CA7AA27}">
      <dgm:prSet phldrT="[Text]" custT="1"/>
      <dgm:spPr/>
      <dgm:t>
        <a:bodyPr/>
        <a:lstStyle/>
        <a:p>
          <a:endParaRPr lang="en-US" sz="2400" dirty="0"/>
        </a:p>
      </dgm:t>
    </dgm:pt>
    <dgm:pt modelId="{9399A905-FA19-FD49-A8A9-D51ED98CFA81}" type="sibTrans" cxnId="{AA9C6544-4886-A24F-B28C-5E2F2BFC258C}">
      <dgm:prSet/>
      <dgm:spPr/>
      <dgm:t>
        <a:bodyPr/>
        <a:lstStyle/>
        <a:p>
          <a:endParaRPr lang="en-US"/>
        </a:p>
      </dgm:t>
    </dgm:pt>
    <dgm:pt modelId="{C6387E40-48BC-AC47-ABD9-830427B2573E}" type="parTrans" cxnId="{AA9C6544-4886-A24F-B28C-5E2F2BFC258C}">
      <dgm:prSet/>
      <dgm:spPr/>
      <dgm:t>
        <a:bodyPr/>
        <a:lstStyle/>
        <a:p>
          <a:endParaRPr lang="en-US"/>
        </a:p>
      </dgm:t>
    </dgm:pt>
    <dgm:pt modelId="{B5E3FA85-EBFE-FC46-8219-5874807E5C0E}" type="pres">
      <dgm:prSet presAssocID="{0EF2C721-7C72-1042-AE5A-199BA5F2B832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CFEBE785-AF65-6B46-8B64-EE705B9F411E}" type="pres">
      <dgm:prSet presAssocID="{0EF2C721-7C72-1042-AE5A-199BA5F2B832}" presName="cycle" presStyleCnt="0"/>
      <dgm:spPr/>
    </dgm:pt>
    <dgm:pt modelId="{5A784C70-E849-4740-8B8B-633059B57E8D}" type="pres">
      <dgm:prSet presAssocID="{0EF2C721-7C72-1042-AE5A-199BA5F2B832}" presName="centerShape" presStyleCnt="0"/>
      <dgm:spPr/>
    </dgm:pt>
    <dgm:pt modelId="{F48756E7-B72B-524E-8AEE-7A47B436D759}" type="pres">
      <dgm:prSet presAssocID="{0EF2C721-7C72-1042-AE5A-199BA5F2B832}" presName="connSite" presStyleLbl="node1" presStyleIdx="0" presStyleCnt="3"/>
      <dgm:spPr/>
    </dgm:pt>
    <dgm:pt modelId="{07FD6088-2345-3A42-87C3-23F9A71FAC29}" type="pres">
      <dgm:prSet presAssocID="{0EF2C721-7C72-1042-AE5A-199BA5F2B832}" presName="visible" presStyleLbl="node1" presStyleIdx="0" presStyleCnt="3" custScaleX="137951" custScaleY="150295" custLinFactNeighborX="2681" custLinFactNeighborY="292"/>
      <dgm:spPr/>
    </dgm:pt>
    <dgm:pt modelId="{843535E2-246D-D945-BBB4-905F3B2EE99C}" type="pres">
      <dgm:prSet presAssocID="{3FFC2710-1768-9A43-BC97-AB98D14AC96A}" presName="Name25" presStyleLbl="parChTrans1D1" presStyleIdx="0" presStyleCnt="2"/>
      <dgm:spPr/>
    </dgm:pt>
    <dgm:pt modelId="{7A1B3170-84B4-0A44-8944-AD78A9D49DB2}" type="pres">
      <dgm:prSet presAssocID="{36F55DFC-3CC9-DA4C-9B9D-0D0AFB221214}" presName="node" presStyleCnt="0"/>
      <dgm:spPr/>
    </dgm:pt>
    <dgm:pt modelId="{999A74A9-21A1-044E-958D-3D3FFA54AB48}" type="pres">
      <dgm:prSet presAssocID="{36F55DFC-3CC9-DA4C-9B9D-0D0AFB221214}" presName="parentNode" presStyleLbl="node1" presStyleIdx="1" presStyleCnt="3" custScaleX="132977" custLinFactNeighborX="62772" custLinFactNeighborY="11375">
        <dgm:presLayoutVars>
          <dgm:chMax val="1"/>
          <dgm:bulletEnabled val="1"/>
        </dgm:presLayoutVars>
      </dgm:prSet>
      <dgm:spPr/>
    </dgm:pt>
    <dgm:pt modelId="{F0F299D7-42E3-BD40-90DE-EF2970FA5503}" type="pres">
      <dgm:prSet presAssocID="{36F55DFC-3CC9-DA4C-9B9D-0D0AFB221214}" presName="childNode" presStyleLbl="revTx" presStyleIdx="0" presStyleCnt="1">
        <dgm:presLayoutVars>
          <dgm:bulletEnabled val="1"/>
        </dgm:presLayoutVars>
      </dgm:prSet>
      <dgm:spPr/>
    </dgm:pt>
    <dgm:pt modelId="{51A5E4EC-1A43-3347-AB84-6DEA3AF18A92}" type="pres">
      <dgm:prSet presAssocID="{C6387E40-48BC-AC47-ABD9-830427B2573E}" presName="Name25" presStyleLbl="parChTrans1D1" presStyleIdx="1" presStyleCnt="2"/>
      <dgm:spPr/>
    </dgm:pt>
    <dgm:pt modelId="{59DD5361-F700-FF43-BE4E-0DD13CA08091}" type="pres">
      <dgm:prSet presAssocID="{0E156F32-A0F5-E64E-9D64-1BFB8CA7AA27}" presName="node" presStyleCnt="0"/>
      <dgm:spPr/>
    </dgm:pt>
    <dgm:pt modelId="{5F4027D5-97A3-4D46-BFED-7154751E3913}" type="pres">
      <dgm:prSet presAssocID="{0E156F32-A0F5-E64E-9D64-1BFB8CA7AA27}" presName="parentNode" presStyleLbl="node1" presStyleIdx="2" presStyleCnt="3" custScaleX="130112" custLinFactNeighborX="68078" custLinFactNeighborY="-7760">
        <dgm:presLayoutVars>
          <dgm:chMax val="1"/>
          <dgm:bulletEnabled val="1"/>
        </dgm:presLayoutVars>
      </dgm:prSet>
      <dgm:spPr/>
    </dgm:pt>
    <dgm:pt modelId="{94EF4B5D-003D-A143-BC1B-2CBED0AED24C}" type="pres">
      <dgm:prSet presAssocID="{0E156F32-A0F5-E64E-9D64-1BFB8CA7AA27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AD13E506-0FB3-944D-9325-9F95C0A4F7D4}" type="presOf" srcId="{0EF2C721-7C72-1042-AE5A-199BA5F2B832}" destId="{B5E3FA85-EBFE-FC46-8219-5874807E5C0E}" srcOrd="0" destOrd="0" presId="urn:microsoft.com/office/officeart/2005/8/layout/radial2"/>
    <dgm:cxn modelId="{690F8219-4058-7E41-BDEC-96FADC53CFC3}" type="presOf" srcId="{C6387E40-48BC-AC47-ABD9-830427B2573E}" destId="{51A5E4EC-1A43-3347-AB84-6DEA3AF18A92}" srcOrd="0" destOrd="0" presId="urn:microsoft.com/office/officeart/2005/8/layout/radial2"/>
    <dgm:cxn modelId="{AA9C6544-4886-A24F-B28C-5E2F2BFC258C}" srcId="{0EF2C721-7C72-1042-AE5A-199BA5F2B832}" destId="{0E156F32-A0F5-E64E-9D64-1BFB8CA7AA27}" srcOrd="1" destOrd="0" parTransId="{C6387E40-48BC-AC47-ABD9-830427B2573E}" sibTransId="{9399A905-FA19-FD49-A8A9-D51ED98CFA81}"/>
    <dgm:cxn modelId="{0BB67353-3BD3-264E-9745-2D65D2D1B310}" type="presOf" srcId="{36F55DFC-3CC9-DA4C-9B9D-0D0AFB221214}" destId="{999A74A9-21A1-044E-958D-3D3FFA54AB48}" srcOrd="0" destOrd="0" presId="urn:microsoft.com/office/officeart/2005/8/layout/radial2"/>
    <dgm:cxn modelId="{01258557-8531-DF4F-ABBA-3901A70CF970}" type="presOf" srcId="{3FFC2710-1768-9A43-BC97-AB98D14AC96A}" destId="{843535E2-246D-D945-BBB4-905F3B2EE99C}" srcOrd="0" destOrd="0" presId="urn:microsoft.com/office/officeart/2005/8/layout/radial2"/>
    <dgm:cxn modelId="{3587E299-FA5C-7B46-8CB1-62E00BE33FA3}" type="presOf" srcId="{E36C4FB3-D66F-EA4F-8286-F6B7B9F28505}" destId="{F0F299D7-42E3-BD40-90DE-EF2970FA5503}" srcOrd="0" destOrd="0" presId="urn:microsoft.com/office/officeart/2005/8/layout/radial2"/>
    <dgm:cxn modelId="{FB381AAF-B7B8-564F-9FBE-852C86E9C99E}" type="presOf" srcId="{0E156F32-A0F5-E64E-9D64-1BFB8CA7AA27}" destId="{5F4027D5-97A3-4D46-BFED-7154751E3913}" srcOrd="0" destOrd="0" presId="urn:microsoft.com/office/officeart/2005/8/layout/radial2"/>
    <dgm:cxn modelId="{6C73A6DE-4C24-6B4A-9091-CD59E4A3A128}" srcId="{0EF2C721-7C72-1042-AE5A-199BA5F2B832}" destId="{36F55DFC-3CC9-DA4C-9B9D-0D0AFB221214}" srcOrd="0" destOrd="0" parTransId="{3FFC2710-1768-9A43-BC97-AB98D14AC96A}" sibTransId="{79F2737D-8D4F-6C47-A36B-92DD674AE093}"/>
    <dgm:cxn modelId="{3AE44FF0-8B22-4F43-8254-EE588A42CC4E}" srcId="{36F55DFC-3CC9-DA4C-9B9D-0D0AFB221214}" destId="{E36C4FB3-D66F-EA4F-8286-F6B7B9F28505}" srcOrd="0" destOrd="0" parTransId="{795D9E82-83C9-5D44-B6FB-45782100063B}" sibTransId="{338B49D9-333A-144E-AD1E-3858FDD31677}"/>
    <dgm:cxn modelId="{C7E8A89E-3D9C-3347-9BE9-B60B4BB04D9D}" type="presParOf" srcId="{B5E3FA85-EBFE-FC46-8219-5874807E5C0E}" destId="{CFEBE785-AF65-6B46-8B64-EE705B9F411E}" srcOrd="0" destOrd="0" presId="urn:microsoft.com/office/officeart/2005/8/layout/radial2"/>
    <dgm:cxn modelId="{F991725C-258E-0942-AE02-9FAE479D3AB2}" type="presParOf" srcId="{CFEBE785-AF65-6B46-8B64-EE705B9F411E}" destId="{5A784C70-E849-4740-8B8B-633059B57E8D}" srcOrd="0" destOrd="0" presId="urn:microsoft.com/office/officeart/2005/8/layout/radial2"/>
    <dgm:cxn modelId="{3CDE0CCE-C3DE-8741-AB64-DFBFBD81731D}" type="presParOf" srcId="{5A784C70-E849-4740-8B8B-633059B57E8D}" destId="{F48756E7-B72B-524E-8AEE-7A47B436D759}" srcOrd="0" destOrd="0" presId="urn:microsoft.com/office/officeart/2005/8/layout/radial2"/>
    <dgm:cxn modelId="{CA6707C3-DFAA-0B41-A9F4-8B2AD43C5AF5}" type="presParOf" srcId="{5A784C70-E849-4740-8B8B-633059B57E8D}" destId="{07FD6088-2345-3A42-87C3-23F9A71FAC29}" srcOrd="1" destOrd="0" presId="urn:microsoft.com/office/officeart/2005/8/layout/radial2"/>
    <dgm:cxn modelId="{188827C0-C34B-D24A-8284-E59D1E90BFB1}" type="presParOf" srcId="{CFEBE785-AF65-6B46-8B64-EE705B9F411E}" destId="{843535E2-246D-D945-BBB4-905F3B2EE99C}" srcOrd="1" destOrd="0" presId="urn:microsoft.com/office/officeart/2005/8/layout/radial2"/>
    <dgm:cxn modelId="{FFBEF96F-D4FF-9347-BD02-7A71BF459035}" type="presParOf" srcId="{CFEBE785-AF65-6B46-8B64-EE705B9F411E}" destId="{7A1B3170-84B4-0A44-8944-AD78A9D49DB2}" srcOrd="2" destOrd="0" presId="urn:microsoft.com/office/officeart/2005/8/layout/radial2"/>
    <dgm:cxn modelId="{97620EB6-FCF1-F341-BFE1-4F76F8AB37C1}" type="presParOf" srcId="{7A1B3170-84B4-0A44-8944-AD78A9D49DB2}" destId="{999A74A9-21A1-044E-958D-3D3FFA54AB48}" srcOrd="0" destOrd="0" presId="urn:microsoft.com/office/officeart/2005/8/layout/radial2"/>
    <dgm:cxn modelId="{69A53FFC-C0CB-E046-9900-4180D30E449E}" type="presParOf" srcId="{7A1B3170-84B4-0A44-8944-AD78A9D49DB2}" destId="{F0F299D7-42E3-BD40-90DE-EF2970FA5503}" srcOrd="1" destOrd="0" presId="urn:microsoft.com/office/officeart/2005/8/layout/radial2"/>
    <dgm:cxn modelId="{AD7F1AE0-4FBA-C247-AE74-39A899979B05}" type="presParOf" srcId="{CFEBE785-AF65-6B46-8B64-EE705B9F411E}" destId="{51A5E4EC-1A43-3347-AB84-6DEA3AF18A92}" srcOrd="3" destOrd="0" presId="urn:microsoft.com/office/officeart/2005/8/layout/radial2"/>
    <dgm:cxn modelId="{FF9BF765-312C-D049-A8AA-7241A3B7F13A}" type="presParOf" srcId="{CFEBE785-AF65-6B46-8B64-EE705B9F411E}" destId="{59DD5361-F700-FF43-BE4E-0DD13CA08091}" srcOrd="4" destOrd="0" presId="urn:microsoft.com/office/officeart/2005/8/layout/radial2"/>
    <dgm:cxn modelId="{F2DA71CC-E4D0-5242-8D82-2D419604D8C4}" type="presParOf" srcId="{59DD5361-F700-FF43-BE4E-0DD13CA08091}" destId="{5F4027D5-97A3-4D46-BFED-7154751E3913}" srcOrd="0" destOrd="0" presId="urn:microsoft.com/office/officeart/2005/8/layout/radial2"/>
    <dgm:cxn modelId="{48AECA5D-1B3C-1544-B8B4-E356890AC91A}" type="presParOf" srcId="{59DD5361-F700-FF43-BE4E-0DD13CA08091}" destId="{94EF4B5D-003D-A143-BC1B-2CBED0AED24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9663E-B6B1-CB47-845B-72022BC8D9C7}">
      <dsp:nvSpPr>
        <dsp:cNvPr id="0" name=""/>
        <dsp:cNvSpPr/>
      </dsp:nvSpPr>
      <dsp:spPr>
        <a:xfrm>
          <a:off x="1602736" y="1312469"/>
          <a:ext cx="4513305" cy="45133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C80509-B33C-CC42-8332-312E70909458}">
      <dsp:nvSpPr>
        <dsp:cNvPr id="0" name=""/>
        <dsp:cNvSpPr/>
      </dsp:nvSpPr>
      <dsp:spPr>
        <a:xfrm>
          <a:off x="2104089" y="1813822"/>
          <a:ext cx="3510599" cy="3510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0935FD-B67A-4F43-B267-98EF972F0A23}">
      <dsp:nvSpPr>
        <dsp:cNvPr id="0" name=""/>
        <dsp:cNvSpPr/>
      </dsp:nvSpPr>
      <dsp:spPr>
        <a:xfrm>
          <a:off x="2605442" y="2315175"/>
          <a:ext cx="2507893" cy="25078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5DF1C-4D92-2447-B096-43AB0B7DCBBA}">
      <dsp:nvSpPr>
        <dsp:cNvPr id="0" name=""/>
        <dsp:cNvSpPr/>
      </dsp:nvSpPr>
      <dsp:spPr>
        <a:xfrm>
          <a:off x="3107171" y="2816904"/>
          <a:ext cx="1504435" cy="15044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C789AA-8B33-1E40-877B-52C7402DB4E7}">
      <dsp:nvSpPr>
        <dsp:cNvPr id="0" name=""/>
        <dsp:cNvSpPr/>
      </dsp:nvSpPr>
      <dsp:spPr>
        <a:xfrm>
          <a:off x="3608524" y="3318257"/>
          <a:ext cx="501729" cy="5017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F6278-5D1E-9D40-9CEF-EEB4BE5DB29C}">
      <dsp:nvSpPr>
        <dsp:cNvPr id="0" name=""/>
        <dsp:cNvSpPr/>
      </dsp:nvSpPr>
      <dsp:spPr>
        <a:xfrm>
          <a:off x="6868259" y="191965"/>
          <a:ext cx="2256652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Pastoral Team</a:t>
          </a:r>
        </a:p>
      </dsp:txBody>
      <dsp:txXfrm>
        <a:off x="6868259" y="191965"/>
        <a:ext cx="2256652" cy="796748"/>
      </dsp:txXfrm>
    </dsp:sp>
    <dsp:sp modelId="{D72D5F0C-4F51-D646-BBA7-C213AED8F485}">
      <dsp:nvSpPr>
        <dsp:cNvPr id="0" name=""/>
        <dsp:cNvSpPr/>
      </dsp:nvSpPr>
      <dsp:spPr>
        <a:xfrm>
          <a:off x="6304096" y="590340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7AF90E-2C4E-FD4D-9F69-869ACC0EEA8F}">
      <dsp:nvSpPr>
        <dsp:cNvPr id="0" name=""/>
        <dsp:cNvSpPr/>
      </dsp:nvSpPr>
      <dsp:spPr>
        <a:xfrm rot="5400000">
          <a:off x="3590471" y="859258"/>
          <a:ext cx="2978781" cy="244094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690B20-2223-E54E-9AD6-010E96A9E948}">
      <dsp:nvSpPr>
        <dsp:cNvPr id="0" name=""/>
        <dsp:cNvSpPr/>
      </dsp:nvSpPr>
      <dsp:spPr>
        <a:xfrm>
          <a:off x="6831137" y="995711"/>
          <a:ext cx="3363991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BDA </a:t>
          </a:r>
          <a:r>
            <a:rPr lang="en-US" sz="2800" kern="1200" dirty="0"/>
            <a:t>Leadership Team</a:t>
          </a:r>
        </a:p>
      </dsp:txBody>
      <dsp:txXfrm>
        <a:off x="6831137" y="995711"/>
        <a:ext cx="3363991" cy="796748"/>
      </dsp:txXfrm>
    </dsp:sp>
    <dsp:sp modelId="{F84596B9-2D77-D345-B18E-DB0DA18FF166}">
      <dsp:nvSpPr>
        <dsp:cNvPr id="0" name=""/>
        <dsp:cNvSpPr/>
      </dsp:nvSpPr>
      <dsp:spPr>
        <a:xfrm>
          <a:off x="6304096" y="1432823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EB5DF-47F4-E343-A865-D9914A7A744A}">
      <dsp:nvSpPr>
        <dsp:cNvPr id="0" name=""/>
        <dsp:cNvSpPr/>
      </dsp:nvSpPr>
      <dsp:spPr>
        <a:xfrm rot="5400000">
          <a:off x="4028187" y="1637727"/>
          <a:ext cx="2480211" cy="206859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04ADF-9190-ED4E-B62C-40072B5ACE19}">
      <dsp:nvSpPr>
        <dsp:cNvPr id="0" name=""/>
        <dsp:cNvSpPr/>
      </dsp:nvSpPr>
      <dsp:spPr>
        <a:xfrm>
          <a:off x="6868259" y="1876933"/>
          <a:ext cx="2256652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BDA Body</a:t>
          </a:r>
        </a:p>
      </dsp:txBody>
      <dsp:txXfrm>
        <a:off x="6868259" y="1876933"/>
        <a:ext cx="2256652" cy="796748"/>
      </dsp:txXfrm>
    </dsp:sp>
    <dsp:sp modelId="{7E843EC3-68A0-DE4A-8A36-229E185B379E}">
      <dsp:nvSpPr>
        <dsp:cNvPr id="0" name=""/>
        <dsp:cNvSpPr/>
      </dsp:nvSpPr>
      <dsp:spPr>
        <a:xfrm>
          <a:off x="6304096" y="2275307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29F7B3-23D8-2541-A11A-08F961FA010C}">
      <dsp:nvSpPr>
        <dsp:cNvPr id="0" name=""/>
        <dsp:cNvSpPr/>
      </dsp:nvSpPr>
      <dsp:spPr>
        <a:xfrm rot="5400000">
          <a:off x="4457402" y="2384379"/>
          <a:ext cx="1955765" cy="173762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B6E6B2-048C-F24B-BC32-ED78B890A5AD}">
      <dsp:nvSpPr>
        <dsp:cNvPr id="0" name=""/>
        <dsp:cNvSpPr/>
      </dsp:nvSpPr>
      <dsp:spPr>
        <a:xfrm>
          <a:off x="6704415" y="2777620"/>
          <a:ext cx="3643252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Everett Deaf Christian Community</a:t>
          </a:r>
        </a:p>
      </dsp:txBody>
      <dsp:txXfrm>
        <a:off x="6704415" y="2777620"/>
        <a:ext cx="3643252" cy="796748"/>
      </dsp:txXfrm>
    </dsp:sp>
    <dsp:sp modelId="{A46D3FD9-3672-364B-A634-A25D093A48DD}">
      <dsp:nvSpPr>
        <dsp:cNvPr id="0" name=""/>
        <dsp:cNvSpPr/>
      </dsp:nvSpPr>
      <dsp:spPr>
        <a:xfrm>
          <a:off x="6304096" y="3099737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683543-6FB1-474E-819E-B463E034BD9D}">
      <dsp:nvSpPr>
        <dsp:cNvPr id="0" name=""/>
        <dsp:cNvSpPr/>
      </dsp:nvSpPr>
      <dsp:spPr>
        <a:xfrm rot="5400000">
          <a:off x="4884661" y="3172702"/>
          <a:ext cx="1492399" cy="134646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14FCFC-7BF3-F34A-B555-5B3B565934B7}">
      <dsp:nvSpPr>
        <dsp:cNvPr id="0" name=""/>
        <dsp:cNvSpPr/>
      </dsp:nvSpPr>
      <dsp:spPr>
        <a:xfrm>
          <a:off x="6799848" y="3695428"/>
          <a:ext cx="4382170" cy="79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Everett Deaf Community</a:t>
          </a:r>
        </a:p>
      </dsp:txBody>
      <dsp:txXfrm>
        <a:off x="6799848" y="3695428"/>
        <a:ext cx="4382170" cy="796748"/>
      </dsp:txXfrm>
    </dsp:sp>
    <dsp:sp modelId="{E545E8FA-1DD3-F240-B8C5-7B6A6772EDC5}">
      <dsp:nvSpPr>
        <dsp:cNvPr id="0" name=""/>
        <dsp:cNvSpPr/>
      </dsp:nvSpPr>
      <dsp:spPr>
        <a:xfrm>
          <a:off x="6304096" y="3900097"/>
          <a:ext cx="5641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A8FCFB-945B-054F-8BF8-7097D2C32676}">
      <dsp:nvSpPr>
        <dsp:cNvPr id="0" name=""/>
        <dsp:cNvSpPr/>
      </dsp:nvSpPr>
      <dsp:spPr>
        <a:xfrm rot="5400000">
          <a:off x="5288602" y="3937708"/>
          <a:ext cx="1053104" cy="97788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5C683A-A939-DC45-A427-5035603A5054}">
      <dsp:nvSpPr>
        <dsp:cNvPr id="0" name=""/>
        <dsp:cNvSpPr/>
      </dsp:nvSpPr>
      <dsp:spPr>
        <a:xfrm>
          <a:off x="4168839" y="1331"/>
          <a:ext cx="3161927" cy="17492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Spiritual Life Team</a:t>
          </a:r>
        </a:p>
      </dsp:txBody>
      <dsp:txXfrm>
        <a:off x="4631892" y="257503"/>
        <a:ext cx="2235821" cy="1236906"/>
      </dsp:txXfrm>
    </dsp:sp>
    <dsp:sp modelId="{65052815-423C-B44E-A497-84D182C6F199}">
      <dsp:nvSpPr>
        <dsp:cNvPr id="0" name=""/>
        <dsp:cNvSpPr/>
      </dsp:nvSpPr>
      <dsp:spPr>
        <a:xfrm rot="2176747">
          <a:off x="6771716" y="1439488"/>
          <a:ext cx="295964" cy="5903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6780322" y="1531293"/>
        <a:ext cx="207175" cy="354223"/>
      </dsp:txXfrm>
    </dsp:sp>
    <dsp:sp modelId="{CA040DFA-5B21-B944-B3E1-4CCAAD0A5C25}">
      <dsp:nvSpPr>
        <dsp:cNvPr id="0" name=""/>
        <dsp:cNvSpPr/>
      </dsp:nvSpPr>
      <dsp:spPr>
        <a:xfrm>
          <a:off x="6672009" y="1692617"/>
          <a:ext cx="2763920" cy="17492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Men’s Ministry Team</a:t>
          </a:r>
        </a:p>
      </dsp:txBody>
      <dsp:txXfrm>
        <a:off x="7076776" y="1948789"/>
        <a:ext cx="1954386" cy="1236906"/>
      </dsp:txXfrm>
    </dsp:sp>
    <dsp:sp modelId="{33B310AE-FC0C-C04F-918B-758E8189D8A6}">
      <dsp:nvSpPr>
        <dsp:cNvPr id="0" name=""/>
        <dsp:cNvSpPr/>
      </dsp:nvSpPr>
      <dsp:spPr>
        <a:xfrm rot="6530431">
          <a:off x="7567042" y="3339501"/>
          <a:ext cx="245394" cy="5903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 rot="10800000">
        <a:off x="7615738" y="3422738"/>
        <a:ext cx="171776" cy="354223"/>
      </dsp:txXfrm>
    </dsp:sp>
    <dsp:sp modelId="{2A4BE883-8EB1-B441-A6D2-47A6A3811BBB}">
      <dsp:nvSpPr>
        <dsp:cNvPr id="0" name=""/>
        <dsp:cNvSpPr/>
      </dsp:nvSpPr>
      <dsp:spPr>
        <a:xfrm>
          <a:off x="6011563" y="3838517"/>
          <a:ext cx="2620377" cy="17492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Women’s Ministry Team</a:t>
          </a:r>
        </a:p>
      </dsp:txBody>
      <dsp:txXfrm>
        <a:off x="6395308" y="4094689"/>
        <a:ext cx="1852887" cy="1236906"/>
      </dsp:txXfrm>
    </dsp:sp>
    <dsp:sp modelId="{D35198B4-C3D3-944E-A1D1-8043E5896600}">
      <dsp:nvSpPr>
        <dsp:cNvPr id="0" name=""/>
        <dsp:cNvSpPr/>
      </dsp:nvSpPr>
      <dsp:spPr>
        <a:xfrm rot="10725764">
          <a:off x="5190458" y="4457715"/>
          <a:ext cx="580819" cy="5903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 rot="10800000">
        <a:off x="5364684" y="4573908"/>
        <a:ext cx="406573" cy="354223"/>
      </dsp:txXfrm>
    </dsp:sp>
    <dsp:sp modelId="{70F0EEBF-1877-8746-9F0A-39901F7E71B5}">
      <dsp:nvSpPr>
        <dsp:cNvPr id="0" name=""/>
        <dsp:cNvSpPr/>
      </dsp:nvSpPr>
      <dsp:spPr>
        <a:xfrm>
          <a:off x="2319036" y="3918506"/>
          <a:ext cx="2598248" cy="17492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Social Events</a:t>
          </a:r>
        </a:p>
      </dsp:txBody>
      <dsp:txXfrm>
        <a:off x="2699541" y="4174678"/>
        <a:ext cx="1837238" cy="1236906"/>
      </dsp:txXfrm>
    </dsp:sp>
    <dsp:sp modelId="{D860166A-AEB7-5443-B54E-B3FEFB02A17C}">
      <dsp:nvSpPr>
        <dsp:cNvPr id="0" name=""/>
        <dsp:cNvSpPr/>
      </dsp:nvSpPr>
      <dsp:spPr>
        <a:xfrm rot="14650013">
          <a:off x="2823394" y="3306973"/>
          <a:ext cx="436356" cy="5903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 rot="10800000">
        <a:off x="2917369" y="3483960"/>
        <a:ext cx="305449" cy="354223"/>
      </dsp:txXfrm>
    </dsp:sp>
    <dsp:sp modelId="{652A1A14-35A9-794E-9F81-32D21CB7E20E}">
      <dsp:nvSpPr>
        <dsp:cNvPr id="0" name=""/>
        <dsp:cNvSpPr/>
      </dsp:nvSpPr>
      <dsp:spPr>
        <a:xfrm>
          <a:off x="1304247" y="1524719"/>
          <a:ext cx="2310007" cy="17492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642540" y="1780891"/>
        <a:ext cx="1633421" cy="1236906"/>
      </dsp:txXfrm>
    </dsp:sp>
    <dsp:sp modelId="{EEE84118-7E8A-EC4A-ABF1-C714D1288373}">
      <dsp:nvSpPr>
        <dsp:cNvPr id="0" name=""/>
        <dsp:cNvSpPr/>
      </dsp:nvSpPr>
      <dsp:spPr>
        <a:xfrm rot="20109470">
          <a:off x="3655547" y="1402599"/>
          <a:ext cx="638173" cy="5903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3663741" y="1557877"/>
        <a:ext cx="461062" cy="3542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5E4EC-1A43-3347-AB84-6DEA3AF18A92}">
      <dsp:nvSpPr>
        <dsp:cNvPr id="0" name=""/>
        <dsp:cNvSpPr/>
      </dsp:nvSpPr>
      <dsp:spPr>
        <a:xfrm rot="1224357">
          <a:off x="4128660" y="4059122"/>
          <a:ext cx="2535309" cy="62929"/>
        </a:xfrm>
        <a:custGeom>
          <a:avLst/>
          <a:gdLst/>
          <a:ahLst/>
          <a:cxnLst/>
          <a:rect l="0" t="0" r="0" b="0"/>
          <a:pathLst>
            <a:path>
              <a:moveTo>
                <a:pt x="0" y="31464"/>
              </a:moveTo>
              <a:lnTo>
                <a:pt x="2535309" y="314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535E2-246D-D945-BBB4-905F3B2EE99C}">
      <dsp:nvSpPr>
        <dsp:cNvPr id="0" name=""/>
        <dsp:cNvSpPr/>
      </dsp:nvSpPr>
      <dsp:spPr>
        <a:xfrm rot="20375706">
          <a:off x="4124753" y="2119573"/>
          <a:ext cx="2660110" cy="62929"/>
        </a:xfrm>
        <a:custGeom>
          <a:avLst/>
          <a:gdLst/>
          <a:ahLst/>
          <a:cxnLst/>
          <a:rect l="0" t="0" r="0" b="0"/>
          <a:pathLst>
            <a:path>
              <a:moveTo>
                <a:pt x="0" y="31464"/>
              </a:moveTo>
              <a:lnTo>
                <a:pt x="2660110" y="314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D6088-2345-3A42-87C3-23F9A71FAC29}">
      <dsp:nvSpPr>
        <dsp:cNvPr id="0" name=""/>
        <dsp:cNvSpPr/>
      </dsp:nvSpPr>
      <dsp:spPr>
        <a:xfrm>
          <a:off x="186703" y="159815"/>
          <a:ext cx="5476813" cy="59668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A74A9-21A1-044E-958D-3D3FFA54AB48}">
      <dsp:nvSpPr>
        <dsp:cNvPr id="0" name=""/>
        <dsp:cNvSpPr/>
      </dsp:nvSpPr>
      <dsp:spPr>
        <a:xfrm>
          <a:off x="6622390" y="73751"/>
          <a:ext cx="2429710" cy="23820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WM Retreat Committee</a:t>
          </a:r>
        </a:p>
      </dsp:txBody>
      <dsp:txXfrm>
        <a:off x="6978213" y="422597"/>
        <a:ext cx="1718064" cy="1684377"/>
      </dsp:txXfrm>
    </dsp:sp>
    <dsp:sp modelId="{F0F299D7-42E3-BD40-90DE-EF2970FA5503}">
      <dsp:nvSpPr>
        <dsp:cNvPr id="0" name=""/>
        <dsp:cNvSpPr/>
      </dsp:nvSpPr>
      <dsp:spPr>
        <a:xfrm>
          <a:off x="9230756" y="73751"/>
          <a:ext cx="3644565" cy="2382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Linda – Point person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Patti – Registration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Joanna – External Contacts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Nancy - Treasurer</a:t>
          </a:r>
        </a:p>
      </dsp:txBody>
      <dsp:txXfrm>
        <a:off x="9230756" y="73751"/>
        <a:ext cx="3644565" cy="2382069"/>
      </dsp:txXfrm>
    </dsp:sp>
    <dsp:sp modelId="{5F4027D5-97A3-4D46-BFED-7154751E3913}">
      <dsp:nvSpPr>
        <dsp:cNvPr id="0" name=""/>
        <dsp:cNvSpPr/>
      </dsp:nvSpPr>
      <dsp:spPr>
        <a:xfrm>
          <a:off x="6539235" y="3695910"/>
          <a:ext cx="1995483" cy="23820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FFF</a:t>
          </a:r>
        </a:p>
      </dsp:txBody>
      <dsp:txXfrm>
        <a:off x="6831467" y="4044756"/>
        <a:ext cx="1411019" cy="1684377"/>
      </dsp:txXfrm>
    </dsp:sp>
    <dsp:sp modelId="{94EF4B5D-003D-A143-BC1B-2CBED0AED24C}">
      <dsp:nvSpPr>
        <dsp:cNvPr id="0" name=""/>
        <dsp:cNvSpPr/>
      </dsp:nvSpPr>
      <dsp:spPr>
        <a:xfrm>
          <a:off x="9256157" y="3695910"/>
          <a:ext cx="2993224" cy="2382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Patti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Other Volunteers</a:t>
          </a:r>
        </a:p>
      </dsp:txBody>
      <dsp:txXfrm>
        <a:off x="9256157" y="3695910"/>
        <a:ext cx="2993224" cy="23820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5E4EC-1A43-3347-AB84-6DEA3AF18A92}">
      <dsp:nvSpPr>
        <dsp:cNvPr id="0" name=""/>
        <dsp:cNvSpPr/>
      </dsp:nvSpPr>
      <dsp:spPr>
        <a:xfrm rot="1169989">
          <a:off x="3911910" y="3974666"/>
          <a:ext cx="2291216" cy="62929"/>
        </a:xfrm>
        <a:custGeom>
          <a:avLst/>
          <a:gdLst/>
          <a:ahLst/>
          <a:cxnLst/>
          <a:rect l="0" t="0" r="0" b="0"/>
          <a:pathLst>
            <a:path>
              <a:moveTo>
                <a:pt x="0" y="31464"/>
              </a:moveTo>
              <a:lnTo>
                <a:pt x="2291216" y="314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535E2-246D-D945-BBB4-905F3B2EE99C}">
      <dsp:nvSpPr>
        <dsp:cNvPr id="0" name=""/>
        <dsp:cNvSpPr/>
      </dsp:nvSpPr>
      <dsp:spPr>
        <a:xfrm rot="20454356">
          <a:off x="3919584" y="2274124"/>
          <a:ext cx="2109720" cy="62929"/>
        </a:xfrm>
        <a:custGeom>
          <a:avLst/>
          <a:gdLst/>
          <a:ahLst/>
          <a:cxnLst/>
          <a:rect l="0" t="0" r="0" b="0"/>
          <a:pathLst>
            <a:path>
              <a:moveTo>
                <a:pt x="0" y="31464"/>
              </a:moveTo>
              <a:lnTo>
                <a:pt x="2109720" y="314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D6088-2345-3A42-87C3-23F9A71FAC29}">
      <dsp:nvSpPr>
        <dsp:cNvPr id="0" name=""/>
        <dsp:cNvSpPr/>
      </dsp:nvSpPr>
      <dsp:spPr>
        <a:xfrm>
          <a:off x="-43888" y="159815"/>
          <a:ext cx="5476813" cy="59668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A74A9-21A1-044E-958D-3D3FFA54AB48}">
      <dsp:nvSpPr>
        <dsp:cNvPr id="0" name=""/>
        <dsp:cNvSpPr/>
      </dsp:nvSpPr>
      <dsp:spPr>
        <a:xfrm>
          <a:off x="5826161" y="271462"/>
          <a:ext cx="3167603" cy="23820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Online:</a:t>
          </a:r>
          <a:r>
            <a:rPr lang="en-US" sz="2400" kern="1200" baseline="0" dirty="0"/>
            <a:t> Glide &amp; Zoom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 dirty="0"/>
            <a:t>Dianne &amp; Karen</a:t>
          </a:r>
          <a:endParaRPr lang="en-US" sz="2400" kern="1200" dirty="0"/>
        </a:p>
      </dsp:txBody>
      <dsp:txXfrm>
        <a:off x="6290046" y="620308"/>
        <a:ext cx="2239833" cy="1684377"/>
      </dsp:txXfrm>
    </dsp:sp>
    <dsp:sp modelId="{F0F299D7-42E3-BD40-90DE-EF2970FA5503}">
      <dsp:nvSpPr>
        <dsp:cNvPr id="0" name=""/>
        <dsp:cNvSpPr/>
      </dsp:nvSpPr>
      <dsp:spPr>
        <a:xfrm>
          <a:off x="8250053" y="271462"/>
          <a:ext cx="4751405" cy="2382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/>
        </a:p>
      </dsp:txBody>
      <dsp:txXfrm>
        <a:off x="8250053" y="271462"/>
        <a:ext cx="4751405" cy="2382069"/>
      </dsp:txXfrm>
    </dsp:sp>
    <dsp:sp modelId="{5F4027D5-97A3-4D46-BFED-7154751E3913}">
      <dsp:nvSpPr>
        <dsp:cNvPr id="0" name=""/>
        <dsp:cNvSpPr/>
      </dsp:nvSpPr>
      <dsp:spPr>
        <a:xfrm>
          <a:off x="5995208" y="3695910"/>
          <a:ext cx="3099357" cy="23820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6449098" y="4044756"/>
        <a:ext cx="2191577" cy="1684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15775-BEBE-E199-91BB-FF9564535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025219-8C58-06E8-E01A-47DE8B488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09042-73BD-4111-256E-E226CC6B6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2/18/23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9C3F-7C9A-0EFA-671B-D315D0A7E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5D400-1E6F-CB0E-A178-6A6D9D1A8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68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CE8C6-F851-90C8-36D9-F3FBBDD19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973C33-7BEA-CC2E-8B8D-4165769CE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5FC41-017A-1FBC-6A88-9AD333B31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2/18/23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45285-A261-3054-0BBE-29BEEAB9E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E7C9B-12B0-39CD-7C71-400883A41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38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EF7D4F-5522-871C-F307-170BCE6709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5A6306-EA4F-5462-70E3-DE41D459B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F3259-E836-35DB-22A8-B971F03D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2/18/23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7725D-D0AB-C3BC-8704-949343CAA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774DA-BB53-1371-191B-ECF0CBD2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66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9C630-700E-582C-C36D-101B3A9B3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7D73A-2482-F29E-8C26-5170C6DB1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ED177-2160-9F2C-8C96-A05A7F90E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2/18/23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ACD9F-796E-73BC-5E6E-38616848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FEFFE-6DA9-B363-5BF3-3FA6D1C9C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297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3B68F-94AD-2090-697A-0A6FF2765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5EEFB-CB12-751D-83F2-E01E7793D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D38E7-29BC-420C-5C23-78D60D95F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2/18/23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A119E-F967-0CD5-AAF7-321CF21E8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96D97-6F5B-10E9-A146-C13130F5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10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98EE4-8C37-9B3D-E4E4-A70ECE1A9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4E04A-B9E0-40F7-78AE-01A79A5EB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1A541-4E15-328A-1A2B-BEC955D90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1F996-4BF1-403F-3085-71A5E86EA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2/18/23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70C19-04D2-6F40-8625-1DA35ADB3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37FA4-B632-82F8-E8F0-BA10293F2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7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DA227-FC13-29C3-4E45-078F50A89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EF22F9-D91C-596D-872A-B845C4FAE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8496EE-D801-543C-C108-E4C4469D3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C6AE77-A7D3-B0E8-2483-6DC740A128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C30D24-E62C-5B46-3D67-D0007D5575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4DA75C-38BD-A157-67E7-6C704B6D1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2/18/23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85AFF9-F43B-48F8-0E7B-0156F8D6F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A510FE-90EA-36BC-9A67-61A16C70E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5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2CD1A-9F3D-A3F4-DC4C-05596A44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551D2D-0186-9C2A-3482-817EB02A6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2/18/23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15DC27-11D3-8C25-50BF-261634F0C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5561F7-B2F4-D63C-942A-C354041FB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99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1B129-A931-898E-C3F3-B87359975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2/18/23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E6CE0-F353-2018-8A74-2EFD541ED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F9F49E-CA49-D88D-3C85-B70082C8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9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BC9E1-2DCB-62A9-7135-4FCC620C8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2F23D-8A7C-03E5-3D6D-686DAE2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091AB4-343A-BA16-0075-DE60F3C38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1A1C9D-65B4-0E40-DE65-C54E7874B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2/18/23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16934-45CE-E1FF-423E-D9B4487EB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80CCA-950B-1F99-08A9-1D45DCE56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77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A6117-1E27-B235-557E-BAEADE481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A0B341-149F-23B1-0BC0-2189B7284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5AB1FF-3EF3-1CD4-87E0-AF25A2A8C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903D3-2CB9-950C-A1BF-6D10C30D0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CA04-B9E9-994B-B058-9A147B510386}" type="datetimeFigureOut">
              <a:rPr lang="en-US" smtClean="0"/>
              <a:t>2/18/23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769B7-0948-B4E6-7B5A-C69021E4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6B677-B36B-14B5-FFB8-5D8B6C53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96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BC2571-CF62-E61D-CCDE-8A2F5E8F2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56F69-285C-8DD5-625B-79916611D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52FE8-B68F-D088-58A0-DBC9C02D8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BCA04-B9E9-994B-B058-9A147B510386}" type="datetimeFigureOut">
              <a:rPr lang="en-US" smtClean="0"/>
              <a:t>2/18/23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CAC0E-5090-FF90-774E-AA7232A27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74F4A-FBE1-DFA7-7EBB-B38927E230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2911A-6166-0B4B-86D0-77FAF003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96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3E8C57B-A725-023A-6C3F-F7E11B93EF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6883837"/>
              </p:ext>
            </p:extLst>
          </p:nvPr>
        </p:nvGraphicFramePr>
        <p:xfrm>
          <a:off x="200796" y="420130"/>
          <a:ext cx="11790408" cy="6017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9599EA2-AF58-6ABE-A49E-9FBBC5DFEE19}"/>
              </a:ext>
            </a:extLst>
          </p:cNvPr>
          <p:cNvSpPr txBox="1"/>
          <p:nvPr/>
        </p:nvSpPr>
        <p:spPr>
          <a:xfrm>
            <a:off x="6096000" y="5237541"/>
            <a:ext cx="5895204" cy="1200329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Leadership Team: Pastors Rod &amp; JoAnn, Jay &amp;</a:t>
            </a:r>
          </a:p>
          <a:p>
            <a:r>
              <a:rPr lang="en-US" sz="2400" dirty="0"/>
              <a:t>Linda, Michael &amp; Nancy, Greg &amp; Joanna, Kevin</a:t>
            </a:r>
          </a:p>
          <a:p>
            <a:r>
              <a:rPr lang="en-US" sz="2400" dirty="0"/>
              <a:t>&amp; Dianne, Bill.</a:t>
            </a:r>
          </a:p>
        </p:txBody>
      </p:sp>
      <p:sp>
        <p:nvSpPr>
          <p:cNvPr id="6" name="AutoShape 2" descr="NWMN Code of Ethics Form.pdf">
            <a:extLst>
              <a:ext uri="{FF2B5EF4-FFF2-40B4-BE49-F238E27FC236}">
                <a16:creationId xmlns:a16="http://schemas.microsoft.com/office/drawing/2014/main" id="{8C5CE83C-4360-B81C-13BF-5367AC5301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0D99A1-D8CE-14E0-7E8D-73F86F9CC74C}"/>
              </a:ext>
            </a:extLst>
          </p:cNvPr>
          <p:cNvSpPr txBox="1"/>
          <p:nvPr/>
        </p:nvSpPr>
        <p:spPr>
          <a:xfrm>
            <a:off x="440724" y="285750"/>
            <a:ext cx="3845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BDA Structure</a:t>
            </a:r>
          </a:p>
        </p:txBody>
      </p:sp>
    </p:spTree>
    <p:extLst>
      <p:ext uri="{BB962C8B-B14F-4D97-AF65-F5344CB8AC3E}">
        <p14:creationId xmlns:p14="http://schemas.microsoft.com/office/powerpoint/2010/main" val="392151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CD6E08A-2C05-DEC8-F7C9-68B89CC382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564510"/>
              </p:ext>
            </p:extLst>
          </p:nvPr>
        </p:nvGraphicFramePr>
        <p:xfrm>
          <a:off x="-224481" y="446259"/>
          <a:ext cx="11726562" cy="5793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ED601C7-8A5B-06BF-2679-64474EDDDB4F}"/>
              </a:ext>
            </a:extLst>
          </p:cNvPr>
          <p:cNvSpPr txBox="1"/>
          <p:nvPr/>
        </p:nvSpPr>
        <p:spPr>
          <a:xfrm>
            <a:off x="444843" y="827395"/>
            <a:ext cx="4028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Pastor JoAnn, Michael, Bill,</a:t>
            </a:r>
          </a:p>
          <a:p>
            <a:pPr algn="ctr"/>
            <a:r>
              <a:rPr lang="en-US" sz="2400" dirty="0"/>
              <a:t>&amp; Dianne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E5AC2C-FDB4-EBBD-FF06-AE0CFEDC9945}"/>
              </a:ext>
            </a:extLst>
          </p:cNvPr>
          <p:cNvSpPr txBox="1"/>
          <p:nvPr/>
        </p:nvSpPr>
        <p:spPr>
          <a:xfrm>
            <a:off x="8907162" y="2598003"/>
            <a:ext cx="30521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Pastor Rod, Jay, </a:t>
            </a:r>
          </a:p>
          <a:p>
            <a:pPr algn="ctr"/>
            <a:r>
              <a:rPr lang="en-US" sz="2400" dirty="0"/>
              <a:t>Greg &amp; Kevin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4E3425-7546-E2ED-F823-E89859539C18}"/>
              </a:ext>
            </a:extLst>
          </p:cNvPr>
          <p:cNvSpPr txBox="1"/>
          <p:nvPr/>
        </p:nvSpPr>
        <p:spPr>
          <a:xfrm>
            <a:off x="8462319" y="5025397"/>
            <a:ext cx="2842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Linda, Nancy, Patti, &amp; Joanna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34CB8F-57B8-F0EA-2DE4-247BEE401AB7}"/>
              </a:ext>
            </a:extLst>
          </p:cNvPr>
          <p:cNvSpPr txBox="1"/>
          <p:nvPr/>
        </p:nvSpPr>
        <p:spPr>
          <a:xfrm>
            <a:off x="1748572" y="2421238"/>
            <a:ext cx="1025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</a:rPr>
              <a:t>OtherTeams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7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EDA8BD-382E-5C68-6A90-4FB785DB57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289535"/>
              </p:ext>
            </p:extLst>
          </p:nvPr>
        </p:nvGraphicFramePr>
        <p:xfrm>
          <a:off x="432486" y="285750"/>
          <a:ext cx="11355860" cy="6263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FA9FB93-5703-AE53-8975-BCCA9CF826FA}"/>
              </a:ext>
            </a:extLst>
          </p:cNvPr>
          <p:cNvSpPr txBox="1"/>
          <p:nvPr/>
        </p:nvSpPr>
        <p:spPr>
          <a:xfrm>
            <a:off x="1848494" y="2176669"/>
            <a:ext cx="30289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BDA’s Women’s Ministry</a:t>
            </a:r>
          </a:p>
          <a:p>
            <a:pPr algn="ctr"/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Leaders: Linda, Nancy, Patti, &amp;    Joanna.</a:t>
            </a:r>
          </a:p>
        </p:txBody>
      </p:sp>
    </p:spTree>
    <p:extLst>
      <p:ext uri="{BB962C8B-B14F-4D97-AF65-F5344CB8AC3E}">
        <p14:creationId xmlns:p14="http://schemas.microsoft.com/office/powerpoint/2010/main" val="441116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EDA8BD-382E-5C68-6A90-4FB785DB57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281952"/>
              </p:ext>
            </p:extLst>
          </p:nvPr>
        </p:nvGraphicFramePr>
        <p:xfrm>
          <a:off x="432486" y="285750"/>
          <a:ext cx="11355860" cy="6263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FA9FB93-5703-AE53-8975-BCCA9CF826FA}"/>
              </a:ext>
            </a:extLst>
          </p:cNvPr>
          <p:cNvSpPr txBox="1"/>
          <p:nvPr/>
        </p:nvSpPr>
        <p:spPr>
          <a:xfrm>
            <a:off x="1502505" y="2102528"/>
            <a:ext cx="302895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BDA’s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Spiritual Life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Team:</a:t>
            </a:r>
          </a:p>
          <a:p>
            <a:pPr algn="ctr"/>
            <a:endParaRPr lang="en-US" sz="2800" dirty="0">
              <a:solidFill>
                <a:schemeClr val="bg1"/>
              </a:solidFill>
            </a:endParaRPr>
          </a:p>
          <a:p>
            <a:pPr algn="ctr"/>
            <a:endParaRPr lang="en-US" sz="2800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Pastor JoAnn, Michael,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Bill, &amp; Dianne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30954-ADC9-ED16-FC98-7BF5718FA716}"/>
              </a:ext>
            </a:extLst>
          </p:cNvPr>
          <p:cNvSpPr txBox="1"/>
          <p:nvPr/>
        </p:nvSpPr>
        <p:spPr>
          <a:xfrm>
            <a:off x="6882714" y="4744028"/>
            <a:ext cx="2261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Worship Team: Michael &amp; Bill</a:t>
            </a:r>
          </a:p>
        </p:txBody>
      </p:sp>
    </p:spTree>
    <p:extLst>
      <p:ext uri="{BB962C8B-B14F-4D97-AF65-F5344CB8AC3E}">
        <p14:creationId xmlns:p14="http://schemas.microsoft.com/office/powerpoint/2010/main" val="2491049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142</Words>
  <Application>Microsoft Macintosh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JoAnn L.</dc:creator>
  <cp:lastModifiedBy>Smith, JoAnn L.</cp:lastModifiedBy>
  <cp:revision>3</cp:revision>
  <dcterms:created xsi:type="dcterms:W3CDTF">2023-01-15T06:09:25Z</dcterms:created>
  <dcterms:modified xsi:type="dcterms:W3CDTF">2023-02-18T17:39:07Z</dcterms:modified>
</cp:coreProperties>
</file>