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307" r:id="rId3"/>
    <p:sldId id="293" r:id="rId4"/>
    <p:sldId id="304" r:id="rId5"/>
    <p:sldId id="308" r:id="rId6"/>
    <p:sldId id="353" r:id="rId7"/>
    <p:sldId id="306" r:id="rId8"/>
    <p:sldId id="294" r:id="rId9"/>
    <p:sldId id="295" r:id="rId10"/>
    <p:sldId id="298" r:id="rId11"/>
    <p:sldId id="286" r:id="rId12"/>
    <p:sldId id="305" r:id="rId13"/>
    <p:sldId id="324" r:id="rId14"/>
    <p:sldId id="313" r:id="rId15"/>
    <p:sldId id="310" r:id="rId16"/>
    <p:sldId id="320" r:id="rId17"/>
    <p:sldId id="327" r:id="rId18"/>
    <p:sldId id="288" r:id="rId19"/>
    <p:sldId id="321" r:id="rId20"/>
    <p:sldId id="339" r:id="rId21"/>
    <p:sldId id="314" r:id="rId22"/>
    <p:sldId id="323" r:id="rId23"/>
    <p:sldId id="315" r:id="rId24"/>
    <p:sldId id="325" r:id="rId25"/>
    <p:sldId id="316" r:id="rId26"/>
    <p:sldId id="326" r:id="rId27"/>
    <p:sldId id="317" r:id="rId28"/>
    <p:sldId id="330" r:id="rId29"/>
    <p:sldId id="318" r:id="rId30"/>
    <p:sldId id="331" r:id="rId31"/>
    <p:sldId id="319" r:id="rId32"/>
    <p:sldId id="332" r:id="rId33"/>
    <p:sldId id="333" r:id="rId34"/>
    <p:sldId id="354" r:id="rId35"/>
    <p:sldId id="340" r:id="rId36"/>
    <p:sldId id="335" r:id="rId37"/>
    <p:sldId id="355" r:id="rId38"/>
    <p:sldId id="336" r:id="rId39"/>
    <p:sldId id="337" r:id="rId40"/>
    <p:sldId id="356" r:id="rId41"/>
    <p:sldId id="341" r:id="rId42"/>
    <p:sldId id="342" r:id="rId43"/>
    <p:sldId id="358" r:id="rId44"/>
    <p:sldId id="343" r:id="rId45"/>
    <p:sldId id="345" r:id="rId46"/>
    <p:sldId id="366" r:id="rId47"/>
    <p:sldId id="357" r:id="rId48"/>
    <p:sldId id="346" r:id="rId49"/>
    <p:sldId id="347" r:id="rId50"/>
    <p:sldId id="348" r:id="rId51"/>
    <p:sldId id="349" r:id="rId52"/>
    <p:sldId id="364" r:id="rId53"/>
    <p:sldId id="350" r:id="rId54"/>
    <p:sldId id="351" r:id="rId55"/>
    <p:sldId id="365" r:id="rId56"/>
    <p:sldId id="352" r:id="rId57"/>
    <p:sldId id="359" r:id="rId58"/>
    <p:sldId id="367" r:id="rId59"/>
    <p:sldId id="369" r:id="rId60"/>
    <p:sldId id="374" r:id="rId61"/>
    <p:sldId id="370" r:id="rId62"/>
    <p:sldId id="371" r:id="rId63"/>
    <p:sldId id="372" r:id="rId64"/>
    <p:sldId id="377" r:id="rId65"/>
    <p:sldId id="373" r:id="rId66"/>
    <p:sldId id="376" r:id="rId67"/>
    <p:sldId id="375" r:id="rId68"/>
    <p:sldId id="338" r:id="rId69"/>
    <p:sldId id="303" r:id="rId70"/>
    <p:sldId id="363" r:id="rId71"/>
    <p:sldId id="329" r:id="rId72"/>
    <p:sldId id="360" r:id="rId73"/>
    <p:sldId id="361" r:id="rId74"/>
    <p:sldId id="362" r:id="rId75"/>
    <p:sldId id="322" r:id="rId7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5834FC1-EEEC-43A0-8E4E-14DFB5153AC7}" v="190" dt="2023-04-02T06:32:09.9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loomfield" userId="f70212b848e07b29" providerId="LiveId" clId="{C5834FC1-EEEC-43A0-8E4E-14DFB5153AC7}"/>
    <pc:docChg chg="undo custSel addSld delSld modSld sldOrd">
      <pc:chgData name="Michael Bloomfield" userId="f70212b848e07b29" providerId="LiveId" clId="{C5834FC1-EEEC-43A0-8E4E-14DFB5153AC7}" dt="2023-04-02T07:44:03.718" v="8217" actId="20577"/>
      <pc:docMkLst>
        <pc:docMk/>
      </pc:docMkLst>
      <pc:sldChg chg="addSp delSp modSp del mod">
        <pc:chgData name="Michael Bloomfield" userId="f70212b848e07b29" providerId="LiveId" clId="{C5834FC1-EEEC-43A0-8E4E-14DFB5153AC7}" dt="2023-03-04T05:40:24.596" v="1564" actId="47"/>
        <pc:sldMkLst>
          <pc:docMk/>
          <pc:sldMk cId="1367712264" sldId="257"/>
        </pc:sldMkLst>
        <pc:spChg chg="del">
          <ac:chgData name="Michael Bloomfield" userId="f70212b848e07b29" providerId="LiveId" clId="{C5834FC1-EEEC-43A0-8E4E-14DFB5153AC7}" dt="2023-03-04T05:31:05.453" v="1342" actId="478"/>
          <ac:spMkLst>
            <pc:docMk/>
            <pc:sldMk cId="1367712264" sldId="257"/>
            <ac:spMk id="2" creationId="{F1A2DF3F-2E2A-4B8A-659B-EF3BECB78A31}"/>
          </ac:spMkLst>
        </pc:spChg>
        <pc:spChg chg="del">
          <ac:chgData name="Michael Bloomfield" userId="f70212b848e07b29" providerId="LiveId" clId="{C5834FC1-EEEC-43A0-8E4E-14DFB5153AC7}" dt="2023-03-04T05:31:08.394" v="1343" actId="478"/>
          <ac:spMkLst>
            <pc:docMk/>
            <pc:sldMk cId="1367712264" sldId="257"/>
            <ac:spMk id="3" creationId="{F7D8218C-CF2E-0129-EEF4-F85971314AF5}"/>
          </ac:spMkLst>
        </pc:spChg>
        <pc:spChg chg="add mod">
          <ac:chgData name="Michael Bloomfield" userId="f70212b848e07b29" providerId="LiveId" clId="{C5834FC1-EEEC-43A0-8E4E-14DFB5153AC7}" dt="2023-03-04T05:37:54.200" v="1513" actId="1076"/>
          <ac:spMkLst>
            <pc:docMk/>
            <pc:sldMk cId="1367712264" sldId="257"/>
            <ac:spMk id="4" creationId="{411A628E-911C-3CF3-9A70-7EB4439744A7}"/>
          </ac:spMkLst>
        </pc:spChg>
        <pc:spChg chg="add mod">
          <ac:chgData name="Michael Bloomfield" userId="f70212b848e07b29" providerId="LiveId" clId="{C5834FC1-EEEC-43A0-8E4E-14DFB5153AC7}" dt="2023-03-04T05:37:54.200" v="1513" actId="1076"/>
          <ac:spMkLst>
            <pc:docMk/>
            <pc:sldMk cId="1367712264" sldId="257"/>
            <ac:spMk id="5" creationId="{D82A4422-63A7-F8EE-03BC-FB66E7EB912E}"/>
          </ac:spMkLst>
        </pc:spChg>
        <pc:spChg chg="add mod">
          <ac:chgData name="Michael Bloomfield" userId="f70212b848e07b29" providerId="LiveId" clId="{C5834FC1-EEEC-43A0-8E4E-14DFB5153AC7}" dt="2023-03-04T05:37:54.200" v="1513" actId="1076"/>
          <ac:spMkLst>
            <pc:docMk/>
            <pc:sldMk cId="1367712264" sldId="257"/>
            <ac:spMk id="10" creationId="{ADD4A3B8-10E6-1C65-5BDB-D2F88ADA9FD1}"/>
          </ac:spMkLst>
        </pc:spChg>
        <pc:spChg chg="add mod">
          <ac:chgData name="Michael Bloomfield" userId="f70212b848e07b29" providerId="LiveId" clId="{C5834FC1-EEEC-43A0-8E4E-14DFB5153AC7}" dt="2023-03-04T05:37:54.200" v="1513" actId="1076"/>
          <ac:spMkLst>
            <pc:docMk/>
            <pc:sldMk cId="1367712264" sldId="257"/>
            <ac:spMk id="11" creationId="{1AB69F1F-C986-7A33-EFC3-1C967406E548}"/>
          </ac:spMkLst>
        </pc:spChg>
        <pc:spChg chg="add del mod">
          <ac:chgData name="Michael Bloomfield" userId="f70212b848e07b29" providerId="LiveId" clId="{C5834FC1-EEEC-43A0-8E4E-14DFB5153AC7}" dt="2023-03-04T05:37:54.200" v="1513" actId="1076"/>
          <ac:spMkLst>
            <pc:docMk/>
            <pc:sldMk cId="1367712264" sldId="257"/>
            <ac:spMk id="22" creationId="{EDD85AF3-7520-EB35-4750-1CF4B4F67B8B}"/>
          </ac:spMkLst>
        </pc:spChg>
        <pc:spChg chg="add mod">
          <ac:chgData name="Michael Bloomfield" userId="f70212b848e07b29" providerId="LiveId" clId="{C5834FC1-EEEC-43A0-8E4E-14DFB5153AC7}" dt="2023-03-04T05:37:54.200" v="1513" actId="1076"/>
          <ac:spMkLst>
            <pc:docMk/>
            <pc:sldMk cId="1367712264" sldId="257"/>
            <ac:spMk id="27" creationId="{CD61418B-46B5-6659-AA3D-C5F0F3F799E0}"/>
          </ac:spMkLst>
        </pc:spChg>
        <pc:spChg chg="add mod">
          <ac:chgData name="Michael Bloomfield" userId="f70212b848e07b29" providerId="LiveId" clId="{C5834FC1-EEEC-43A0-8E4E-14DFB5153AC7}" dt="2023-03-04T05:37:54.200" v="1513" actId="1076"/>
          <ac:spMkLst>
            <pc:docMk/>
            <pc:sldMk cId="1367712264" sldId="257"/>
            <ac:spMk id="28" creationId="{02AB7C73-3AFD-5191-E4CD-38DB76CA5D7D}"/>
          </ac:spMkLst>
        </pc:spChg>
        <pc:spChg chg="add mod">
          <ac:chgData name="Michael Bloomfield" userId="f70212b848e07b29" providerId="LiveId" clId="{C5834FC1-EEEC-43A0-8E4E-14DFB5153AC7}" dt="2023-03-04T05:37:54.200" v="1513" actId="1076"/>
          <ac:spMkLst>
            <pc:docMk/>
            <pc:sldMk cId="1367712264" sldId="257"/>
            <ac:spMk id="29" creationId="{A6A59304-AA7B-0D12-C0CC-D67D6D1A5E3C}"/>
          </ac:spMkLst>
        </pc:spChg>
        <pc:spChg chg="add mod">
          <ac:chgData name="Michael Bloomfield" userId="f70212b848e07b29" providerId="LiveId" clId="{C5834FC1-EEEC-43A0-8E4E-14DFB5153AC7}" dt="2023-03-04T05:37:54.200" v="1513" actId="1076"/>
          <ac:spMkLst>
            <pc:docMk/>
            <pc:sldMk cId="1367712264" sldId="257"/>
            <ac:spMk id="30" creationId="{FE1B2E86-C531-A4A7-BC2D-44CAF8DCE58C}"/>
          </ac:spMkLst>
        </pc:spChg>
        <pc:spChg chg="add mod">
          <ac:chgData name="Michael Bloomfield" userId="f70212b848e07b29" providerId="LiveId" clId="{C5834FC1-EEEC-43A0-8E4E-14DFB5153AC7}" dt="2023-03-04T05:37:54.200" v="1513" actId="1076"/>
          <ac:spMkLst>
            <pc:docMk/>
            <pc:sldMk cId="1367712264" sldId="257"/>
            <ac:spMk id="33" creationId="{7BCE75C0-BA73-5A4B-F097-5D05DB2BACEB}"/>
          </ac:spMkLst>
        </pc:spChg>
        <pc:cxnChg chg="add mod">
          <ac:chgData name="Michael Bloomfield" userId="f70212b848e07b29" providerId="LiveId" clId="{C5834FC1-EEEC-43A0-8E4E-14DFB5153AC7}" dt="2023-03-04T05:38:22.256" v="1515" actId="692"/>
          <ac:cxnSpMkLst>
            <pc:docMk/>
            <pc:sldMk cId="1367712264" sldId="257"/>
            <ac:cxnSpMk id="7" creationId="{068E06F3-C97E-FFC2-18C8-A36858DAF74E}"/>
          </ac:cxnSpMkLst>
        </pc:cxnChg>
        <pc:cxnChg chg="add mod">
          <ac:chgData name="Michael Bloomfield" userId="f70212b848e07b29" providerId="LiveId" clId="{C5834FC1-EEEC-43A0-8E4E-14DFB5153AC7}" dt="2023-03-04T05:38:40.384" v="1519" actId="692"/>
          <ac:cxnSpMkLst>
            <pc:docMk/>
            <pc:sldMk cId="1367712264" sldId="257"/>
            <ac:cxnSpMk id="12" creationId="{082D3ADC-CEA0-624F-01B6-BE1814979F6B}"/>
          </ac:cxnSpMkLst>
        </pc:cxnChg>
        <pc:cxnChg chg="add mod">
          <ac:chgData name="Michael Bloomfield" userId="f70212b848e07b29" providerId="LiveId" clId="{C5834FC1-EEEC-43A0-8E4E-14DFB5153AC7}" dt="2023-03-04T05:38:45.427" v="1521" actId="692"/>
          <ac:cxnSpMkLst>
            <pc:docMk/>
            <pc:sldMk cId="1367712264" sldId="257"/>
            <ac:cxnSpMk id="16" creationId="{BF69F969-97D6-314C-EDB0-F0E20A681A5F}"/>
          </ac:cxnSpMkLst>
        </pc:cxnChg>
        <pc:cxnChg chg="add mod">
          <ac:chgData name="Michael Bloomfield" userId="f70212b848e07b29" providerId="LiveId" clId="{C5834FC1-EEEC-43A0-8E4E-14DFB5153AC7}" dt="2023-03-04T05:38:32.232" v="1517" actId="692"/>
          <ac:cxnSpMkLst>
            <pc:docMk/>
            <pc:sldMk cId="1367712264" sldId="257"/>
            <ac:cxnSpMk id="19" creationId="{288CE0D0-6A0E-0843-9E0E-B955C5241853}"/>
          </ac:cxnSpMkLst>
        </pc:cxnChg>
      </pc:sldChg>
      <pc:sldChg chg="del">
        <pc:chgData name="Michael Bloomfield" userId="f70212b848e07b29" providerId="LiveId" clId="{C5834FC1-EEEC-43A0-8E4E-14DFB5153AC7}" dt="2023-03-04T09:46:20.603" v="3455" actId="47"/>
        <pc:sldMkLst>
          <pc:docMk/>
          <pc:sldMk cId="3973528331" sldId="285"/>
        </pc:sldMkLst>
      </pc:sldChg>
      <pc:sldChg chg="modSp mod ord">
        <pc:chgData name="Michael Bloomfield" userId="f70212b848e07b29" providerId="LiveId" clId="{C5834FC1-EEEC-43A0-8E4E-14DFB5153AC7}" dt="2023-03-05T05:28:39.102" v="3624"/>
        <pc:sldMkLst>
          <pc:docMk/>
          <pc:sldMk cId="2414129528" sldId="286"/>
        </pc:sldMkLst>
        <pc:spChg chg="mod">
          <ac:chgData name="Michael Bloomfield" userId="f70212b848e07b29" providerId="LiveId" clId="{C5834FC1-EEEC-43A0-8E4E-14DFB5153AC7}" dt="2023-03-04T06:25:55.231" v="1596" actId="20577"/>
          <ac:spMkLst>
            <pc:docMk/>
            <pc:sldMk cId="2414129528" sldId="286"/>
            <ac:spMk id="3" creationId="{F863DFE4-7636-9E5B-AF74-FE9FA40D24AA}"/>
          </ac:spMkLst>
        </pc:spChg>
      </pc:sldChg>
      <pc:sldChg chg="modSp del mod ord">
        <pc:chgData name="Michael Bloomfield" userId="f70212b848e07b29" providerId="LiveId" clId="{C5834FC1-EEEC-43A0-8E4E-14DFB5153AC7}" dt="2023-03-05T07:47:45.738" v="4004" actId="47"/>
        <pc:sldMkLst>
          <pc:docMk/>
          <pc:sldMk cId="3960664526" sldId="287"/>
        </pc:sldMkLst>
        <pc:spChg chg="mod">
          <ac:chgData name="Michael Bloomfield" userId="f70212b848e07b29" providerId="LiveId" clId="{C5834FC1-EEEC-43A0-8E4E-14DFB5153AC7}" dt="2023-03-05T05:45:03.208" v="3653" actId="207"/>
          <ac:spMkLst>
            <pc:docMk/>
            <pc:sldMk cId="3960664526" sldId="287"/>
            <ac:spMk id="3" creationId="{F863DFE4-7636-9E5B-AF74-FE9FA40D24AA}"/>
          </ac:spMkLst>
        </pc:spChg>
      </pc:sldChg>
      <pc:sldChg chg="ord">
        <pc:chgData name="Michael Bloomfield" userId="f70212b848e07b29" providerId="LiveId" clId="{C5834FC1-EEEC-43A0-8E4E-14DFB5153AC7}" dt="2023-03-05T05:31:06.258" v="3630"/>
        <pc:sldMkLst>
          <pc:docMk/>
          <pc:sldMk cId="3096829782" sldId="288"/>
        </pc:sldMkLst>
      </pc:sldChg>
      <pc:sldChg chg="del ord">
        <pc:chgData name="Michael Bloomfield" userId="f70212b848e07b29" providerId="LiveId" clId="{C5834FC1-EEEC-43A0-8E4E-14DFB5153AC7}" dt="2023-03-05T06:45:39.634" v="3809" actId="47"/>
        <pc:sldMkLst>
          <pc:docMk/>
          <pc:sldMk cId="834693691" sldId="290"/>
        </pc:sldMkLst>
      </pc:sldChg>
      <pc:sldChg chg="del">
        <pc:chgData name="Michael Bloomfield" userId="f70212b848e07b29" providerId="LiveId" clId="{C5834FC1-EEEC-43A0-8E4E-14DFB5153AC7}" dt="2023-03-05T06:45:21.481" v="3807" actId="47"/>
        <pc:sldMkLst>
          <pc:docMk/>
          <pc:sldMk cId="2284284895" sldId="291"/>
        </pc:sldMkLst>
      </pc:sldChg>
      <pc:sldChg chg="del">
        <pc:chgData name="Michael Bloomfield" userId="f70212b848e07b29" providerId="LiveId" clId="{C5834FC1-EEEC-43A0-8E4E-14DFB5153AC7}" dt="2023-03-05T06:45:22.721" v="3808" actId="47"/>
        <pc:sldMkLst>
          <pc:docMk/>
          <pc:sldMk cId="3277365796" sldId="292"/>
        </pc:sldMkLst>
      </pc:sldChg>
      <pc:sldChg chg="modSp new mod ord">
        <pc:chgData name="Michael Bloomfield" userId="f70212b848e07b29" providerId="LiveId" clId="{C5834FC1-EEEC-43A0-8E4E-14DFB5153AC7}" dt="2023-03-04T06:46:22.828" v="2507" actId="27636"/>
        <pc:sldMkLst>
          <pc:docMk/>
          <pc:sldMk cId="199024512" sldId="293"/>
        </pc:sldMkLst>
        <pc:spChg chg="mod">
          <ac:chgData name="Michael Bloomfield" userId="f70212b848e07b29" providerId="LiveId" clId="{C5834FC1-EEEC-43A0-8E4E-14DFB5153AC7}" dt="2023-03-03T05:00:31.934" v="653" actId="20577"/>
          <ac:spMkLst>
            <pc:docMk/>
            <pc:sldMk cId="199024512" sldId="293"/>
            <ac:spMk id="2" creationId="{4AFB3FD9-E13A-590B-3332-02A23BA864B7}"/>
          </ac:spMkLst>
        </pc:spChg>
        <pc:spChg chg="mod">
          <ac:chgData name="Michael Bloomfield" userId="f70212b848e07b29" providerId="LiveId" clId="{C5834FC1-EEEC-43A0-8E4E-14DFB5153AC7}" dt="2023-03-04T06:46:22.828" v="2507" actId="27636"/>
          <ac:spMkLst>
            <pc:docMk/>
            <pc:sldMk cId="199024512" sldId="293"/>
            <ac:spMk id="3" creationId="{9C4CDA56-219A-1F8B-3D6D-073A22F0A81D}"/>
          </ac:spMkLst>
        </pc:spChg>
      </pc:sldChg>
      <pc:sldChg chg="addSp delSp modSp new mod ord">
        <pc:chgData name="Michael Bloomfield" userId="f70212b848e07b29" providerId="LiveId" clId="{C5834FC1-EEEC-43A0-8E4E-14DFB5153AC7}" dt="2023-03-11T07:39:58.905" v="6324" actId="20577"/>
        <pc:sldMkLst>
          <pc:docMk/>
          <pc:sldMk cId="155323420" sldId="294"/>
        </pc:sldMkLst>
        <pc:spChg chg="mod">
          <ac:chgData name="Michael Bloomfield" userId="f70212b848e07b29" providerId="LiveId" clId="{C5834FC1-EEEC-43A0-8E4E-14DFB5153AC7}" dt="2023-03-03T04:54:05.214" v="174" actId="14100"/>
          <ac:spMkLst>
            <pc:docMk/>
            <pc:sldMk cId="155323420" sldId="294"/>
            <ac:spMk id="2" creationId="{B3323E3F-D37D-A5C6-1C73-73CF65F7BE1F}"/>
          </ac:spMkLst>
        </pc:spChg>
        <pc:spChg chg="del mod">
          <ac:chgData name="Michael Bloomfield" userId="f70212b848e07b29" providerId="LiveId" clId="{C5834FC1-EEEC-43A0-8E4E-14DFB5153AC7}" dt="2023-03-03T04:54:37.769" v="177" actId="3680"/>
          <ac:spMkLst>
            <pc:docMk/>
            <pc:sldMk cId="155323420" sldId="294"/>
            <ac:spMk id="3" creationId="{BF34933C-50F2-610A-2AE4-FB8548A37BF3}"/>
          </ac:spMkLst>
        </pc:spChg>
        <pc:graphicFrameChg chg="add mod ord modGraphic">
          <ac:chgData name="Michael Bloomfield" userId="f70212b848e07b29" providerId="LiveId" clId="{C5834FC1-EEEC-43A0-8E4E-14DFB5153AC7}" dt="2023-03-11T07:39:58.905" v="6324" actId="20577"/>
          <ac:graphicFrameMkLst>
            <pc:docMk/>
            <pc:sldMk cId="155323420" sldId="294"/>
            <ac:graphicFrameMk id="4" creationId="{2B1E762E-FA7B-1464-DB6D-9F5730C5DE6C}"/>
          </ac:graphicFrameMkLst>
        </pc:graphicFrameChg>
      </pc:sldChg>
      <pc:sldChg chg="addSp delSp modSp add mod ord setBg setClrOvrMap">
        <pc:chgData name="Michael Bloomfield" userId="f70212b848e07b29" providerId="LiveId" clId="{C5834FC1-EEEC-43A0-8E4E-14DFB5153AC7}" dt="2023-03-05T07:37:28.310" v="3999" actId="26606"/>
        <pc:sldMkLst>
          <pc:docMk/>
          <pc:sldMk cId="1150497208" sldId="295"/>
        </pc:sldMkLst>
        <pc:spChg chg="del mod">
          <ac:chgData name="Michael Bloomfield" userId="f70212b848e07b29" providerId="LiveId" clId="{C5834FC1-EEEC-43A0-8E4E-14DFB5153AC7}" dt="2023-03-03T05:14:34.146" v="1136" actId="478"/>
          <ac:spMkLst>
            <pc:docMk/>
            <pc:sldMk cId="1150497208" sldId="295"/>
            <ac:spMk id="2" creationId="{4AFB3FD9-E13A-590B-3332-02A23BA864B7}"/>
          </ac:spMkLst>
        </pc:spChg>
        <pc:spChg chg="mod ord">
          <ac:chgData name="Michael Bloomfield" userId="f70212b848e07b29" providerId="LiveId" clId="{C5834FC1-EEEC-43A0-8E4E-14DFB5153AC7}" dt="2023-03-05T07:37:28.310" v="3999" actId="26606"/>
          <ac:spMkLst>
            <pc:docMk/>
            <pc:sldMk cId="1150497208" sldId="295"/>
            <ac:spMk id="3" creationId="{9C4CDA56-219A-1F8B-3D6D-073A22F0A81D}"/>
          </ac:spMkLst>
        </pc:spChg>
        <pc:spChg chg="add del mod">
          <ac:chgData name="Michael Bloomfield" userId="f70212b848e07b29" providerId="LiveId" clId="{C5834FC1-EEEC-43A0-8E4E-14DFB5153AC7}" dt="2023-03-03T05:14:36.678" v="1137" actId="478"/>
          <ac:spMkLst>
            <pc:docMk/>
            <pc:sldMk cId="1150497208" sldId="295"/>
            <ac:spMk id="5" creationId="{36A17B38-0395-A51A-84E6-FA83484293E3}"/>
          </ac:spMkLst>
        </pc:spChg>
        <pc:spChg chg="add del">
          <ac:chgData name="Michael Bloomfield" userId="f70212b848e07b29" providerId="LiveId" clId="{C5834FC1-EEEC-43A0-8E4E-14DFB5153AC7}" dt="2023-03-05T07:33:57.939" v="3985" actId="26606"/>
          <ac:spMkLst>
            <pc:docMk/>
            <pc:sldMk cId="1150497208" sldId="295"/>
            <ac:spMk id="11" creationId="{21A75659-5A6F-4F77-9679-678A00B9D8DC}"/>
          </ac:spMkLst>
        </pc:spChg>
        <pc:spChg chg="add del">
          <ac:chgData name="Michael Bloomfield" userId="f70212b848e07b29" providerId="LiveId" clId="{C5834FC1-EEEC-43A0-8E4E-14DFB5153AC7}" dt="2023-03-05T07:33:57.939" v="3985" actId="26606"/>
          <ac:spMkLst>
            <pc:docMk/>
            <pc:sldMk cId="1150497208" sldId="295"/>
            <ac:spMk id="13" creationId="{E30A3A45-140E-431E-AED0-07EF836310B3}"/>
          </ac:spMkLst>
        </pc:spChg>
        <pc:spChg chg="add del">
          <ac:chgData name="Michael Bloomfield" userId="f70212b848e07b29" providerId="LiveId" clId="{C5834FC1-EEEC-43A0-8E4E-14DFB5153AC7}" dt="2023-03-05T07:33:57.939" v="3985" actId="26606"/>
          <ac:spMkLst>
            <pc:docMk/>
            <pc:sldMk cId="1150497208" sldId="295"/>
            <ac:spMk id="15" creationId="{55D4142C-5077-457F-A6AD-3FECFDB39685}"/>
          </ac:spMkLst>
        </pc:spChg>
        <pc:spChg chg="add del">
          <ac:chgData name="Michael Bloomfield" userId="f70212b848e07b29" providerId="LiveId" clId="{C5834FC1-EEEC-43A0-8E4E-14DFB5153AC7}" dt="2023-03-05T07:33:57.939" v="3985" actId="26606"/>
          <ac:spMkLst>
            <pc:docMk/>
            <pc:sldMk cId="1150497208" sldId="295"/>
            <ac:spMk id="17" creationId="{7A5F0580-5EE9-419F-96EE-B6529EF6E7D0}"/>
          </ac:spMkLst>
        </pc:spChg>
        <pc:spChg chg="add del">
          <ac:chgData name="Michael Bloomfield" userId="f70212b848e07b29" providerId="LiveId" clId="{C5834FC1-EEEC-43A0-8E4E-14DFB5153AC7}" dt="2023-03-05T07:33:57.936" v="3984" actId="26606"/>
          <ac:spMkLst>
            <pc:docMk/>
            <pc:sldMk cId="1150497208" sldId="295"/>
            <ac:spMk id="22" creationId="{04812C46-200A-4DEB-A05E-3ED6C68C2387}"/>
          </ac:spMkLst>
        </pc:spChg>
        <pc:spChg chg="add del">
          <ac:chgData name="Michael Bloomfield" userId="f70212b848e07b29" providerId="LiveId" clId="{C5834FC1-EEEC-43A0-8E4E-14DFB5153AC7}" dt="2023-03-05T07:33:57.936" v="3984" actId="26606"/>
          <ac:spMkLst>
            <pc:docMk/>
            <pc:sldMk cId="1150497208" sldId="295"/>
            <ac:spMk id="24" creationId="{D1EA859B-E555-4109-94F3-6700E046E008}"/>
          </ac:spMkLst>
        </pc:spChg>
        <pc:spChg chg="add del">
          <ac:chgData name="Michael Bloomfield" userId="f70212b848e07b29" providerId="LiveId" clId="{C5834FC1-EEEC-43A0-8E4E-14DFB5153AC7}" dt="2023-03-05T07:37:28.310" v="3999" actId="26606"/>
          <ac:spMkLst>
            <pc:docMk/>
            <pc:sldMk cId="1150497208" sldId="295"/>
            <ac:spMk id="26" creationId="{5E8D2E83-FB3A-40E7-A9E5-7AB389D612B4}"/>
          </ac:spMkLst>
        </pc:spChg>
        <pc:picChg chg="add mod">
          <ac:chgData name="Michael Bloomfield" userId="f70212b848e07b29" providerId="LiveId" clId="{C5834FC1-EEEC-43A0-8E4E-14DFB5153AC7}" dt="2023-03-05T07:37:28.310" v="3999" actId="26606"/>
          <ac:picMkLst>
            <pc:docMk/>
            <pc:sldMk cId="1150497208" sldId="295"/>
            <ac:picMk id="6" creationId="{B5A04321-9775-4152-FB08-0F93AA1B9654}"/>
          </ac:picMkLst>
        </pc:picChg>
      </pc:sldChg>
      <pc:sldChg chg="new del">
        <pc:chgData name="Michael Bloomfield" userId="f70212b848e07b29" providerId="LiveId" clId="{C5834FC1-EEEC-43A0-8E4E-14DFB5153AC7}" dt="2023-03-03T05:09:12.600" v="753" actId="47"/>
        <pc:sldMkLst>
          <pc:docMk/>
          <pc:sldMk cId="1751636281" sldId="295"/>
        </pc:sldMkLst>
      </pc:sldChg>
      <pc:sldChg chg="modSp add del mod">
        <pc:chgData name="Michael Bloomfield" userId="f70212b848e07b29" providerId="LiveId" clId="{C5834FC1-EEEC-43A0-8E4E-14DFB5153AC7}" dt="2023-03-03T05:16:50.811" v="1202" actId="47"/>
        <pc:sldMkLst>
          <pc:docMk/>
          <pc:sldMk cId="3365201785" sldId="296"/>
        </pc:sldMkLst>
        <pc:spChg chg="mod">
          <ac:chgData name="Michael Bloomfield" userId="f70212b848e07b29" providerId="LiveId" clId="{C5834FC1-EEEC-43A0-8E4E-14DFB5153AC7}" dt="2023-03-03T05:12:49.781" v="917" actId="20577"/>
          <ac:spMkLst>
            <pc:docMk/>
            <pc:sldMk cId="3365201785" sldId="296"/>
            <ac:spMk id="2" creationId="{4AFB3FD9-E13A-590B-3332-02A23BA864B7}"/>
          </ac:spMkLst>
        </pc:spChg>
        <pc:spChg chg="mod">
          <ac:chgData name="Michael Bloomfield" userId="f70212b848e07b29" providerId="LiveId" clId="{C5834FC1-EEEC-43A0-8E4E-14DFB5153AC7}" dt="2023-03-03T05:13:59.817" v="1131" actId="6549"/>
          <ac:spMkLst>
            <pc:docMk/>
            <pc:sldMk cId="3365201785" sldId="296"/>
            <ac:spMk id="3" creationId="{9C4CDA56-219A-1F8B-3D6D-073A22F0A81D}"/>
          </ac:spMkLst>
        </pc:spChg>
      </pc:sldChg>
      <pc:sldChg chg="add del">
        <pc:chgData name="Michael Bloomfield" userId="f70212b848e07b29" providerId="LiveId" clId="{C5834FC1-EEEC-43A0-8E4E-14DFB5153AC7}" dt="2023-03-03T05:16:48.738" v="1201" actId="47"/>
        <pc:sldMkLst>
          <pc:docMk/>
          <pc:sldMk cId="926393073" sldId="297"/>
        </pc:sldMkLst>
      </pc:sldChg>
      <pc:sldChg chg="modSp add mod ord">
        <pc:chgData name="Michael Bloomfield" userId="f70212b848e07b29" providerId="LiveId" clId="{C5834FC1-EEEC-43A0-8E4E-14DFB5153AC7}" dt="2023-03-05T07:36:51.639" v="3997" actId="20577"/>
        <pc:sldMkLst>
          <pc:docMk/>
          <pc:sldMk cId="2193275312" sldId="298"/>
        </pc:sldMkLst>
        <pc:spChg chg="mod">
          <ac:chgData name="Michael Bloomfield" userId="f70212b848e07b29" providerId="LiveId" clId="{C5834FC1-EEEC-43A0-8E4E-14DFB5153AC7}" dt="2023-03-05T07:36:51.639" v="3997" actId="20577"/>
          <ac:spMkLst>
            <pc:docMk/>
            <pc:sldMk cId="2193275312" sldId="298"/>
            <ac:spMk id="3" creationId="{9C4CDA56-219A-1F8B-3D6D-073A22F0A81D}"/>
          </ac:spMkLst>
        </pc:spChg>
      </pc:sldChg>
      <pc:sldChg chg="addSp delSp modSp new del mod setBg">
        <pc:chgData name="Michael Bloomfield" userId="f70212b848e07b29" providerId="LiveId" clId="{C5834FC1-EEEC-43A0-8E4E-14DFB5153AC7}" dt="2023-03-03T05:24:30.650" v="1217" actId="47"/>
        <pc:sldMkLst>
          <pc:docMk/>
          <pc:sldMk cId="2309182999" sldId="299"/>
        </pc:sldMkLst>
        <pc:spChg chg="del">
          <ac:chgData name="Michael Bloomfield" userId="f70212b848e07b29" providerId="LiveId" clId="{C5834FC1-EEEC-43A0-8E4E-14DFB5153AC7}" dt="2023-03-03T05:20:48.270" v="1205" actId="478"/>
          <ac:spMkLst>
            <pc:docMk/>
            <pc:sldMk cId="2309182999" sldId="299"/>
            <ac:spMk id="2" creationId="{CCB8C13A-E480-D154-32E4-4DB8F384A673}"/>
          </ac:spMkLst>
        </pc:spChg>
        <pc:spChg chg="del">
          <ac:chgData name="Michael Bloomfield" userId="f70212b848e07b29" providerId="LiveId" clId="{C5834FC1-EEEC-43A0-8E4E-14DFB5153AC7}" dt="2023-03-03T05:20:45.266" v="1204"/>
          <ac:spMkLst>
            <pc:docMk/>
            <pc:sldMk cId="2309182999" sldId="299"/>
            <ac:spMk id="3" creationId="{90DC07B2-3FAB-C7ED-4E21-B5F00FFFBAC0}"/>
          </ac:spMkLst>
        </pc:spChg>
        <pc:spChg chg="add del mod">
          <ac:chgData name="Michael Bloomfield" userId="f70212b848e07b29" providerId="LiveId" clId="{C5834FC1-EEEC-43A0-8E4E-14DFB5153AC7}" dt="2023-03-03T05:21:09.997" v="1210" actId="478"/>
          <ac:spMkLst>
            <pc:docMk/>
            <pc:sldMk cId="2309182999" sldId="299"/>
            <ac:spMk id="4" creationId="{8D902BF3-0C0C-5C5F-80BC-337DA9925334}"/>
          </ac:spMkLst>
        </pc:spChg>
        <pc:spChg chg="add">
          <ac:chgData name="Michael Bloomfield" userId="f70212b848e07b29" providerId="LiveId" clId="{C5834FC1-EEEC-43A0-8E4E-14DFB5153AC7}" dt="2023-03-03T05:21:01.200" v="1208" actId="26606"/>
          <ac:spMkLst>
            <pc:docMk/>
            <pc:sldMk cId="2309182999" sldId="299"/>
            <ac:spMk id="1031" creationId="{AB8C311F-7253-4AED-9701-7FC0708C41C7}"/>
          </ac:spMkLst>
        </pc:spChg>
        <pc:spChg chg="add">
          <ac:chgData name="Michael Bloomfield" userId="f70212b848e07b29" providerId="LiveId" clId="{C5834FC1-EEEC-43A0-8E4E-14DFB5153AC7}" dt="2023-03-03T05:21:01.200" v="1208" actId="26606"/>
          <ac:spMkLst>
            <pc:docMk/>
            <pc:sldMk cId="2309182999" sldId="299"/>
            <ac:spMk id="1033" creationId="{E2384209-CB15-4CDF-9D31-C44FD9A3F20D}"/>
          </ac:spMkLst>
        </pc:spChg>
        <pc:spChg chg="add">
          <ac:chgData name="Michael Bloomfield" userId="f70212b848e07b29" providerId="LiveId" clId="{C5834FC1-EEEC-43A0-8E4E-14DFB5153AC7}" dt="2023-03-03T05:21:01.200" v="1208" actId="26606"/>
          <ac:spMkLst>
            <pc:docMk/>
            <pc:sldMk cId="2309182999" sldId="299"/>
            <ac:spMk id="1035" creationId="{2633B3B5-CC90-43F0-8714-D31D1F3F0209}"/>
          </ac:spMkLst>
        </pc:spChg>
        <pc:spChg chg="add">
          <ac:chgData name="Michael Bloomfield" userId="f70212b848e07b29" providerId="LiveId" clId="{C5834FC1-EEEC-43A0-8E4E-14DFB5153AC7}" dt="2023-03-03T05:21:01.200" v="1208" actId="26606"/>
          <ac:spMkLst>
            <pc:docMk/>
            <pc:sldMk cId="2309182999" sldId="299"/>
            <ac:spMk id="1037" creationId="{A8D57A06-A426-446D-B02C-A2DC6B62E45E}"/>
          </ac:spMkLst>
        </pc:spChg>
        <pc:picChg chg="add del mod">
          <ac:chgData name="Michael Bloomfield" userId="f70212b848e07b29" providerId="LiveId" clId="{C5834FC1-EEEC-43A0-8E4E-14DFB5153AC7}" dt="2023-03-03T05:21:05.030" v="1209" actId="478"/>
          <ac:picMkLst>
            <pc:docMk/>
            <pc:sldMk cId="2309182999" sldId="299"/>
            <ac:picMk id="1026" creationId="{7B354E72-0252-FAC0-0371-141B97EB71FC}"/>
          </ac:picMkLst>
        </pc:picChg>
      </pc:sldChg>
      <pc:sldChg chg="addSp modSp new del mod ord modShow">
        <pc:chgData name="Michael Bloomfield" userId="f70212b848e07b29" providerId="LiveId" clId="{C5834FC1-EEEC-43A0-8E4E-14DFB5153AC7}" dt="2023-03-05T07:08:27.770" v="3923" actId="47"/>
        <pc:sldMkLst>
          <pc:docMk/>
          <pc:sldMk cId="3230016263" sldId="300"/>
        </pc:sldMkLst>
        <pc:picChg chg="add mod">
          <ac:chgData name="Michael Bloomfield" userId="f70212b848e07b29" providerId="LiveId" clId="{C5834FC1-EEEC-43A0-8E4E-14DFB5153AC7}" dt="2023-03-03T05:24:25.354" v="1216" actId="14100"/>
          <ac:picMkLst>
            <pc:docMk/>
            <pc:sldMk cId="3230016263" sldId="300"/>
            <ac:picMk id="2050" creationId="{7C3F84DB-0AE0-EE62-0C47-BB879552D004}"/>
          </ac:picMkLst>
        </pc:picChg>
      </pc:sldChg>
      <pc:sldChg chg="addSp modSp new del ord">
        <pc:chgData name="Michael Bloomfield" userId="f70212b848e07b29" providerId="LiveId" clId="{C5834FC1-EEEC-43A0-8E4E-14DFB5153AC7}" dt="2023-03-05T08:00:21.341" v="4220" actId="47"/>
        <pc:sldMkLst>
          <pc:docMk/>
          <pc:sldMk cId="2779730335" sldId="301"/>
        </pc:sldMkLst>
        <pc:picChg chg="add mod">
          <ac:chgData name="Michael Bloomfield" userId="f70212b848e07b29" providerId="LiveId" clId="{C5834FC1-EEEC-43A0-8E4E-14DFB5153AC7}" dt="2023-03-03T05:26:17.436" v="1243" actId="1036"/>
          <ac:picMkLst>
            <pc:docMk/>
            <pc:sldMk cId="2779730335" sldId="301"/>
            <ac:picMk id="3074" creationId="{6A42312B-2E8E-5A2F-9D6A-94C306EF6C31}"/>
          </ac:picMkLst>
        </pc:picChg>
      </pc:sldChg>
      <pc:sldChg chg="modSp add del mod ord">
        <pc:chgData name="Michael Bloomfield" userId="f70212b848e07b29" providerId="LiveId" clId="{C5834FC1-EEEC-43A0-8E4E-14DFB5153AC7}" dt="2023-03-26T06:12:37.289" v="7766" actId="47"/>
        <pc:sldMkLst>
          <pc:docMk/>
          <pc:sldMk cId="2458586564" sldId="302"/>
        </pc:sldMkLst>
        <pc:spChg chg="mod">
          <ac:chgData name="Michael Bloomfield" userId="f70212b848e07b29" providerId="LiveId" clId="{C5834FC1-EEEC-43A0-8E4E-14DFB5153AC7}" dt="2023-03-04T05:39:51.394" v="1544" actId="14100"/>
          <ac:spMkLst>
            <pc:docMk/>
            <pc:sldMk cId="2458586564" sldId="302"/>
            <ac:spMk id="4" creationId="{411A628E-911C-3CF3-9A70-7EB4439744A7}"/>
          </ac:spMkLst>
        </pc:spChg>
        <pc:spChg chg="mod">
          <ac:chgData name="Michael Bloomfield" userId="f70212b848e07b29" providerId="LiveId" clId="{C5834FC1-EEEC-43A0-8E4E-14DFB5153AC7}" dt="2023-03-04T05:39:26.065" v="1529" actId="14100"/>
          <ac:spMkLst>
            <pc:docMk/>
            <pc:sldMk cId="2458586564" sldId="302"/>
            <ac:spMk id="5" creationId="{D82A4422-63A7-F8EE-03BC-FB66E7EB912E}"/>
          </ac:spMkLst>
        </pc:spChg>
        <pc:spChg chg="mod">
          <ac:chgData name="Michael Bloomfield" userId="f70212b848e07b29" providerId="LiveId" clId="{C5834FC1-EEEC-43A0-8E4E-14DFB5153AC7}" dt="2023-03-04T05:39:54.829" v="1545" actId="14100"/>
          <ac:spMkLst>
            <pc:docMk/>
            <pc:sldMk cId="2458586564" sldId="302"/>
            <ac:spMk id="10" creationId="{ADD4A3B8-10E6-1C65-5BDB-D2F88ADA9FD1}"/>
          </ac:spMkLst>
        </pc:spChg>
        <pc:spChg chg="mod">
          <ac:chgData name="Michael Bloomfield" userId="f70212b848e07b29" providerId="LiveId" clId="{C5834FC1-EEEC-43A0-8E4E-14DFB5153AC7}" dt="2023-03-04T05:39:33.310" v="1534" actId="14100"/>
          <ac:spMkLst>
            <pc:docMk/>
            <pc:sldMk cId="2458586564" sldId="302"/>
            <ac:spMk id="11" creationId="{1AB69F1F-C986-7A33-EFC3-1C967406E548}"/>
          </ac:spMkLst>
        </pc:spChg>
        <pc:spChg chg="mod">
          <ac:chgData name="Michael Bloomfield" userId="f70212b848e07b29" providerId="LiveId" clId="{C5834FC1-EEEC-43A0-8E4E-14DFB5153AC7}" dt="2023-03-05T08:43:26.978" v="5528" actId="20577"/>
          <ac:spMkLst>
            <pc:docMk/>
            <pc:sldMk cId="2458586564" sldId="302"/>
            <ac:spMk id="22" creationId="{EDD85AF3-7520-EB35-4750-1CF4B4F67B8B}"/>
          </ac:spMkLst>
        </pc:spChg>
        <pc:spChg chg="mod">
          <ac:chgData name="Michael Bloomfield" userId="f70212b848e07b29" providerId="LiveId" clId="{C5834FC1-EEEC-43A0-8E4E-14DFB5153AC7}" dt="2023-03-05T08:43:31.434" v="5529" actId="20577"/>
          <ac:spMkLst>
            <pc:docMk/>
            <pc:sldMk cId="2458586564" sldId="302"/>
            <ac:spMk id="33" creationId="{7BCE75C0-BA73-5A4B-F097-5D05DB2BACEB}"/>
          </ac:spMkLst>
        </pc:spChg>
        <pc:cxnChg chg="mod">
          <ac:chgData name="Michael Bloomfield" userId="f70212b848e07b29" providerId="LiveId" clId="{C5834FC1-EEEC-43A0-8E4E-14DFB5153AC7}" dt="2023-03-04T05:39:51.394" v="1544" actId="14100"/>
          <ac:cxnSpMkLst>
            <pc:docMk/>
            <pc:sldMk cId="2458586564" sldId="302"/>
            <ac:cxnSpMk id="7" creationId="{068E06F3-C97E-FFC2-18C8-A36858DAF74E}"/>
          </ac:cxnSpMkLst>
        </pc:cxnChg>
        <pc:cxnChg chg="mod">
          <ac:chgData name="Michael Bloomfield" userId="f70212b848e07b29" providerId="LiveId" clId="{C5834FC1-EEEC-43A0-8E4E-14DFB5153AC7}" dt="2023-03-04T05:39:54.829" v="1545" actId="14100"/>
          <ac:cxnSpMkLst>
            <pc:docMk/>
            <pc:sldMk cId="2458586564" sldId="302"/>
            <ac:cxnSpMk id="12" creationId="{082D3ADC-CEA0-624F-01B6-BE1814979F6B}"/>
          </ac:cxnSpMkLst>
        </pc:cxnChg>
        <pc:cxnChg chg="mod">
          <ac:chgData name="Michael Bloomfield" userId="f70212b848e07b29" providerId="LiveId" clId="{C5834FC1-EEEC-43A0-8E4E-14DFB5153AC7}" dt="2023-03-04T05:39:54.829" v="1545" actId="14100"/>
          <ac:cxnSpMkLst>
            <pc:docMk/>
            <pc:sldMk cId="2458586564" sldId="302"/>
            <ac:cxnSpMk id="16" creationId="{BF69F969-97D6-314C-EDB0-F0E20A681A5F}"/>
          </ac:cxnSpMkLst>
        </pc:cxnChg>
        <pc:cxnChg chg="mod">
          <ac:chgData name="Michael Bloomfield" userId="f70212b848e07b29" providerId="LiveId" clId="{C5834FC1-EEEC-43A0-8E4E-14DFB5153AC7}" dt="2023-03-04T05:39:33.310" v="1534" actId="14100"/>
          <ac:cxnSpMkLst>
            <pc:docMk/>
            <pc:sldMk cId="2458586564" sldId="302"/>
            <ac:cxnSpMk id="19" creationId="{288CE0D0-6A0E-0843-9E0E-B955C5241853}"/>
          </ac:cxnSpMkLst>
        </pc:cxnChg>
      </pc:sldChg>
      <pc:sldChg chg="modSp add mod ord">
        <pc:chgData name="Michael Bloomfield" userId="f70212b848e07b29" providerId="LiveId" clId="{C5834FC1-EEEC-43A0-8E4E-14DFB5153AC7}" dt="2023-03-26T05:38:48.707" v="7368" actId="1035"/>
        <pc:sldMkLst>
          <pc:docMk/>
          <pc:sldMk cId="271435815" sldId="303"/>
        </pc:sldMkLst>
        <pc:spChg chg="mod">
          <ac:chgData name="Michael Bloomfield" userId="f70212b848e07b29" providerId="LiveId" clId="{C5834FC1-EEEC-43A0-8E4E-14DFB5153AC7}" dt="2023-03-04T05:40:10.794" v="1556" actId="20577"/>
          <ac:spMkLst>
            <pc:docMk/>
            <pc:sldMk cId="271435815" sldId="303"/>
            <ac:spMk id="4" creationId="{411A628E-911C-3CF3-9A70-7EB4439744A7}"/>
          </ac:spMkLst>
        </pc:spChg>
        <pc:spChg chg="mod">
          <ac:chgData name="Michael Bloomfield" userId="f70212b848e07b29" providerId="LiveId" clId="{C5834FC1-EEEC-43A0-8E4E-14DFB5153AC7}" dt="2023-03-04T05:40:07.673" v="1551" actId="20577"/>
          <ac:spMkLst>
            <pc:docMk/>
            <pc:sldMk cId="271435815" sldId="303"/>
            <ac:spMk id="5" creationId="{D82A4422-63A7-F8EE-03BC-FB66E7EB912E}"/>
          </ac:spMkLst>
        </pc:spChg>
        <pc:spChg chg="mod">
          <ac:chgData name="Michael Bloomfield" userId="f70212b848e07b29" providerId="LiveId" clId="{C5834FC1-EEEC-43A0-8E4E-14DFB5153AC7}" dt="2023-03-04T05:40:16.930" v="1563" actId="20577"/>
          <ac:spMkLst>
            <pc:docMk/>
            <pc:sldMk cId="271435815" sldId="303"/>
            <ac:spMk id="10" creationId="{ADD4A3B8-10E6-1C65-5BDB-D2F88ADA9FD1}"/>
          </ac:spMkLst>
        </pc:spChg>
        <pc:spChg chg="mod">
          <ac:chgData name="Michael Bloomfield" userId="f70212b848e07b29" providerId="LiveId" clId="{C5834FC1-EEEC-43A0-8E4E-14DFB5153AC7}" dt="2023-03-04T05:40:13.874" v="1559" actId="20577"/>
          <ac:spMkLst>
            <pc:docMk/>
            <pc:sldMk cId="271435815" sldId="303"/>
            <ac:spMk id="11" creationId="{1AB69F1F-C986-7A33-EFC3-1C967406E548}"/>
          </ac:spMkLst>
        </pc:spChg>
        <pc:spChg chg="mod">
          <ac:chgData name="Michael Bloomfield" userId="f70212b848e07b29" providerId="LiveId" clId="{C5834FC1-EEEC-43A0-8E4E-14DFB5153AC7}" dt="2023-03-26T05:38:48.707" v="7368" actId="1035"/>
          <ac:spMkLst>
            <pc:docMk/>
            <pc:sldMk cId="271435815" sldId="303"/>
            <ac:spMk id="22" creationId="{EDD85AF3-7520-EB35-4750-1CF4B4F67B8B}"/>
          </ac:spMkLst>
        </pc:spChg>
      </pc:sldChg>
      <pc:sldChg chg="addSp delSp modSp add mod setBg setClrOvrMap">
        <pc:chgData name="Michael Bloomfield" userId="f70212b848e07b29" providerId="LiveId" clId="{C5834FC1-EEEC-43A0-8E4E-14DFB5153AC7}" dt="2023-03-05T07:30:22.887" v="3978" actId="1076"/>
        <pc:sldMkLst>
          <pc:docMk/>
          <pc:sldMk cId="3511342244" sldId="304"/>
        </pc:sldMkLst>
        <pc:spChg chg="mod">
          <ac:chgData name="Michael Bloomfield" userId="f70212b848e07b29" providerId="LiveId" clId="{C5834FC1-EEEC-43A0-8E4E-14DFB5153AC7}" dt="2023-03-05T07:29:38.138" v="3972" actId="26606"/>
          <ac:spMkLst>
            <pc:docMk/>
            <pc:sldMk cId="3511342244" sldId="304"/>
            <ac:spMk id="2" creationId="{4AFB3FD9-E13A-590B-3332-02A23BA864B7}"/>
          </ac:spMkLst>
        </pc:spChg>
        <pc:spChg chg="add del mod">
          <ac:chgData name="Michael Bloomfield" userId="f70212b848e07b29" providerId="LiveId" clId="{C5834FC1-EEEC-43A0-8E4E-14DFB5153AC7}" dt="2023-03-05T07:30:22.887" v="3978" actId="1076"/>
          <ac:spMkLst>
            <pc:docMk/>
            <pc:sldMk cId="3511342244" sldId="304"/>
            <ac:spMk id="3" creationId="{9C4CDA56-219A-1F8B-3D6D-073A22F0A81D}"/>
          </ac:spMkLst>
        </pc:spChg>
        <pc:spChg chg="add">
          <ac:chgData name="Michael Bloomfield" userId="f70212b848e07b29" providerId="LiveId" clId="{C5834FC1-EEEC-43A0-8E4E-14DFB5153AC7}" dt="2023-03-05T07:29:38.138" v="3972" actId="26606"/>
          <ac:spMkLst>
            <pc:docMk/>
            <pc:sldMk cId="3511342244" sldId="304"/>
            <ac:spMk id="8" creationId="{E8A8EAB8-D2FF-444D-B34B-7D32F106AD0E}"/>
          </ac:spMkLst>
        </pc:spChg>
        <pc:spChg chg="add del">
          <ac:chgData name="Michael Bloomfield" userId="f70212b848e07b29" providerId="LiveId" clId="{C5834FC1-EEEC-43A0-8E4E-14DFB5153AC7}" dt="2023-03-05T07:29:33.817" v="3971" actId="26606"/>
          <ac:spMkLst>
            <pc:docMk/>
            <pc:sldMk cId="3511342244" sldId="304"/>
            <ac:spMk id="10" creationId="{C5E6CFF1-2F42-4E10-9A97-F116F46F53FE}"/>
          </ac:spMkLst>
        </pc:spChg>
        <pc:graphicFrameChg chg="add del">
          <ac:chgData name="Michael Bloomfield" userId="f70212b848e07b29" providerId="LiveId" clId="{C5834FC1-EEEC-43A0-8E4E-14DFB5153AC7}" dt="2023-03-05T07:29:33.817" v="3971" actId="26606"/>
          <ac:graphicFrameMkLst>
            <pc:docMk/>
            <pc:sldMk cId="3511342244" sldId="304"/>
            <ac:graphicFrameMk id="5" creationId="{8C6872BE-8950-0D3B-9CB1-32B527338C34}"/>
          </ac:graphicFrameMkLst>
        </pc:graphicFrameChg>
        <pc:picChg chg="add del">
          <ac:chgData name="Michael Bloomfield" userId="f70212b848e07b29" providerId="LiveId" clId="{C5834FC1-EEEC-43A0-8E4E-14DFB5153AC7}" dt="2023-03-05T07:29:33.817" v="3971" actId="26606"/>
          <ac:picMkLst>
            <pc:docMk/>
            <pc:sldMk cId="3511342244" sldId="304"/>
            <ac:picMk id="6" creationId="{22D9C5AE-1222-BA2B-9F96-22975DCF843E}"/>
          </ac:picMkLst>
        </pc:picChg>
        <pc:cxnChg chg="add">
          <ac:chgData name="Michael Bloomfield" userId="f70212b848e07b29" providerId="LiveId" clId="{C5834FC1-EEEC-43A0-8E4E-14DFB5153AC7}" dt="2023-03-05T07:29:38.138" v="3972" actId="26606"/>
          <ac:cxnSpMkLst>
            <pc:docMk/>
            <pc:sldMk cId="3511342244" sldId="304"/>
            <ac:cxnSpMk id="7" creationId="{067633D1-6EE6-4118-B9F0-B363477BEE7A}"/>
          </ac:cxnSpMkLst>
        </pc:cxnChg>
        <pc:cxnChg chg="add">
          <ac:chgData name="Michael Bloomfield" userId="f70212b848e07b29" providerId="LiveId" clId="{C5834FC1-EEEC-43A0-8E4E-14DFB5153AC7}" dt="2023-03-05T07:29:38.138" v="3972" actId="26606"/>
          <ac:cxnSpMkLst>
            <pc:docMk/>
            <pc:sldMk cId="3511342244" sldId="304"/>
            <ac:cxnSpMk id="9" creationId="{4AD7FFC6-42A9-49CB-B5E9-B3F6B038331B}"/>
          </ac:cxnSpMkLst>
        </pc:cxnChg>
        <pc:cxnChg chg="add del">
          <ac:chgData name="Michael Bloomfield" userId="f70212b848e07b29" providerId="LiveId" clId="{C5834FC1-EEEC-43A0-8E4E-14DFB5153AC7}" dt="2023-03-05T07:29:33.817" v="3971" actId="26606"/>
          <ac:cxnSpMkLst>
            <pc:docMk/>
            <pc:sldMk cId="3511342244" sldId="304"/>
            <ac:cxnSpMk id="12" creationId="{67182200-4859-4C8D-BCBB-55B245C28BA3}"/>
          </ac:cxnSpMkLst>
        </pc:cxnChg>
      </pc:sldChg>
      <pc:sldChg chg="addSp delSp modSp add mod ord">
        <pc:chgData name="Michael Bloomfield" userId="f70212b848e07b29" providerId="LiveId" clId="{C5834FC1-EEEC-43A0-8E4E-14DFB5153AC7}" dt="2023-03-18T21:24:24.626" v="6742" actId="6549"/>
        <pc:sldMkLst>
          <pc:docMk/>
          <pc:sldMk cId="1003023444" sldId="305"/>
        </pc:sldMkLst>
        <pc:spChg chg="add del mod">
          <ac:chgData name="Michael Bloomfield" userId="f70212b848e07b29" providerId="LiveId" clId="{C5834FC1-EEEC-43A0-8E4E-14DFB5153AC7}" dt="2023-03-04T07:12:46.367" v="3195"/>
          <ac:spMkLst>
            <pc:docMk/>
            <pc:sldMk cId="1003023444" sldId="305"/>
            <ac:spMk id="2" creationId="{DC0D60D6-98ED-6FCD-72BF-08A530EC2190}"/>
          </ac:spMkLst>
        </pc:spChg>
        <pc:spChg chg="mod">
          <ac:chgData name="Michael Bloomfield" userId="f70212b848e07b29" providerId="LiveId" clId="{C5834FC1-EEEC-43A0-8E4E-14DFB5153AC7}" dt="2023-03-18T21:24:24.626" v="6742" actId="6549"/>
          <ac:spMkLst>
            <pc:docMk/>
            <pc:sldMk cId="1003023444" sldId="305"/>
            <ac:spMk id="3" creationId="{F863DFE4-7636-9E5B-AF74-FE9FA40D24AA}"/>
          </ac:spMkLst>
        </pc:spChg>
        <pc:spChg chg="add del mod">
          <ac:chgData name="Michael Bloomfield" userId="f70212b848e07b29" providerId="LiveId" clId="{C5834FC1-EEEC-43A0-8E4E-14DFB5153AC7}" dt="2023-03-04T07:12:46.368" v="3197"/>
          <ac:spMkLst>
            <pc:docMk/>
            <pc:sldMk cId="1003023444" sldId="305"/>
            <ac:spMk id="4" creationId="{B0633134-D36C-1C88-EBD9-0E0E6754EC48}"/>
          </ac:spMkLst>
        </pc:spChg>
        <pc:spChg chg="add del mod">
          <ac:chgData name="Michael Bloomfield" userId="f70212b848e07b29" providerId="LiveId" clId="{C5834FC1-EEEC-43A0-8E4E-14DFB5153AC7}" dt="2023-03-04T07:12:46.368" v="3199"/>
          <ac:spMkLst>
            <pc:docMk/>
            <pc:sldMk cId="1003023444" sldId="305"/>
            <ac:spMk id="5" creationId="{D15C60F6-E9A0-EBCE-486D-53E9DBC92E19}"/>
          </ac:spMkLst>
        </pc:spChg>
        <pc:spChg chg="add del mod">
          <ac:chgData name="Michael Bloomfield" userId="f70212b848e07b29" providerId="LiveId" clId="{C5834FC1-EEEC-43A0-8E4E-14DFB5153AC7}" dt="2023-03-18T21:23:53.562" v="6642" actId="478"/>
          <ac:spMkLst>
            <pc:docMk/>
            <pc:sldMk cId="1003023444" sldId="305"/>
            <ac:spMk id="6" creationId="{E5C2DC42-479A-AC19-77B8-7563FE1C04FE}"/>
          </ac:spMkLst>
        </pc:spChg>
      </pc:sldChg>
      <pc:sldChg chg="modSp add mod ord">
        <pc:chgData name="Michael Bloomfield" userId="f70212b848e07b29" providerId="LiveId" clId="{C5834FC1-EEEC-43A0-8E4E-14DFB5153AC7}" dt="2023-03-05T07:17:57.285" v="3949" actId="255"/>
        <pc:sldMkLst>
          <pc:docMk/>
          <pc:sldMk cId="2595403632" sldId="306"/>
        </pc:sldMkLst>
        <pc:spChg chg="mod">
          <ac:chgData name="Michael Bloomfield" userId="f70212b848e07b29" providerId="LiveId" clId="{C5834FC1-EEEC-43A0-8E4E-14DFB5153AC7}" dt="2023-03-05T07:17:57.285" v="3949" actId="255"/>
          <ac:spMkLst>
            <pc:docMk/>
            <pc:sldMk cId="2595403632" sldId="306"/>
            <ac:spMk id="3" creationId="{F863DFE4-7636-9E5B-AF74-FE9FA40D24AA}"/>
          </ac:spMkLst>
        </pc:spChg>
      </pc:sldChg>
      <pc:sldChg chg="addSp delSp modSp add mod">
        <pc:chgData name="Michael Bloomfield" userId="f70212b848e07b29" providerId="LiveId" clId="{C5834FC1-EEEC-43A0-8E4E-14DFB5153AC7}" dt="2023-03-04T09:47:24.679" v="3513" actId="255"/>
        <pc:sldMkLst>
          <pc:docMk/>
          <pc:sldMk cId="3502312540" sldId="307"/>
        </pc:sldMkLst>
        <pc:spChg chg="del">
          <ac:chgData name="Michael Bloomfield" userId="f70212b848e07b29" providerId="LiveId" clId="{C5834FC1-EEEC-43A0-8E4E-14DFB5153AC7}" dt="2023-03-04T09:46:58.946" v="3504" actId="478"/>
          <ac:spMkLst>
            <pc:docMk/>
            <pc:sldMk cId="3502312540" sldId="307"/>
            <ac:spMk id="2" creationId="{4AFB3FD9-E13A-590B-3332-02A23BA864B7}"/>
          </ac:spMkLst>
        </pc:spChg>
        <pc:spChg chg="mod">
          <ac:chgData name="Michael Bloomfield" userId="f70212b848e07b29" providerId="LiveId" clId="{C5834FC1-EEEC-43A0-8E4E-14DFB5153AC7}" dt="2023-03-04T09:47:24.679" v="3513" actId="255"/>
          <ac:spMkLst>
            <pc:docMk/>
            <pc:sldMk cId="3502312540" sldId="307"/>
            <ac:spMk id="3" creationId="{9C4CDA56-219A-1F8B-3D6D-073A22F0A81D}"/>
          </ac:spMkLst>
        </pc:spChg>
        <pc:spChg chg="add del mod">
          <ac:chgData name="Michael Bloomfield" userId="f70212b848e07b29" providerId="LiveId" clId="{C5834FC1-EEEC-43A0-8E4E-14DFB5153AC7}" dt="2023-03-04T09:47:02.729" v="3505" actId="478"/>
          <ac:spMkLst>
            <pc:docMk/>
            <pc:sldMk cId="3502312540" sldId="307"/>
            <ac:spMk id="5" creationId="{2ECB2779-D737-A865-BD61-AB156A653B3E}"/>
          </ac:spMkLst>
        </pc:spChg>
      </pc:sldChg>
      <pc:sldChg chg="addSp delSp modSp add mod ord setBg">
        <pc:chgData name="Michael Bloomfield" userId="f70212b848e07b29" providerId="LiveId" clId="{C5834FC1-EEEC-43A0-8E4E-14DFB5153AC7}" dt="2023-03-05T07:26:57.935" v="3969" actId="26606"/>
        <pc:sldMkLst>
          <pc:docMk/>
          <pc:sldMk cId="3156163849" sldId="308"/>
        </pc:sldMkLst>
        <pc:spChg chg="del">
          <ac:chgData name="Michael Bloomfield" userId="f70212b848e07b29" providerId="LiveId" clId="{C5834FC1-EEEC-43A0-8E4E-14DFB5153AC7}" dt="2023-03-05T04:38:36.550" v="3515" actId="478"/>
          <ac:spMkLst>
            <pc:docMk/>
            <pc:sldMk cId="3156163849" sldId="308"/>
            <ac:spMk id="3" creationId="{9C4CDA56-219A-1F8B-3D6D-073A22F0A81D}"/>
          </ac:spMkLst>
        </pc:spChg>
        <pc:spChg chg="add del mod">
          <ac:chgData name="Michael Bloomfield" userId="f70212b848e07b29" providerId="LiveId" clId="{C5834FC1-EEEC-43A0-8E4E-14DFB5153AC7}" dt="2023-03-05T04:38:42.285" v="3516" actId="478"/>
          <ac:spMkLst>
            <pc:docMk/>
            <pc:sldMk cId="3156163849" sldId="308"/>
            <ac:spMk id="4" creationId="{C1C584D3-0412-931B-74E0-544A0C382F92}"/>
          </ac:spMkLst>
        </pc:spChg>
        <pc:spChg chg="add">
          <ac:chgData name="Michael Bloomfield" userId="f70212b848e07b29" providerId="LiveId" clId="{C5834FC1-EEEC-43A0-8E4E-14DFB5153AC7}" dt="2023-03-05T07:26:57.935" v="3969" actId="26606"/>
          <ac:spMkLst>
            <pc:docMk/>
            <pc:sldMk cId="3156163849" sldId="308"/>
            <ac:spMk id="11" creationId="{E5093ECC-8BEB-4546-A80D-0B48876623DE}"/>
          </ac:spMkLst>
        </pc:spChg>
        <pc:picChg chg="add mod">
          <ac:chgData name="Michael Bloomfield" userId="f70212b848e07b29" providerId="LiveId" clId="{C5834FC1-EEEC-43A0-8E4E-14DFB5153AC7}" dt="2023-03-05T07:26:57.935" v="3969" actId="26606"/>
          <ac:picMkLst>
            <pc:docMk/>
            <pc:sldMk cId="3156163849" sldId="308"/>
            <ac:picMk id="6" creationId="{B2055A03-FFD0-E10A-D8E1-64AE4A10F069}"/>
          </ac:picMkLst>
        </pc:picChg>
      </pc:sldChg>
      <pc:sldChg chg="add del">
        <pc:chgData name="Michael Bloomfield" userId="f70212b848e07b29" providerId="LiveId" clId="{C5834FC1-EEEC-43A0-8E4E-14DFB5153AC7}" dt="2023-03-05T04:38:56.156" v="3520" actId="47"/>
        <pc:sldMkLst>
          <pc:docMk/>
          <pc:sldMk cId="158413094" sldId="309"/>
        </pc:sldMkLst>
      </pc:sldChg>
      <pc:sldChg chg="addSp modSp new del mod ord setBg modShow">
        <pc:chgData name="Michael Bloomfield" userId="f70212b848e07b29" providerId="LiveId" clId="{C5834FC1-EEEC-43A0-8E4E-14DFB5153AC7}" dt="2023-03-05T07:19:42.512" v="3960" actId="47"/>
        <pc:sldMkLst>
          <pc:docMk/>
          <pc:sldMk cId="507175491" sldId="309"/>
        </pc:sldMkLst>
        <pc:spChg chg="add mod">
          <ac:chgData name="Michael Bloomfield" userId="f70212b848e07b29" providerId="LiveId" clId="{C5834FC1-EEEC-43A0-8E4E-14DFB5153AC7}" dt="2023-03-05T07:06:25.009" v="3919" actId="207"/>
          <ac:spMkLst>
            <pc:docMk/>
            <pc:sldMk cId="507175491" sldId="309"/>
            <ac:spMk id="3" creationId="{ACDB306F-56EE-4359-73A4-5124AB641C62}"/>
          </ac:spMkLst>
        </pc:spChg>
        <pc:spChg chg="add">
          <ac:chgData name="Michael Bloomfield" userId="f70212b848e07b29" providerId="LiveId" clId="{C5834FC1-EEEC-43A0-8E4E-14DFB5153AC7}" dt="2023-03-05T07:03:42.931" v="3892" actId="26606"/>
          <ac:spMkLst>
            <pc:docMk/>
            <pc:sldMk cId="507175491" sldId="309"/>
            <ac:spMk id="4103" creationId="{42A4FC2C-047E-45A5-965D-8E1E3BF09BC6}"/>
          </ac:spMkLst>
        </pc:spChg>
        <pc:picChg chg="add mod">
          <ac:chgData name="Michael Bloomfield" userId="f70212b848e07b29" providerId="LiveId" clId="{C5834FC1-EEEC-43A0-8E4E-14DFB5153AC7}" dt="2023-03-05T07:07:43.678" v="3920" actId="14100"/>
          <ac:picMkLst>
            <pc:docMk/>
            <pc:sldMk cId="507175491" sldId="309"/>
            <ac:picMk id="4098" creationId="{A10CCF36-0316-3B97-EB42-568B49D5150A}"/>
          </ac:picMkLst>
        </pc:picChg>
      </pc:sldChg>
      <pc:sldChg chg="add del">
        <pc:chgData name="Michael Bloomfield" userId="f70212b848e07b29" providerId="LiveId" clId="{C5834FC1-EEEC-43A0-8E4E-14DFB5153AC7}" dt="2023-03-05T04:38:45.928" v="3518" actId="47"/>
        <pc:sldMkLst>
          <pc:docMk/>
          <pc:sldMk cId="2510549700" sldId="309"/>
        </pc:sldMkLst>
      </pc:sldChg>
      <pc:sldChg chg="addSp delSp modSp new mod ord setBg setClrOvrMap">
        <pc:chgData name="Michael Bloomfield" userId="f70212b848e07b29" providerId="LiveId" clId="{C5834FC1-EEEC-43A0-8E4E-14DFB5153AC7}" dt="2023-03-05T07:46:54.484" v="4001"/>
        <pc:sldMkLst>
          <pc:docMk/>
          <pc:sldMk cId="3815496347" sldId="310"/>
        </pc:sldMkLst>
        <pc:spChg chg="add mod">
          <ac:chgData name="Michael Bloomfield" userId="f70212b848e07b29" providerId="LiveId" clId="{C5834FC1-EEEC-43A0-8E4E-14DFB5153AC7}" dt="2023-03-05T07:19:20.345" v="3959" actId="1076"/>
          <ac:spMkLst>
            <pc:docMk/>
            <pc:sldMk cId="3815496347" sldId="310"/>
            <ac:spMk id="2" creationId="{425C5743-03E0-40BC-7468-1D5E2A5336DD}"/>
          </ac:spMkLst>
        </pc:spChg>
        <pc:spChg chg="add del">
          <ac:chgData name="Michael Bloomfield" userId="f70212b848e07b29" providerId="LiveId" clId="{C5834FC1-EEEC-43A0-8E4E-14DFB5153AC7}" dt="2023-03-05T07:18:47.557" v="3950" actId="26606"/>
          <ac:spMkLst>
            <pc:docMk/>
            <pc:sldMk cId="3815496347" sldId="310"/>
            <ac:spMk id="5127" creationId="{42A4FC2C-047E-45A5-965D-8E1E3BF09BC6}"/>
          </ac:spMkLst>
        </pc:spChg>
        <pc:spChg chg="add">
          <ac:chgData name="Michael Bloomfield" userId="f70212b848e07b29" providerId="LiveId" clId="{C5834FC1-EEEC-43A0-8E4E-14DFB5153AC7}" dt="2023-03-05T07:18:47.557" v="3950" actId="26606"/>
          <ac:spMkLst>
            <pc:docMk/>
            <pc:sldMk cId="3815496347" sldId="310"/>
            <ac:spMk id="5132" creationId="{5FDF4720-5445-47BE-89FE-E40D1AE6F619}"/>
          </ac:spMkLst>
        </pc:spChg>
        <pc:spChg chg="add">
          <ac:chgData name="Michael Bloomfield" userId="f70212b848e07b29" providerId="LiveId" clId="{C5834FC1-EEEC-43A0-8E4E-14DFB5153AC7}" dt="2023-03-05T07:18:47.557" v="3950" actId="26606"/>
          <ac:spMkLst>
            <pc:docMk/>
            <pc:sldMk cId="3815496347" sldId="310"/>
            <ac:spMk id="5134" creationId="{AC8710B4-A815-4082-9E4F-F13A0007090C}"/>
          </ac:spMkLst>
        </pc:spChg>
        <pc:picChg chg="add mod">
          <ac:chgData name="Michael Bloomfield" userId="f70212b848e07b29" providerId="LiveId" clId="{C5834FC1-EEEC-43A0-8E4E-14DFB5153AC7}" dt="2023-03-05T07:18:47.557" v="3950" actId="26606"/>
          <ac:picMkLst>
            <pc:docMk/>
            <pc:sldMk cId="3815496347" sldId="310"/>
            <ac:picMk id="5122" creationId="{5A95E51F-98DE-238E-9369-E3C28737EA2F}"/>
          </ac:picMkLst>
        </pc:picChg>
      </pc:sldChg>
      <pc:sldChg chg="addSp modSp new del mod ord setBg">
        <pc:chgData name="Michael Bloomfield" userId="f70212b848e07b29" providerId="LiveId" clId="{C5834FC1-EEEC-43A0-8E4E-14DFB5153AC7}" dt="2023-03-05T07:11:46.775" v="3926" actId="47"/>
        <pc:sldMkLst>
          <pc:docMk/>
          <pc:sldMk cId="2030528656" sldId="311"/>
        </pc:sldMkLst>
        <pc:spChg chg="add">
          <ac:chgData name="Michael Bloomfield" userId="f70212b848e07b29" providerId="LiveId" clId="{C5834FC1-EEEC-43A0-8E4E-14DFB5153AC7}" dt="2023-03-05T05:10:27.088" v="3538" actId="26606"/>
          <ac:spMkLst>
            <pc:docMk/>
            <pc:sldMk cId="2030528656" sldId="311"/>
            <ac:spMk id="6151" creationId="{42A4FC2C-047E-45A5-965D-8E1E3BF09BC6}"/>
          </ac:spMkLst>
        </pc:spChg>
        <pc:picChg chg="add mod">
          <ac:chgData name="Michael Bloomfield" userId="f70212b848e07b29" providerId="LiveId" clId="{C5834FC1-EEEC-43A0-8E4E-14DFB5153AC7}" dt="2023-03-05T05:10:27.088" v="3538" actId="26606"/>
          <ac:picMkLst>
            <pc:docMk/>
            <pc:sldMk cId="2030528656" sldId="311"/>
            <ac:picMk id="6146" creationId="{A1B7C1C5-8172-D653-27F9-C2CA3B06AC73}"/>
          </ac:picMkLst>
        </pc:picChg>
      </pc:sldChg>
      <pc:sldChg chg="modSp add del mod">
        <pc:chgData name="Michael Bloomfield" userId="f70212b848e07b29" providerId="LiveId" clId="{C5834FC1-EEEC-43A0-8E4E-14DFB5153AC7}" dt="2023-03-05T06:45:08.098" v="3806" actId="47"/>
        <pc:sldMkLst>
          <pc:docMk/>
          <pc:sldMk cId="1706450200" sldId="312"/>
        </pc:sldMkLst>
        <pc:spChg chg="mod">
          <ac:chgData name="Michael Bloomfield" userId="f70212b848e07b29" providerId="LiveId" clId="{C5834FC1-EEEC-43A0-8E4E-14DFB5153AC7}" dt="2023-03-05T05:57:35.533" v="3664" actId="255"/>
          <ac:spMkLst>
            <pc:docMk/>
            <pc:sldMk cId="1706450200" sldId="312"/>
            <ac:spMk id="3" creationId="{F863DFE4-7636-9E5B-AF74-FE9FA40D24AA}"/>
          </ac:spMkLst>
        </pc:spChg>
      </pc:sldChg>
      <pc:sldChg chg="addSp modSp add mod">
        <pc:chgData name="Michael Bloomfield" userId="f70212b848e07b29" providerId="LiveId" clId="{C5834FC1-EEEC-43A0-8E4E-14DFB5153AC7}" dt="2023-03-11T06:40:48.091" v="6130" actId="255"/>
        <pc:sldMkLst>
          <pc:docMk/>
          <pc:sldMk cId="3492110718" sldId="313"/>
        </pc:sldMkLst>
        <pc:spChg chg="add mod">
          <ac:chgData name="Michael Bloomfield" userId="f70212b848e07b29" providerId="LiveId" clId="{C5834FC1-EEEC-43A0-8E4E-14DFB5153AC7}" dt="2023-03-05T07:50:53.886" v="4016" actId="20577"/>
          <ac:spMkLst>
            <pc:docMk/>
            <pc:sldMk cId="3492110718" sldId="313"/>
            <ac:spMk id="2" creationId="{6E1AF6FB-1426-2243-07BD-1D3A840C9074}"/>
          </ac:spMkLst>
        </pc:spChg>
        <pc:spChg chg="mod">
          <ac:chgData name="Michael Bloomfield" userId="f70212b848e07b29" providerId="LiveId" clId="{C5834FC1-EEEC-43A0-8E4E-14DFB5153AC7}" dt="2023-03-06T02:23:54.554" v="5530" actId="255"/>
          <ac:spMkLst>
            <pc:docMk/>
            <pc:sldMk cId="3492110718" sldId="313"/>
            <ac:spMk id="3" creationId="{F863DFE4-7636-9E5B-AF74-FE9FA40D24AA}"/>
          </ac:spMkLst>
        </pc:spChg>
        <pc:graphicFrameChg chg="add mod modGraphic">
          <ac:chgData name="Michael Bloomfield" userId="f70212b848e07b29" providerId="LiveId" clId="{C5834FC1-EEEC-43A0-8E4E-14DFB5153AC7}" dt="2023-03-11T06:40:48.091" v="6130" actId="255"/>
          <ac:graphicFrameMkLst>
            <pc:docMk/>
            <pc:sldMk cId="3492110718" sldId="313"/>
            <ac:graphicFrameMk id="4" creationId="{757D7AA1-C37E-3D4B-3023-2F5E03F22765}"/>
          </ac:graphicFrameMkLst>
        </pc:graphicFrameChg>
      </pc:sldChg>
      <pc:sldChg chg="modSp add mod">
        <pc:chgData name="Michael Bloomfield" userId="f70212b848e07b29" providerId="LiveId" clId="{C5834FC1-EEEC-43A0-8E4E-14DFB5153AC7}" dt="2023-03-11T06:40:30.836" v="6129" actId="255"/>
        <pc:sldMkLst>
          <pc:docMk/>
          <pc:sldMk cId="887692465" sldId="314"/>
        </pc:sldMkLst>
        <pc:spChg chg="mod">
          <ac:chgData name="Michael Bloomfield" userId="f70212b848e07b29" providerId="LiveId" clId="{C5834FC1-EEEC-43A0-8E4E-14DFB5153AC7}" dt="2023-03-11T06:40:30.836" v="6129" actId="255"/>
          <ac:spMkLst>
            <pc:docMk/>
            <pc:sldMk cId="887692465" sldId="314"/>
            <ac:spMk id="3" creationId="{F863DFE4-7636-9E5B-AF74-FE9FA40D24AA}"/>
          </ac:spMkLst>
        </pc:spChg>
      </pc:sldChg>
      <pc:sldChg chg="modSp add mod">
        <pc:chgData name="Michael Bloomfield" userId="f70212b848e07b29" providerId="LiveId" clId="{C5834FC1-EEEC-43A0-8E4E-14DFB5153AC7}" dt="2023-03-11T06:40:20.876" v="6128" actId="255"/>
        <pc:sldMkLst>
          <pc:docMk/>
          <pc:sldMk cId="4042410580" sldId="315"/>
        </pc:sldMkLst>
        <pc:spChg chg="mod">
          <ac:chgData name="Michael Bloomfield" userId="f70212b848e07b29" providerId="LiveId" clId="{C5834FC1-EEEC-43A0-8E4E-14DFB5153AC7}" dt="2023-03-11T06:40:20.876" v="6128" actId="255"/>
          <ac:spMkLst>
            <pc:docMk/>
            <pc:sldMk cId="4042410580" sldId="315"/>
            <ac:spMk id="3" creationId="{F863DFE4-7636-9E5B-AF74-FE9FA40D24AA}"/>
          </ac:spMkLst>
        </pc:spChg>
      </pc:sldChg>
      <pc:sldChg chg="modSp add mod">
        <pc:chgData name="Michael Bloomfield" userId="f70212b848e07b29" providerId="LiveId" clId="{C5834FC1-EEEC-43A0-8E4E-14DFB5153AC7}" dt="2023-03-11T06:40:06.978" v="6126" actId="255"/>
        <pc:sldMkLst>
          <pc:docMk/>
          <pc:sldMk cId="2589243606" sldId="316"/>
        </pc:sldMkLst>
        <pc:spChg chg="mod">
          <ac:chgData name="Michael Bloomfield" userId="f70212b848e07b29" providerId="LiveId" clId="{C5834FC1-EEEC-43A0-8E4E-14DFB5153AC7}" dt="2023-03-11T06:40:06.978" v="6126" actId="255"/>
          <ac:spMkLst>
            <pc:docMk/>
            <pc:sldMk cId="2589243606" sldId="316"/>
            <ac:spMk id="3" creationId="{F863DFE4-7636-9E5B-AF74-FE9FA40D24AA}"/>
          </ac:spMkLst>
        </pc:spChg>
      </pc:sldChg>
      <pc:sldChg chg="addSp modSp add mod">
        <pc:chgData name="Michael Bloomfield" userId="f70212b848e07b29" providerId="LiveId" clId="{C5834FC1-EEEC-43A0-8E4E-14DFB5153AC7}" dt="2023-03-11T07:20:20.619" v="6319" actId="207"/>
        <pc:sldMkLst>
          <pc:docMk/>
          <pc:sldMk cId="2706683246" sldId="317"/>
        </pc:sldMkLst>
        <pc:spChg chg="add mod">
          <ac:chgData name="Michael Bloomfield" userId="f70212b848e07b29" providerId="LiveId" clId="{C5834FC1-EEEC-43A0-8E4E-14DFB5153AC7}" dt="2023-03-11T06:24:38.603" v="6039" actId="1035"/>
          <ac:spMkLst>
            <pc:docMk/>
            <pc:sldMk cId="2706683246" sldId="317"/>
            <ac:spMk id="2" creationId="{CC8C49AB-C47B-1D7F-ED03-63AA9096F25A}"/>
          </ac:spMkLst>
        </pc:spChg>
        <pc:spChg chg="mod">
          <ac:chgData name="Michael Bloomfield" userId="f70212b848e07b29" providerId="LiveId" clId="{C5834FC1-EEEC-43A0-8E4E-14DFB5153AC7}" dt="2023-03-11T07:20:20.619" v="6319" actId="207"/>
          <ac:spMkLst>
            <pc:docMk/>
            <pc:sldMk cId="2706683246" sldId="317"/>
            <ac:spMk id="3" creationId="{F863DFE4-7636-9E5B-AF74-FE9FA40D24AA}"/>
          </ac:spMkLst>
        </pc:spChg>
        <pc:graphicFrameChg chg="add mod modGraphic">
          <ac:chgData name="Michael Bloomfield" userId="f70212b848e07b29" providerId="LiveId" clId="{C5834FC1-EEEC-43A0-8E4E-14DFB5153AC7}" dt="2023-03-11T06:24:29.019" v="5999" actId="1035"/>
          <ac:graphicFrameMkLst>
            <pc:docMk/>
            <pc:sldMk cId="2706683246" sldId="317"/>
            <ac:graphicFrameMk id="4" creationId="{A4DCB699-D0CF-BC77-837D-A9577ADA4090}"/>
          </ac:graphicFrameMkLst>
        </pc:graphicFrameChg>
      </pc:sldChg>
      <pc:sldChg chg="addSp delSp modSp add mod ord">
        <pc:chgData name="Michael Bloomfield" userId="f70212b848e07b29" providerId="LiveId" clId="{C5834FC1-EEEC-43A0-8E4E-14DFB5153AC7}" dt="2023-03-11T07:42:50.517" v="6393" actId="207"/>
        <pc:sldMkLst>
          <pc:docMk/>
          <pc:sldMk cId="3566631363" sldId="318"/>
        </pc:sldMkLst>
        <pc:spChg chg="add del mod">
          <ac:chgData name="Michael Bloomfield" userId="f70212b848e07b29" providerId="LiveId" clId="{C5834FC1-EEEC-43A0-8E4E-14DFB5153AC7}" dt="2023-03-11T07:41:12.859" v="6330" actId="478"/>
          <ac:spMkLst>
            <pc:docMk/>
            <pc:sldMk cId="3566631363" sldId="318"/>
            <ac:spMk id="2" creationId="{7892544C-8C30-78F0-8D92-A329F52722C2}"/>
          </ac:spMkLst>
        </pc:spChg>
        <pc:spChg chg="mod">
          <ac:chgData name="Michael Bloomfield" userId="f70212b848e07b29" providerId="LiveId" clId="{C5834FC1-EEEC-43A0-8E4E-14DFB5153AC7}" dt="2023-03-11T07:42:50.517" v="6393" actId="207"/>
          <ac:spMkLst>
            <pc:docMk/>
            <pc:sldMk cId="3566631363" sldId="318"/>
            <ac:spMk id="3" creationId="{F863DFE4-7636-9E5B-AF74-FE9FA40D24AA}"/>
          </ac:spMkLst>
        </pc:spChg>
        <pc:spChg chg="add del mod">
          <ac:chgData name="Michael Bloomfield" userId="f70212b848e07b29" providerId="LiveId" clId="{C5834FC1-EEEC-43A0-8E4E-14DFB5153AC7}" dt="2023-03-11T07:41:57.761" v="6386" actId="478"/>
          <ac:spMkLst>
            <pc:docMk/>
            <pc:sldMk cId="3566631363" sldId="318"/>
            <ac:spMk id="6" creationId="{1F38BBD0-1B4A-9A40-6741-50CBDCC60069}"/>
          </ac:spMkLst>
        </pc:spChg>
        <pc:graphicFrameChg chg="add mod modGraphic">
          <ac:chgData name="Michael Bloomfield" userId="f70212b848e07b29" providerId="LiveId" clId="{C5834FC1-EEEC-43A0-8E4E-14DFB5153AC7}" dt="2023-03-11T07:41:51.034" v="6385" actId="1035"/>
          <ac:graphicFrameMkLst>
            <pc:docMk/>
            <pc:sldMk cId="3566631363" sldId="318"/>
            <ac:graphicFrameMk id="4" creationId="{40BD154B-EB34-1703-3CDE-99B540B5B61C}"/>
          </ac:graphicFrameMkLst>
        </pc:graphicFrameChg>
        <pc:graphicFrameChg chg="add mod">
          <ac:chgData name="Michael Bloomfield" userId="f70212b848e07b29" providerId="LiveId" clId="{C5834FC1-EEEC-43A0-8E4E-14DFB5153AC7}" dt="2023-03-11T07:41:51.034" v="6385" actId="1035"/>
          <ac:graphicFrameMkLst>
            <pc:docMk/>
            <pc:sldMk cId="3566631363" sldId="318"/>
            <ac:graphicFrameMk id="7" creationId="{9BEA561A-6FD5-4E35-A892-3BEA87CB72E0}"/>
          </ac:graphicFrameMkLst>
        </pc:graphicFrameChg>
      </pc:sldChg>
      <pc:sldChg chg="modSp add mod ord">
        <pc:chgData name="Michael Bloomfield" userId="f70212b848e07b29" providerId="LiveId" clId="{C5834FC1-EEEC-43A0-8E4E-14DFB5153AC7}" dt="2023-03-11T07:46:40.281" v="6461" actId="207"/>
        <pc:sldMkLst>
          <pc:docMk/>
          <pc:sldMk cId="1698406376" sldId="319"/>
        </pc:sldMkLst>
        <pc:spChg chg="mod">
          <ac:chgData name="Michael Bloomfield" userId="f70212b848e07b29" providerId="LiveId" clId="{C5834FC1-EEEC-43A0-8E4E-14DFB5153AC7}" dt="2023-03-11T07:46:40.281" v="6461" actId="207"/>
          <ac:spMkLst>
            <pc:docMk/>
            <pc:sldMk cId="1698406376" sldId="319"/>
            <ac:spMk id="3" creationId="{F863DFE4-7636-9E5B-AF74-FE9FA40D24AA}"/>
          </ac:spMkLst>
        </pc:spChg>
      </pc:sldChg>
      <pc:sldChg chg="addSp delSp modSp new del">
        <pc:chgData name="Michael Bloomfield" userId="f70212b848e07b29" providerId="LiveId" clId="{C5834FC1-EEEC-43A0-8E4E-14DFB5153AC7}" dt="2023-03-05T07:17:13.702" v="3947" actId="47"/>
        <pc:sldMkLst>
          <pc:docMk/>
          <pc:sldMk cId="822040246" sldId="320"/>
        </pc:sldMkLst>
        <pc:picChg chg="add del">
          <ac:chgData name="Michael Bloomfield" userId="f70212b848e07b29" providerId="LiveId" clId="{C5834FC1-EEEC-43A0-8E4E-14DFB5153AC7}" dt="2023-03-05T07:15:19.088" v="3934" actId="478"/>
          <ac:picMkLst>
            <pc:docMk/>
            <pc:sldMk cId="822040246" sldId="320"/>
            <ac:picMk id="8194" creationId="{F9BDD016-2642-28BC-3AB6-7B5836C1FE10}"/>
          </ac:picMkLst>
        </pc:picChg>
        <pc:picChg chg="add del">
          <ac:chgData name="Michael Bloomfield" userId="f70212b848e07b29" providerId="LiveId" clId="{C5834FC1-EEEC-43A0-8E4E-14DFB5153AC7}" dt="2023-03-05T07:15:49.144" v="3936" actId="478"/>
          <ac:picMkLst>
            <pc:docMk/>
            <pc:sldMk cId="822040246" sldId="320"/>
            <ac:picMk id="8196" creationId="{FBE54318-75F7-68DD-BDB5-AC5AFF6C218C}"/>
          </ac:picMkLst>
        </pc:picChg>
        <pc:picChg chg="add del">
          <ac:chgData name="Michael Bloomfield" userId="f70212b848e07b29" providerId="LiveId" clId="{C5834FC1-EEEC-43A0-8E4E-14DFB5153AC7}" dt="2023-03-05T07:15:57.936" v="3938" actId="478"/>
          <ac:picMkLst>
            <pc:docMk/>
            <pc:sldMk cId="822040246" sldId="320"/>
            <ac:picMk id="8198" creationId="{7108D187-AA9C-3C6F-B525-972253FB8486}"/>
          </ac:picMkLst>
        </pc:picChg>
        <pc:picChg chg="add del mod">
          <ac:chgData name="Michael Bloomfield" userId="f70212b848e07b29" providerId="LiveId" clId="{C5834FC1-EEEC-43A0-8E4E-14DFB5153AC7}" dt="2023-03-05T07:16:46.233" v="3942" actId="478"/>
          <ac:picMkLst>
            <pc:docMk/>
            <pc:sldMk cId="822040246" sldId="320"/>
            <ac:picMk id="8200" creationId="{A47CBC29-4E0B-8808-11AB-217D0113A6B6}"/>
          </ac:picMkLst>
        </pc:picChg>
        <pc:picChg chg="add del mod">
          <ac:chgData name="Michael Bloomfield" userId="f70212b848e07b29" providerId="LiveId" clId="{C5834FC1-EEEC-43A0-8E4E-14DFB5153AC7}" dt="2023-03-05T07:17:12.056" v="3946" actId="478"/>
          <ac:picMkLst>
            <pc:docMk/>
            <pc:sldMk cId="822040246" sldId="320"/>
            <ac:picMk id="8202" creationId="{C498546B-8706-DB2A-A414-4AFFB0A78654}"/>
          </ac:picMkLst>
        </pc:picChg>
      </pc:sldChg>
      <pc:sldChg chg="addSp delSp modSp new mod ord setBg">
        <pc:chgData name="Michael Bloomfield" userId="f70212b848e07b29" providerId="LiveId" clId="{C5834FC1-EEEC-43A0-8E4E-14DFB5153AC7}" dt="2023-03-05T07:47:05.296" v="4003"/>
        <pc:sldMkLst>
          <pc:docMk/>
          <pc:sldMk cId="1008759590" sldId="320"/>
        </pc:sldMkLst>
        <pc:spChg chg="add del">
          <ac:chgData name="Michael Bloomfield" userId="f70212b848e07b29" providerId="LiveId" clId="{C5834FC1-EEEC-43A0-8E4E-14DFB5153AC7}" dt="2023-03-05T07:25:06.879" v="3964" actId="26606"/>
          <ac:spMkLst>
            <pc:docMk/>
            <pc:sldMk cId="1008759590" sldId="320"/>
            <ac:spMk id="9223" creationId="{42A4FC2C-047E-45A5-965D-8E1E3BF09BC6}"/>
          </ac:spMkLst>
        </pc:spChg>
        <pc:spChg chg="add del">
          <ac:chgData name="Michael Bloomfield" userId="f70212b848e07b29" providerId="LiveId" clId="{C5834FC1-EEEC-43A0-8E4E-14DFB5153AC7}" dt="2023-03-05T07:25:33.217" v="3968" actId="26606"/>
          <ac:spMkLst>
            <pc:docMk/>
            <pc:sldMk cId="1008759590" sldId="320"/>
            <ac:spMk id="9225" creationId="{74E5C9C3-37C9-425E-A935-0CE649921D53}"/>
          </ac:spMkLst>
        </pc:spChg>
        <pc:spChg chg="add del">
          <ac:chgData name="Michael Bloomfield" userId="f70212b848e07b29" providerId="LiveId" clId="{C5834FC1-EEEC-43A0-8E4E-14DFB5153AC7}" dt="2023-03-05T07:25:33.217" v="3968" actId="26606"/>
          <ac:spMkLst>
            <pc:docMk/>
            <pc:sldMk cId="1008759590" sldId="320"/>
            <ac:spMk id="9227" creationId="{2526C943-4313-4653-93E0-80AA1FD610C1}"/>
          </ac:spMkLst>
        </pc:spChg>
        <pc:spChg chg="add del">
          <ac:chgData name="Michael Bloomfield" userId="f70212b848e07b29" providerId="LiveId" clId="{C5834FC1-EEEC-43A0-8E4E-14DFB5153AC7}" dt="2023-03-05T07:25:33.217" v="3968" actId="26606"/>
          <ac:spMkLst>
            <pc:docMk/>
            <pc:sldMk cId="1008759590" sldId="320"/>
            <ac:spMk id="9233" creationId="{01795685-3D2C-47A6-A9A8-3BAE022C38A3}"/>
          </ac:spMkLst>
        </pc:spChg>
        <pc:spChg chg="add del">
          <ac:chgData name="Michael Bloomfield" userId="f70212b848e07b29" providerId="LiveId" clId="{C5834FC1-EEEC-43A0-8E4E-14DFB5153AC7}" dt="2023-03-05T07:25:33.217" v="3968" actId="26606"/>
          <ac:spMkLst>
            <pc:docMk/>
            <pc:sldMk cId="1008759590" sldId="320"/>
            <ac:spMk id="9234" creationId="{15BDA691-46A7-4C7D-9398-AEAD6CEA7A1B}"/>
          </ac:spMkLst>
        </pc:spChg>
        <pc:spChg chg="add del">
          <ac:chgData name="Michael Bloomfield" userId="f70212b848e07b29" providerId="LiveId" clId="{C5834FC1-EEEC-43A0-8E4E-14DFB5153AC7}" dt="2023-03-05T07:25:33.217" v="3968" actId="26606"/>
          <ac:spMkLst>
            <pc:docMk/>
            <pc:sldMk cId="1008759590" sldId="320"/>
            <ac:spMk id="9235" creationId="{CD5DAA0A-0AC7-40DE-96E8-1DE5C6B0FE29}"/>
          </ac:spMkLst>
        </pc:spChg>
        <pc:grpChg chg="add del">
          <ac:chgData name="Michael Bloomfield" userId="f70212b848e07b29" providerId="LiveId" clId="{C5834FC1-EEEC-43A0-8E4E-14DFB5153AC7}" dt="2023-03-05T07:25:26.842" v="3966" actId="26606"/>
          <ac:grpSpMkLst>
            <pc:docMk/>
            <pc:sldMk cId="1008759590" sldId="320"/>
            <ac:grpSpMk id="9220" creationId="{63737881-458F-40AD-B72B-B57D267DC423}"/>
          </ac:grpSpMkLst>
        </pc:grpChg>
        <pc:picChg chg="add mod">
          <ac:chgData name="Michael Bloomfield" userId="f70212b848e07b29" providerId="LiveId" clId="{C5834FC1-EEEC-43A0-8E4E-14DFB5153AC7}" dt="2023-03-05T07:25:33.217" v="3968" actId="26606"/>
          <ac:picMkLst>
            <pc:docMk/>
            <pc:sldMk cId="1008759590" sldId="320"/>
            <ac:picMk id="9218" creationId="{4B2787E1-1A0A-474D-E5E2-F8C095692787}"/>
          </ac:picMkLst>
        </pc:picChg>
      </pc:sldChg>
      <pc:sldChg chg="addSp delSp modSp new del mod setBg">
        <pc:chgData name="Michael Bloomfield" userId="f70212b848e07b29" providerId="LiveId" clId="{C5834FC1-EEEC-43A0-8E4E-14DFB5153AC7}" dt="2023-03-05T07:14:34.280" v="3931" actId="47"/>
        <pc:sldMkLst>
          <pc:docMk/>
          <pc:sldMk cId="1361883641" sldId="320"/>
        </pc:sldMkLst>
        <pc:spChg chg="add">
          <ac:chgData name="Michael Bloomfield" userId="f70212b848e07b29" providerId="LiveId" clId="{C5834FC1-EEEC-43A0-8E4E-14DFB5153AC7}" dt="2023-03-05T07:14:24.880" v="3929" actId="26606"/>
          <ac:spMkLst>
            <pc:docMk/>
            <pc:sldMk cId="1361883641" sldId="320"/>
            <ac:spMk id="7175" creationId="{69D184B2-2226-4E31-BCCB-444330767440}"/>
          </ac:spMkLst>
        </pc:spChg>
        <pc:spChg chg="add">
          <ac:chgData name="Michael Bloomfield" userId="f70212b848e07b29" providerId="LiveId" clId="{C5834FC1-EEEC-43A0-8E4E-14DFB5153AC7}" dt="2023-03-05T07:14:24.880" v="3929" actId="26606"/>
          <ac:spMkLst>
            <pc:docMk/>
            <pc:sldMk cId="1361883641" sldId="320"/>
            <ac:spMk id="7177" creationId="{1AC4D4E3-486A-464A-8EC8-D44881097267}"/>
          </ac:spMkLst>
        </pc:spChg>
        <pc:spChg chg="add">
          <ac:chgData name="Michael Bloomfield" userId="f70212b848e07b29" providerId="LiveId" clId="{C5834FC1-EEEC-43A0-8E4E-14DFB5153AC7}" dt="2023-03-05T07:14:24.880" v="3929" actId="26606"/>
          <ac:spMkLst>
            <pc:docMk/>
            <pc:sldMk cId="1361883641" sldId="320"/>
            <ac:spMk id="7179" creationId="{864DE13E-58EB-4475-B79C-0D4FC651239B}"/>
          </ac:spMkLst>
        </pc:spChg>
        <pc:picChg chg="add del mod">
          <ac:chgData name="Michael Bloomfield" userId="f70212b848e07b29" providerId="LiveId" clId="{C5834FC1-EEEC-43A0-8E4E-14DFB5153AC7}" dt="2023-03-05T07:14:31.688" v="3930" actId="478"/>
          <ac:picMkLst>
            <pc:docMk/>
            <pc:sldMk cId="1361883641" sldId="320"/>
            <ac:picMk id="7170" creationId="{F780FCCC-72EE-834F-B52F-E500137EDF07}"/>
          </ac:picMkLst>
        </pc:picChg>
      </pc:sldChg>
      <pc:sldChg chg="addSp delSp modSp new mod">
        <pc:chgData name="Michael Bloomfield" userId="f70212b848e07b29" providerId="LiveId" clId="{C5834FC1-EEEC-43A0-8E4E-14DFB5153AC7}" dt="2023-03-11T05:56:03.341" v="5968" actId="255"/>
        <pc:sldMkLst>
          <pc:docMk/>
          <pc:sldMk cId="2208530680" sldId="321"/>
        </pc:sldMkLst>
        <pc:spChg chg="del">
          <ac:chgData name="Michael Bloomfield" userId="f70212b848e07b29" providerId="LiveId" clId="{C5834FC1-EEEC-43A0-8E4E-14DFB5153AC7}" dt="2023-03-05T07:54:23.414" v="4047" actId="478"/>
          <ac:spMkLst>
            <pc:docMk/>
            <pc:sldMk cId="2208530680" sldId="321"/>
            <ac:spMk id="2" creationId="{564C6A14-817E-CB7B-081A-30B3503F01E6}"/>
          </ac:spMkLst>
        </pc:spChg>
        <pc:spChg chg="mod">
          <ac:chgData name="Michael Bloomfield" userId="f70212b848e07b29" providerId="LiveId" clId="{C5834FC1-EEEC-43A0-8E4E-14DFB5153AC7}" dt="2023-03-11T05:55:58.396" v="5967" actId="255"/>
          <ac:spMkLst>
            <pc:docMk/>
            <pc:sldMk cId="2208530680" sldId="321"/>
            <ac:spMk id="3" creationId="{67D823B2-AEA5-69A2-D8CF-B3CB25E0595D}"/>
          </ac:spMkLst>
        </pc:spChg>
        <pc:spChg chg="mod">
          <ac:chgData name="Michael Bloomfield" userId="f70212b848e07b29" providerId="LiveId" clId="{C5834FC1-EEEC-43A0-8E4E-14DFB5153AC7}" dt="2023-03-11T05:56:03.341" v="5968" actId="255"/>
          <ac:spMkLst>
            <pc:docMk/>
            <pc:sldMk cId="2208530680" sldId="321"/>
            <ac:spMk id="4" creationId="{7F82347E-A938-2A7F-F490-EE26528122B0}"/>
          </ac:spMkLst>
        </pc:spChg>
        <pc:spChg chg="add mod">
          <ac:chgData name="Michael Bloomfield" userId="f70212b848e07b29" providerId="LiveId" clId="{C5834FC1-EEEC-43A0-8E4E-14DFB5153AC7}" dt="2023-03-05T08:29:11.259" v="5365" actId="207"/>
          <ac:spMkLst>
            <pc:docMk/>
            <pc:sldMk cId="2208530680" sldId="321"/>
            <ac:spMk id="5" creationId="{17C6F8A8-B13B-6D91-69DC-533A978DC74A}"/>
          </ac:spMkLst>
        </pc:spChg>
        <pc:cxnChg chg="add mod">
          <ac:chgData name="Michael Bloomfield" userId="f70212b848e07b29" providerId="LiveId" clId="{C5834FC1-EEEC-43A0-8E4E-14DFB5153AC7}" dt="2023-03-05T08:00:08.698" v="4219" actId="14100"/>
          <ac:cxnSpMkLst>
            <pc:docMk/>
            <pc:sldMk cId="2208530680" sldId="321"/>
            <ac:cxnSpMk id="7" creationId="{FF8D162F-10CB-C81C-1B0A-2894E5756228}"/>
          </ac:cxnSpMkLst>
        </pc:cxnChg>
      </pc:sldChg>
      <pc:sldChg chg="addSp delSp modSp add del mod">
        <pc:chgData name="Michael Bloomfield" userId="f70212b848e07b29" providerId="LiveId" clId="{C5834FC1-EEEC-43A0-8E4E-14DFB5153AC7}" dt="2023-03-05T07:49:59.942" v="4008" actId="47"/>
        <pc:sldMkLst>
          <pc:docMk/>
          <pc:sldMk cId="3168348924" sldId="321"/>
        </pc:sldMkLst>
        <pc:graphicFrameChg chg="add del mod">
          <ac:chgData name="Michael Bloomfield" userId="f70212b848e07b29" providerId="LiveId" clId="{C5834FC1-EEEC-43A0-8E4E-14DFB5153AC7}" dt="2023-03-05T07:49:51.448" v="4007" actId="478"/>
          <ac:graphicFrameMkLst>
            <pc:docMk/>
            <pc:sldMk cId="3168348924" sldId="321"/>
            <ac:graphicFrameMk id="2" creationId="{81A43EC6-B8A2-D2D0-4DF4-3AE4F2FCD4FD}"/>
          </ac:graphicFrameMkLst>
        </pc:graphicFrameChg>
      </pc:sldChg>
      <pc:sldChg chg="add del">
        <pc:chgData name="Michael Bloomfield" userId="f70212b848e07b29" providerId="LiveId" clId="{C5834FC1-EEEC-43A0-8E4E-14DFB5153AC7}" dt="2023-03-05T07:51:52.661" v="4020" actId="47"/>
        <pc:sldMkLst>
          <pc:docMk/>
          <pc:sldMk cId="3374591005" sldId="321"/>
        </pc:sldMkLst>
      </pc:sldChg>
      <pc:sldChg chg="add ord">
        <pc:chgData name="Michael Bloomfield" userId="f70212b848e07b29" providerId="LiveId" clId="{C5834FC1-EEEC-43A0-8E4E-14DFB5153AC7}" dt="2023-03-11T07:20:39.680" v="6321"/>
        <pc:sldMkLst>
          <pc:docMk/>
          <pc:sldMk cId="785061371" sldId="322"/>
        </pc:sldMkLst>
      </pc:sldChg>
      <pc:sldChg chg="modSp add mod">
        <pc:chgData name="Michael Bloomfield" userId="f70212b848e07b29" providerId="LiveId" clId="{C5834FC1-EEEC-43A0-8E4E-14DFB5153AC7}" dt="2023-03-11T05:55:50.972" v="5966" actId="255"/>
        <pc:sldMkLst>
          <pc:docMk/>
          <pc:sldMk cId="525153015" sldId="323"/>
        </pc:sldMkLst>
        <pc:spChg chg="mod">
          <ac:chgData name="Michael Bloomfield" userId="f70212b848e07b29" providerId="LiveId" clId="{C5834FC1-EEEC-43A0-8E4E-14DFB5153AC7}" dt="2023-03-11T05:55:46.181" v="5965" actId="255"/>
          <ac:spMkLst>
            <pc:docMk/>
            <pc:sldMk cId="525153015" sldId="323"/>
            <ac:spMk id="3" creationId="{67D823B2-AEA5-69A2-D8CF-B3CB25E0595D}"/>
          </ac:spMkLst>
        </pc:spChg>
        <pc:spChg chg="mod">
          <ac:chgData name="Michael Bloomfield" userId="f70212b848e07b29" providerId="LiveId" clId="{C5834FC1-EEEC-43A0-8E4E-14DFB5153AC7}" dt="2023-03-11T05:55:50.972" v="5966" actId="255"/>
          <ac:spMkLst>
            <pc:docMk/>
            <pc:sldMk cId="525153015" sldId="323"/>
            <ac:spMk id="4" creationId="{7F82347E-A938-2A7F-F490-EE26528122B0}"/>
          </ac:spMkLst>
        </pc:spChg>
        <pc:spChg chg="mod">
          <ac:chgData name="Michael Bloomfield" userId="f70212b848e07b29" providerId="LiveId" clId="{C5834FC1-EEEC-43A0-8E4E-14DFB5153AC7}" dt="2023-03-05T08:28:57.885" v="5363" actId="207"/>
          <ac:spMkLst>
            <pc:docMk/>
            <pc:sldMk cId="525153015" sldId="323"/>
            <ac:spMk id="5" creationId="{17C6F8A8-B13B-6D91-69DC-533A978DC74A}"/>
          </ac:spMkLst>
        </pc:spChg>
      </pc:sldChg>
      <pc:sldChg chg="modSp add mod ord">
        <pc:chgData name="Michael Bloomfield" userId="f70212b848e07b29" providerId="LiveId" clId="{C5834FC1-EEEC-43A0-8E4E-14DFB5153AC7}" dt="2023-03-11T06:41:05.973" v="6133" actId="255"/>
        <pc:sldMkLst>
          <pc:docMk/>
          <pc:sldMk cId="3050324797" sldId="324"/>
        </pc:sldMkLst>
        <pc:spChg chg="mod">
          <ac:chgData name="Michael Bloomfield" userId="f70212b848e07b29" providerId="LiveId" clId="{C5834FC1-EEEC-43A0-8E4E-14DFB5153AC7}" dt="2023-03-11T06:41:05.973" v="6133" actId="255"/>
          <ac:spMkLst>
            <pc:docMk/>
            <pc:sldMk cId="3050324797" sldId="324"/>
            <ac:spMk id="3" creationId="{F863DFE4-7636-9E5B-AF74-FE9FA40D24AA}"/>
          </ac:spMkLst>
        </pc:spChg>
      </pc:sldChg>
      <pc:sldChg chg="modSp add mod">
        <pc:chgData name="Michael Bloomfield" userId="f70212b848e07b29" providerId="LiveId" clId="{C5834FC1-EEEC-43A0-8E4E-14DFB5153AC7}" dt="2023-03-11T05:55:39.021" v="5964" actId="255"/>
        <pc:sldMkLst>
          <pc:docMk/>
          <pc:sldMk cId="1686509808" sldId="325"/>
        </pc:sldMkLst>
        <pc:spChg chg="mod">
          <ac:chgData name="Michael Bloomfield" userId="f70212b848e07b29" providerId="LiveId" clId="{C5834FC1-EEEC-43A0-8E4E-14DFB5153AC7}" dt="2023-03-11T05:55:39.021" v="5964" actId="255"/>
          <ac:spMkLst>
            <pc:docMk/>
            <pc:sldMk cId="1686509808" sldId="325"/>
            <ac:spMk id="3" creationId="{67D823B2-AEA5-69A2-D8CF-B3CB25E0595D}"/>
          </ac:spMkLst>
        </pc:spChg>
        <pc:spChg chg="mod">
          <ac:chgData name="Michael Bloomfield" userId="f70212b848e07b29" providerId="LiveId" clId="{C5834FC1-EEEC-43A0-8E4E-14DFB5153AC7}" dt="2023-03-11T05:55:33.637" v="5963" actId="255"/>
          <ac:spMkLst>
            <pc:docMk/>
            <pc:sldMk cId="1686509808" sldId="325"/>
            <ac:spMk id="4" creationId="{7F82347E-A938-2A7F-F490-EE26528122B0}"/>
          </ac:spMkLst>
        </pc:spChg>
        <pc:spChg chg="mod">
          <ac:chgData name="Michael Bloomfield" userId="f70212b848e07b29" providerId="LiveId" clId="{C5834FC1-EEEC-43A0-8E4E-14DFB5153AC7}" dt="2023-03-05T08:28:44.489" v="5361" actId="207"/>
          <ac:spMkLst>
            <pc:docMk/>
            <pc:sldMk cId="1686509808" sldId="325"/>
            <ac:spMk id="5" creationId="{17C6F8A8-B13B-6D91-69DC-533A978DC74A}"/>
          </ac:spMkLst>
        </pc:spChg>
      </pc:sldChg>
      <pc:sldChg chg="modSp add mod">
        <pc:chgData name="Michael Bloomfield" userId="f70212b848e07b29" providerId="LiveId" clId="{C5834FC1-EEEC-43A0-8E4E-14DFB5153AC7}" dt="2023-03-11T06:47:13.611" v="6184" actId="20577"/>
        <pc:sldMkLst>
          <pc:docMk/>
          <pc:sldMk cId="1417137333" sldId="326"/>
        </pc:sldMkLst>
        <pc:spChg chg="mod">
          <ac:chgData name="Michael Bloomfield" userId="f70212b848e07b29" providerId="LiveId" clId="{C5834FC1-EEEC-43A0-8E4E-14DFB5153AC7}" dt="2023-03-11T06:47:09.211" v="6181" actId="20577"/>
          <ac:spMkLst>
            <pc:docMk/>
            <pc:sldMk cId="1417137333" sldId="326"/>
            <ac:spMk id="3" creationId="{67D823B2-AEA5-69A2-D8CF-B3CB25E0595D}"/>
          </ac:spMkLst>
        </pc:spChg>
        <pc:spChg chg="mod">
          <ac:chgData name="Michael Bloomfield" userId="f70212b848e07b29" providerId="LiveId" clId="{C5834FC1-EEEC-43A0-8E4E-14DFB5153AC7}" dt="2023-03-11T06:47:13.611" v="6184" actId="20577"/>
          <ac:spMkLst>
            <pc:docMk/>
            <pc:sldMk cId="1417137333" sldId="326"/>
            <ac:spMk id="4" creationId="{7F82347E-A938-2A7F-F490-EE26528122B0}"/>
          </ac:spMkLst>
        </pc:spChg>
      </pc:sldChg>
      <pc:sldChg chg="modSp add mod">
        <pc:chgData name="Michael Bloomfield" userId="f70212b848e07b29" providerId="LiveId" clId="{C5834FC1-EEEC-43A0-8E4E-14DFB5153AC7}" dt="2023-03-05T08:41:19.848" v="5525" actId="122"/>
        <pc:sldMkLst>
          <pc:docMk/>
          <pc:sldMk cId="3997456470" sldId="327"/>
        </pc:sldMkLst>
        <pc:spChg chg="mod">
          <ac:chgData name="Michael Bloomfield" userId="f70212b848e07b29" providerId="LiveId" clId="{C5834FC1-EEEC-43A0-8E4E-14DFB5153AC7}" dt="2023-03-05T08:41:19.848" v="5525" actId="122"/>
          <ac:spMkLst>
            <pc:docMk/>
            <pc:sldMk cId="3997456470" sldId="327"/>
            <ac:spMk id="3" creationId="{F863DFE4-7636-9E5B-AF74-FE9FA40D24AA}"/>
          </ac:spMkLst>
        </pc:spChg>
      </pc:sldChg>
      <pc:sldChg chg="modSp add del mod ord">
        <pc:chgData name="Michael Bloomfield" userId="f70212b848e07b29" providerId="LiveId" clId="{C5834FC1-EEEC-43A0-8E4E-14DFB5153AC7}" dt="2023-03-26T06:13:47.019" v="7775" actId="47"/>
        <pc:sldMkLst>
          <pc:docMk/>
          <pc:sldMk cId="2101109751" sldId="328"/>
        </pc:sldMkLst>
        <pc:spChg chg="mod">
          <ac:chgData name="Michael Bloomfield" userId="f70212b848e07b29" providerId="LiveId" clId="{C5834FC1-EEEC-43A0-8E4E-14DFB5153AC7}" dt="2023-03-11T05:41:01.486" v="5727" actId="1035"/>
          <ac:spMkLst>
            <pc:docMk/>
            <pc:sldMk cId="2101109751" sldId="328"/>
            <ac:spMk id="4" creationId="{411A628E-911C-3CF3-9A70-7EB4439744A7}"/>
          </ac:spMkLst>
        </pc:spChg>
        <pc:spChg chg="mod">
          <ac:chgData name="Michael Bloomfield" userId="f70212b848e07b29" providerId="LiveId" clId="{C5834FC1-EEEC-43A0-8E4E-14DFB5153AC7}" dt="2023-03-11T05:41:01.486" v="5727" actId="1035"/>
          <ac:spMkLst>
            <pc:docMk/>
            <pc:sldMk cId="2101109751" sldId="328"/>
            <ac:spMk id="5" creationId="{D82A4422-63A7-F8EE-03BC-FB66E7EB912E}"/>
          </ac:spMkLst>
        </pc:spChg>
        <pc:spChg chg="mod">
          <ac:chgData name="Michael Bloomfield" userId="f70212b848e07b29" providerId="LiveId" clId="{C5834FC1-EEEC-43A0-8E4E-14DFB5153AC7}" dt="2023-03-11T05:41:01.486" v="5727" actId="1035"/>
          <ac:spMkLst>
            <pc:docMk/>
            <pc:sldMk cId="2101109751" sldId="328"/>
            <ac:spMk id="10" creationId="{ADD4A3B8-10E6-1C65-5BDB-D2F88ADA9FD1}"/>
          </ac:spMkLst>
        </pc:spChg>
        <pc:spChg chg="mod">
          <ac:chgData name="Michael Bloomfield" userId="f70212b848e07b29" providerId="LiveId" clId="{C5834FC1-EEEC-43A0-8E4E-14DFB5153AC7}" dt="2023-03-11T05:41:01.486" v="5727" actId="1035"/>
          <ac:spMkLst>
            <pc:docMk/>
            <pc:sldMk cId="2101109751" sldId="328"/>
            <ac:spMk id="11" creationId="{1AB69F1F-C986-7A33-EFC3-1C967406E548}"/>
          </ac:spMkLst>
        </pc:spChg>
        <pc:spChg chg="mod">
          <ac:chgData name="Michael Bloomfield" userId="f70212b848e07b29" providerId="LiveId" clId="{C5834FC1-EEEC-43A0-8E4E-14DFB5153AC7}" dt="2023-03-11T05:40:54.181" v="5697" actId="20577"/>
          <ac:spMkLst>
            <pc:docMk/>
            <pc:sldMk cId="2101109751" sldId="328"/>
            <ac:spMk id="22" creationId="{EDD85AF3-7520-EB35-4750-1CF4B4F67B8B}"/>
          </ac:spMkLst>
        </pc:spChg>
        <pc:spChg chg="mod">
          <ac:chgData name="Michael Bloomfield" userId="f70212b848e07b29" providerId="LiveId" clId="{C5834FC1-EEEC-43A0-8E4E-14DFB5153AC7}" dt="2023-03-11T05:41:01.486" v="5727" actId="1035"/>
          <ac:spMkLst>
            <pc:docMk/>
            <pc:sldMk cId="2101109751" sldId="328"/>
            <ac:spMk id="27" creationId="{CD61418B-46B5-6659-AA3D-C5F0F3F799E0}"/>
          </ac:spMkLst>
        </pc:spChg>
        <pc:spChg chg="mod">
          <ac:chgData name="Michael Bloomfield" userId="f70212b848e07b29" providerId="LiveId" clId="{C5834FC1-EEEC-43A0-8E4E-14DFB5153AC7}" dt="2023-03-11T05:41:01.486" v="5727" actId="1035"/>
          <ac:spMkLst>
            <pc:docMk/>
            <pc:sldMk cId="2101109751" sldId="328"/>
            <ac:spMk id="28" creationId="{02AB7C73-3AFD-5191-E4CD-38DB76CA5D7D}"/>
          </ac:spMkLst>
        </pc:spChg>
        <pc:spChg chg="mod">
          <ac:chgData name="Michael Bloomfield" userId="f70212b848e07b29" providerId="LiveId" clId="{C5834FC1-EEEC-43A0-8E4E-14DFB5153AC7}" dt="2023-03-11T05:41:01.486" v="5727" actId="1035"/>
          <ac:spMkLst>
            <pc:docMk/>
            <pc:sldMk cId="2101109751" sldId="328"/>
            <ac:spMk id="29" creationId="{A6A59304-AA7B-0D12-C0CC-D67D6D1A5E3C}"/>
          </ac:spMkLst>
        </pc:spChg>
        <pc:spChg chg="mod">
          <ac:chgData name="Michael Bloomfield" userId="f70212b848e07b29" providerId="LiveId" clId="{C5834FC1-EEEC-43A0-8E4E-14DFB5153AC7}" dt="2023-03-11T05:41:01.486" v="5727" actId="1035"/>
          <ac:spMkLst>
            <pc:docMk/>
            <pc:sldMk cId="2101109751" sldId="328"/>
            <ac:spMk id="30" creationId="{FE1B2E86-C531-A4A7-BC2D-44CAF8DCE58C}"/>
          </ac:spMkLst>
        </pc:spChg>
        <pc:spChg chg="mod">
          <ac:chgData name="Michael Bloomfield" userId="f70212b848e07b29" providerId="LiveId" clId="{C5834FC1-EEEC-43A0-8E4E-14DFB5153AC7}" dt="2023-03-11T05:41:01.486" v="5727" actId="1035"/>
          <ac:spMkLst>
            <pc:docMk/>
            <pc:sldMk cId="2101109751" sldId="328"/>
            <ac:spMk id="33" creationId="{7BCE75C0-BA73-5A4B-F097-5D05DB2BACEB}"/>
          </ac:spMkLst>
        </pc:spChg>
        <pc:cxnChg chg="mod">
          <ac:chgData name="Michael Bloomfield" userId="f70212b848e07b29" providerId="LiveId" clId="{C5834FC1-EEEC-43A0-8E4E-14DFB5153AC7}" dt="2023-03-11T05:41:01.486" v="5727" actId="1035"/>
          <ac:cxnSpMkLst>
            <pc:docMk/>
            <pc:sldMk cId="2101109751" sldId="328"/>
            <ac:cxnSpMk id="7" creationId="{068E06F3-C97E-FFC2-18C8-A36858DAF74E}"/>
          </ac:cxnSpMkLst>
        </pc:cxnChg>
        <pc:cxnChg chg="mod">
          <ac:chgData name="Michael Bloomfield" userId="f70212b848e07b29" providerId="LiveId" clId="{C5834FC1-EEEC-43A0-8E4E-14DFB5153AC7}" dt="2023-03-11T05:41:01.486" v="5727" actId="1035"/>
          <ac:cxnSpMkLst>
            <pc:docMk/>
            <pc:sldMk cId="2101109751" sldId="328"/>
            <ac:cxnSpMk id="12" creationId="{082D3ADC-CEA0-624F-01B6-BE1814979F6B}"/>
          </ac:cxnSpMkLst>
        </pc:cxnChg>
        <pc:cxnChg chg="mod">
          <ac:chgData name="Michael Bloomfield" userId="f70212b848e07b29" providerId="LiveId" clId="{C5834FC1-EEEC-43A0-8E4E-14DFB5153AC7}" dt="2023-03-11T05:41:01.486" v="5727" actId="1035"/>
          <ac:cxnSpMkLst>
            <pc:docMk/>
            <pc:sldMk cId="2101109751" sldId="328"/>
            <ac:cxnSpMk id="16" creationId="{BF69F969-97D6-314C-EDB0-F0E20A681A5F}"/>
          </ac:cxnSpMkLst>
        </pc:cxnChg>
        <pc:cxnChg chg="mod">
          <ac:chgData name="Michael Bloomfield" userId="f70212b848e07b29" providerId="LiveId" clId="{C5834FC1-EEEC-43A0-8E4E-14DFB5153AC7}" dt="2023-03-11T05:41:01.486" v="5727" actId="1035"/>
          <ac:cxnSpMkLst>
            <pc:docMk/>
            <pc:sldMk cId="2101109751" sldId="328"/>
            <ac:cxnSpMk id="19" creationId="{288CE0D0-6A0E-0843-9E0E-B955C5241853}"/>
          </ac:cxnSpMkLst>
        </pc:cxnChg>
      </pc:sldChg>
      <pc:sldChg chg="addSp modSp add mod ord">
        <pc:chgData name="Michael Bloomfield" userId="f70212b848e07b29" providerId="LiveId" clId="{C5834FC1-EEEC-43A0-8E4E-14DFB5153AC7}" dt="2023-03-11T07:20:39.680" v="6321"/>
        <pc:sldMkLst>
          <pc:docMk/>
          <pc:sldMk cId="1355652323" sldId="329"/>
        </pc:sldMkLst>
        <pc:spChg chg="add mod">
          <ac:chgData name="Michael Bloomfield" userId="f70212b848e07b29" providerId="LiveId" clId="{C5834FC1-EEEC-43A0-8E4E-14DFB5153AC7}" dt="2023-03-11T05:45:06.048" v="5955" actId="1076"/>
          <ac:spMkLst>
            <pc:docMk/>
            <pc:sldMk cId="1355652323" sldId="329"/>
            <ac:spMk id="2" creationId="{53494051-784F-DB08-DF48-432E61767E15}"/>
          </ac:spMkLst>
        </pc:spChg>
        <pc:spChg chg="add mod">
          <ac:chgData name="Michael Bloomfield" userId="f70212b848e07b29" providerId="LiveId" clId="{C5834FC1-EEEC-43A0-8E4E-14DFB5153AC7}" dt="2023-03-11T05:44:16.149" v="5912" actId="1038"/>
          <ac:spMkLst>
            <pc:docMk/>
            <pc:sldMk cId="1355652323" sldId="329"/>
            <ac:spMk id="3" creationId="{255066EB-624F-5AD0-B85F-A95466BE9E9F}"/>
          </ac:spMkLst>
        </pc:spChg>
        <pc:spChg chg="mod">
          <ac:chgData name="Michael Bloomfield" userId="f70212b848e07b29" providerId="LiveId" clId="{C5834FC1-EEEC-43A0-8E4E-14DFB5153AC7}" dt="2023-03-11T05:41:43.901" v="5799" actId="1037"/>
          <ac:spMkLst>
            <pc:docMk/>
            <pc:sldMk cId="1355652323" sldId="329"/>
            <ac:spMk id="4" creationId="{411A628E-911C-3CF3-9A70-7EB4439744A7}"/>
          </ac:spMkLst>
        </pc:spChg>
        <pc:spChg chg="mod">
          <ac:chgData name="Michael Bloomfield" userId="f70212b848e07b29" providerId="LiveId" clId="{C5834FC1-EEEC-43A0-8E4E-14DFB5153AC7}" dt="2023-03-11T05:41:43.901" v="5799" actId="1037"/>
          <ac:spMkLst>
            <pc:docMk/>
            <pc:sldMk cId="1355652323" sldId="329"/>
            <ac:spMk id="5" creationId="{D82A4422-63A7-F8EE-03BC-FB66E7EB912E}"/>
          </ac:spMkLst>
        </pc:spChg>
        <pc:spChg chg="add mod">
          <ac:chgData name="Michael Bloomfield" userId="f70212b848e07b29" providerId="LiveId" clId="{C5834FC1-EEEC-43A0-8E4E-14DFB5153AC7}" dt="2023-03-11T05:44:35.687" v="5923" actId="1076"/>
          <ac:spMkLst>
            <pc:docMk/>
            <pc:sldMk cId="1355652323" sldId="329"/>
            <ac:spMk id="8" creationId="{20561DBA-2C41-92C4-2739-E9AD2B988B57}"/>
          </ac:spMkLst>
        </pc:spChg>
        <pc:spChg chg="add mod">
          <ac:chgData name="Michael Bloomfield" userId="f70212b848e07b29" providerId="LiveId" clId="{C5834FC1-EEEC-43A0-8E4E-14DFB5153AC7}" dt="2023-03-11T05:42:29.973" v="5803" actId="1076"/>
          <ac:spMkLst>
            <pc:docMk/>
            <pc:sldMk cId="1355652323" sldId="329"/>
            <ac:spMk id="9" creationId="{750830A3-6AB0-0E8E-5170-61ED80FC4218}"/>
          </ac:spMkLst>
        </pc:spChg>
        <pc:spChg chg="mod">
          <ac:chgData name="Michael Bloomfield" userId="f70212b848e07b29" providerId="LiveId" clId="{C5834FC1-EEEC-43A0-8E4E-14DFB5153AC7}" dt="2023-03-11T05:41:43.901" v="5799" actId="1037"/>
          <ac:spMkLst>
            <pc:docMk/>
            <pc:sldMk cId="1355652323" sldId="329"/>
            <ac:spMk id="10" creationId="{ADD4A3B8-10E6-1C65-5BDB-D2F88ADA9FD1}"/>
          </ac:spMkLst>
        </pc:spChg>
        <pc:spChg chg="mod">
          <ac:chgData name="Michael Bloomfield" userId="f70212b848e07b29" providerId="LiveId" clId="{C5834FC1-EEEC-43A0-8E4E-14DFB5153AC7}" dt="2023-03-11T05:41:43.901" v="5799" actId="1037"/>
          <ac:spMkLst>
            <pc:docMk/>
            <pc:sldMk cId="1355652323" sldId="329"/>
            <ac:spMk id="11" creationId="{1AB69F1F-C986-7A33-EFC3-1C967406E548}"/>
          </ac:spMkLst>
        </pc:spChg>
        <pc:spChg chg="add mod">
          <ac:chgData name="Michael Bloomfield" userId="f70212b848e07b29" providerId="LiveId" clId="{C5834FC1-EEEC-43A0-8E4E-14DFB5153AC7}" dt="2023-03-11T05:45:16.021" v="5959" actId="14100"/>
          <ac:spMkLst>
            <pc:docMk/>
            <pc:sldMk cId="1355652323" sldId="329"/>
            <ac:spMk id="21" creationId="{19ED378B-E1E0-6FA6-FA03-D05877E44F1C}"/>
          </ac:spMkLst>
        </pc:spChg>
        <pc:spChg chg="mod">
          <ac:chgData name="Michael Bloomfield" userId="f70212b848e07b29" providerId="LiveId" clId="{C5834FC1-EEEC-43A0-8E4E-14DFB5153AC7}" dt="2023-03-11T05:41:43.901" v="5799" actId="1037"/>
          <ac:spMkLst>
            <pc:docMk/>
            <pc:sldMk cId="1355652323" sldId="329"/>
            <ac:spMk id="22" creationId="{EDD85AF3-7520-EB35-4750-1CF4B4F67B8B}"/>
          </ac:spMkLst>
        </pc:spChg>
        <pc:spChg chg="add mod">
          <ac:chgData name="Michael Bloomfield" userId="f70212b848e07b29" providerId="LiveId" clId="{C5834FC1-EEEC-43A0-8E4E-14DFB5153AC7}" dt="2023-03-11T05:54:37.876" v="5960" actId="20577"/>
          <ac:spMkLst>
            <pc:docMk/>
            <pc:sldMk cId="1355652323" sldId="329"/>
            <ac:spMk id="23" creationId="{AA4E52B0-7369-68C7-E108-3CE45CA70B67}"/>
          </ac:spMkLst>
        </pc:spChg>
        <pc:spChg chg="mod">
          <ac:chgData name="Michael Bloomfield" userId="f70212b848e07b29" providerId="LiveId" clId="{C5834FC1-EEEC-43A0-8E4E-14DFB5153AC7}" dt="2023-03-11T05:41:43.901" v="5799" actId="1037"/>
          <ac:spMkLst>
            <pc:docMk/>
            <pc:sldMk cId="1355652323" sldId="329"/>
            <ac:spMk id="27" creationId="{CD61418B-46B5-6659-AA3D-C5F0F3F799E0}"/>
          </ac:spMkLst>
        </pc:spChg>
        <pc:spChg chg="mod">
          <ac:chgData name="Michael Bloomfield" userId="f70212b848e07b29" providerId="LiveId" clId="{C5834FC1-EEEC-43A0-8E4E-14DFB5153AC7}" dt="2023-03-11T05:41:43.901" v="5799" actId="1037"/>
          <ac:spMkLst>
            <pc:docMk/>
            <pc:sldMk cId="1355652323" sldId="329"/>
            <ac:spMk id="28" creationId="{02AB7C73-3AFD-5191-E4CD-38DB76CA5D7D}"/>
          </ac:spMkLst>
        </pc:spChg>
        <pc:spChg chg="mod">
          <ac:chgData name="Michael Bloomfield" userId="f70212b848e07b29" providerId="LiveId" clId="{C5834FC1-EEEC-43A0-8E4E-14DFB5153AC7}" dt="2023-03-11T05:41:43.901" v="5799" actId="1037"/>
          <ac:spMkLst>
            <pc:docMk/>
            <pc:sldMk cId="1355652323" sldId="329"/>
            <ac:spMk id="29" creationId="{A6A59304-AA7B-0D12-C0CC-D67D6D1A5E3C}"/>
          </ac:spMkLst>
        </pc:spChg>
        <pc:spChg chg="mod">
          <ac:chgData name="Michael Bloomfield" userId="f70212b848e07b29" providerId="LiveId" clId="{C5834FC1-EEEC-43A0-8E4E-14DFB5153AC7}" dt="2023-03-11T05:41:43.901" v="5799" actId="1037"/>
          <ac:spMkLst>
            <pc:docMk/>
            <pc:sldMk cId="1355652323" sldId="329"/>
            <ac:spMk id="30" creationId="{FE1B2E86-C531-A4A7-BC2D-44CAF8DCE58C}"/>
          </ac:spMkLst>
        </pc:spChg>
        <pc:spChg chg="mod">
          <ac:chgData name="Michael Bloomfield" userId="f70212b848e07b29" providerId="LiveId" clId="{C5834FC1-EEEC-43A0-8E4E-14DFB5153AC7}" dt="2023-03-11T05:41:43.901" v="5799" actId="1037"/>
          <ac:spMkLst>
            <pc:docMk/>
            <pc:sldMk cId="1355652323" sldId="329"/>
            <ac:spMk id="33" creationId="{7BCE75C0-BA73-5A4B-F097-5D05DB2BACEB}"/>
          </ac:spMkLst>
        </pc:spChg>
        <pc:cxnChg chg="add mod">
          <ac:chgData name="Michael Bloomfield" userId="f70212b848e07b29" providerId="LiveId" clId="{C5834FC1-EEEC-43A0-8E4E-14DFB5153AC7}" dt="2023-03-11T05:45:06.048" v="5955" actId="1076"/>
          <ac:cxnSpMkLst>
            <pc:docMk/>
            <pc:sldMk cId="1355652323" sldId="329"/>
            <ac:cxnSpMk id="6" creationId="{9CE2636B-FBA6-775A-0EFE-273EA8176C29}"/>
          </ac:cxnSpMkLst>
        </pc:cxnChg>
        <pc:cxnChg chg="mod">
          <ac:chgData name="Michael Bloomfield" userId="f70212b848e07b29" providerId="LiveId" clId="{C5834FC1-EEEC-43A0-8E4E-14DFB5153AC7}" dt="2023-03-11T05:41:43.901" v="5799" actId="1037"/>
          <ac:cxnSpMkLst>
            <pc:docMk/>
            <pc:sldMk cId="1355652323" sldId="329"/>
            <ac:cxnSpMk id="7" creationId="{068E06F3-C97E-FFC2-18C8-A36858DAF74E}"/>
          </ac:cxnSpMkLst>
        </pc:cxnChg>
        <pc:cxnChg chg="mod">
          <ac:chgData name="Michael Bloomfield" userId="f70212b848e07b29" providerId="LiveId" clId="{C5834FC1-EEEC-43A0-8E4E-14DFB5153AC7}" dt="2023-03-11T05:41:43.901" v="5799" actId="1037"/>
          <ac:cxnSpMkLst>
            <pc:docMk/>
            <pc:sldMk cId="1355652323" sldId="329"/>
            <ac:cxnSpMk id="12" creationId="{082D3ADC-CEA0-624F-01B6-BE1814979F6B}"/>
          </ac:cxnSpMkLst>
        </pc:cxnChg>
        <pc:cxnChg chg="add mod">
          <ac:chgData name="Michael Bloomfield" userId="f70212b848e07b29" providerId="LiveId" clId="{C5834FC1-EEEC-43A0-8E4E-14DFB5153AC7}" dt="2023-03-11T05:45:06.048" v="5955" actId="1076"/>
          <ac:cxnSpMkLst>
            <pc:docMk/>
            <pc:sldMk cId="1355652323" sldId="329"/>
            <ac:cxnSpMk id="13" creationId="{8C0F7874-4C9A-C15C-8A18-AD22E4915F25}"/>
          </ac:cxnSpMkLst>
        </pc:cxnChg>
        <pc:cxnChg chg="mod">
          <ac:chgData name="Michael Bloomfield" userId="f70212b848e07b29" providerId="LiveId" clId="{C5834FC1-EEEC-43A0-8E4E-14DFB5153AC7}" dt="2023-03-11T05:41:43.901" v="5799" actId="1037"/>
          <ac:cxnSpMkLst>
            <pc:docMk/>
            <pc:sldMk cId="1355652323" sldId="329"/>
            <ac:cxnSpMk id="16" creationId="{BF69F969-97D6-314C-EDB0-F0E20A681A5F}"/>
          </ac:cxnSpMkLst>
        </pc:cxnChg>
        <pc:cxnChg chg="add mod">
          <ac:chgData name="Michael Bloomfield" userId="f70212b848e07b29" providerId="LiveId" clId="{C5834FC1-EEEC-43A0-8E4E-14DFB5153AC7}" dt="2023-03-11T05:44:16.149" v="5912" actId="1038"/>
          <ac:cxnSpMkLst>
            <pc:docMk/>
            <pc:sldMk cId="1355652323" sldId="329"/>
            <ac:cxnSpMk id="17" creationId="{2252008F-1A91-B743-EADC-0E1D024B640A}"/>
          </ac:cxnSpMkLst>
        </pc:cxnChg>
        <pc:cxnChg chg="mod">
          <ac:chgData name="Michael Bloomfield" userId="f70212b848e07b29" providerId="LiveId" clId="{C5834FC1-EEEC-43A0-8E4E-14DFB5153AC7}" dt="2023-03-11T05:41:43.901" v="5799" actId="1037"/>
          <ac:cxnSpMkLst>
            <pc:docMk/>
            <pc:sldMk cId="1355652323" sldId="329"/>
            <ac:cxnSpMk id="19" creationId="{288CE0D0-6A0E-0843-9E0E-B955C5241853}"/>
          </ac:cxnSpMkLst>
        </pc:cxnChg>
      </pc:sldChg>
      <pc:sldChg chg="modSp add mod">
        <pc:chgData name="Michael Bloomfield" userId="f70212b848e07b29" providerId="LiveId" clId="{C5834FC1-EEEC-43A0-8E4E-14DFB5153AC7}" dt="2023-03-11T07:20:02.658" v="6318" actId="14100"/>
        <pc:sldMkLst>
          <pc:docMk/>
          <pc:sldMk cId="1336825070" sldId="330"/>
        </pc:sldMkLst>
        <pc:spChg chg="mod">
          <ac:chgData name="Michael Bloomfield" userId="f70212b848e07b29" providerId="LiveId" clId="{C5834FC1-EEEC-43A0-8E4E-14DFB5153AC7}" dt="2023-03-11T07:20:02.658" v="6318" actId="14100"/>
          <ac:spMkLst>
            <pc:docMk/>
            <pc:sldMk cId="1336825070" sldId="330"/>
            <ac:spMk id="4" creationId="{7F82347E-A938-2A7F-F490-EE26528122B0}"/>
          </ac:spMkLst>
        </pc:spChg>
      </pc:sldChg>
      <pc:sldChg chg="new del">
        <pc:chgData name="Michael Bloomfield" userId="f70212b848e07b29" providerId="LiveId" clId="{C5834FC1-EEEC-43A0-8E4E-14DFB5153AC7}" dt="2023-03-11T06:58:59.544" v="6186" actId="680"/>
        <pc:sldMkLst>
          <pc:docMk/>
          <pc:sldMk cId="899477623" sldId="331"/>
        </pc:sldMkLst>
      </pc:sldChg>
      <pc:sldChg chg="modSp add mod">
        <pc:chgData name="Michael Bloomfield" userId="f70212b848e07b29" providerId="LiveId" clId="{C5834FC1-EEEC-43A0-8E4E-14DFB5153AC7}" dt="2023-03-11T07:45:11.311" v="6459" actId="14100"/>
        <pc:sldMkLst>
          <pc:docMk/>
          <pc:sldMk cId="1624205821" sldId="331"/>
        </pc:sldMkLst>
        <pc:spChg chg="mod">
          <ac:chgData name="Michael Bloomfield" userId="f70212b848e07b29" providerId="LiveId" clId="{C5834FC1-EEEC-43A0-8E4E-14DFB5153AC7}" dt="2023-03-11T07:45:06.985" v="6458" actId="14100"/>
          <ac:spMkLst>
            <pc:docMk/>
            <pc:sldMk cId="1624205821" sldId="331"/>
            <ac:spMk id="3" creationId="{67D823B2-AEA5-69A2-D8CF-B3CB25E0595D}"/>
          </ac:spMkLst>
        </pc:spChg>
        <pc:spChg chg="mod">
          <ac:chgData name="Michael Bloomfield" userId="f70212b848e07b29" providerId="LiveId" clId="{C5834FC1-EEEC-43A0-8E4E-14DFB5153AC7}" dt="2023-03-11T07:45:11.311" v="6459" actId="14100"/>
          <ac:spMkLst>
            <pc:docMk/>
            <pc:sldMk cId="1624205821" sldId="331"/>
            <ac:spMk id="4" creationId="{7F82347E-A938-2A7F-F490-EE26528122B0}"/>
          </ac:spMkLst>
        </pc:spChg>
      </pc:sldChg>
      <pc:sldChg chg="modSp add mod">
        <pc:chgData name="Michael Bloomfield" userId="f70212b848e07b29" providerId="LiveId" clId="{C5834FC1-EEEC-43A0-8E4E-14DFB5153AC7}" dt="2023-03-11T07:47:31.681" v="6503" actId="20577"/>
        <pc:sldMkLst>
          <pc:docMk/>
          <pc:sldMk cId="4088899042" sldId="332"/>
        </pc:sldMkLst>
        <pc:spChg chg="mod">
          <ac:chgData name="Michael Bloomfield" userId="f70212b848e07b29" providerId="LiveId" clId="{C5834FC1-EEEC-43A0-8E4E-14DFB5153AC7}" dt="2023-03-11T07:47:31.681" v="6503" actId="20577"/>
          <ac:spMkLst>
            <pc:docMk/>
            <pc:sldMk cId="4088899042" sldId="332"/>
            <ac:spMk id="3" creationId="{67D823B2-AEA5-69A2-D8CF-B3CB25E0595D}"/>
          </ac:spMkLst>
        </pc:spChg>
      </pc:sldChg>
      <pc:sldChg chg="modSp add mod">
        <pc:chgData name="Michael Bloomfield" userId="f70212b848e07b29" providerId="LiveId" clId="{C5834FC1-EEEC-43A0-8E4E-14DFB5153AC7}" dt="2023-03-11T07:49:59.880" v="6514" actId="207"/>
        <pc:sldMkLst>
          <pc:docMk/>
          <pc:sldMk cId="2752549730" sldId="333"/>
        </pc:sldMkLst>
        <pc:spChg chg="mod">
          <ac:chgData name="Michael Bloomfield" userId="f70212b848e07b29" providerId="LiveId" clId="{C5834FC1-EEEC-43A0-8E4E-14DFB5153AC7}" dt="2023-03-11T07:49:59.880" v="6514" actId="207"/>
          <ac:spMkLst>
            <pc:docMk/>
            <pc:sldMk cId="2752549730" sldId="333"/>
            <ac:spMk id="3" creationId="{F863DFE4-7636-9E5B-AF74-FE9FA40D24AA}"/>
          </ac:spMkLst>
        </pc:spChg>
      </pc:sldChg>
      <pc:sldChg chg="add del">
        <pc:chgData name="Michael Bloomfield" userId="f70212b848e07b29" providerId="LiveId" clId="{C5834FC1-EEEC-43A0-8E4E-14DFB5153AC7}" dt="2023-03-18T23:40:27.465" v="6829" actId="47"/>
        <pc:sldMkLst>
          <pc:docMk/>
          <pc:sldMk cId="3490326155" sldId="334"/>
        </pc:sldMkLst>
      </pc:sldChg>
      <pc:sldChg chg="modSp add mod">
        <pc:chgData name="Michael Bloomfield" userId="f70212b848e07b29" providerId="LiveId" clId="{C5834FC1-EEEC-43A0-8E4E-14DFB5153AC7}" dt="2023-03-18T23:42:20.185" v="6847" actId="207"/>
        <pc:sldMkLst>
          <pc:docMk/>
          <pc:sldMk cId="801559326" sldId="335"/>
        </pc:sldMkLst>
        <pc:spChg chg="mod">
          <ac:chgData name="Michael Bloomfield" userId="f70212b848e07b29" providerId="LiveId" clId="{C5834FC1-EEEC-43A0-8E4E-14DFB5153AC7}" dt="2023-03-18T23:42:20.185" v="6847" actId="207"/>
          <ac:spMkLst>
            <pc:docMk/>
            <pc:sldMk cId="801559326" sldId="335"/>
            <ac:spMk id="3" creationId="{F863DFE4-7636-9E5B-AF74-FE9FA40D24AA}"/>
          </ac:spMkLst>
        </pc:spChg>
      </pc:sldChg>
      <pc:sldChg chg="modSp add mod">
        <pc:chgData name="Michael Bloomfield" userId="f70212b848e07b29" providerId="LiveId" clId="{C5834FC1-EEEC-43A0-8E4E-14DFB5153AC7}" dt="2023-03-11T08:05:45.324" v="6537" actId="207"/>
        <pc:sldMkLst>
          <pc:docMk/>
          <pc:sldMk cId="3485817944" sldId="336"/>
        </pc:sldMkLst>
        <pc:spChg chg="mod">
          <ac:chgData name="Michael Bloomfield" userId="f70212b848e07b29" providerId="LiveId" clId="{C5834FC1-EEEC-43A0-8E4E-14DFB5153AC7}" dt="2023-03-11T08:05:45.324" v="6537" actId="207"/>
          <ac:spMkLst>
            <pc:docMk/>
            <pc:sldMk cId="3485817944" sldId="336"/>
            <ac:spMk id="3" creationId="{F863DFE4-7636-9E5B-AF74-FE9FA40D24AA}"/>
          </ac:spMkLst>
        </pc:spChg>
      </pc:sldChg>
      <pc:sldChg chg="addSp modSp add mod">
        <pc:chgData name="Michael Bloomfield" userId="f70212b848e07b29" providerId="LiveId" clId="{C5834FC1-EEEC-43A0-8E4E-14DFB5153AC7}" dt="2023-03-19T01:16:46.777" v="7112" actId="207"/>
        <pc:sldMkLst>
          <pc:docMk/>
          <pc:sldMk cId="1026886339" sldId="337"/>
        </pc:sldMkLst>
        <pc:spChg chg="mod">
          <ac:chgData name="Michael Bloomfield" userId="f70212b848e07b29" providerId="LiveId" clId="{C5834FC1-EEEC-43A0-8E4E-14DFB5153AC7}" dt="2023-03-19T01:16:46.777" v="7112" actId="207"/>
          <ac:spMkLst>
            <pc:docMk/>
            <pc:sldMk cId="1026886339" sldId="337"/>
            <ac:spMk id="3" creationId="{F863DFE4-7636-9E5B-AF74-FE9FA40D24AA}"/>
          </ac:spMkLst>
        </pc:spChg>
        <pc:graphicFrameChg chg="add mod">
          <ac:chgData name="Michael Bloomfield" userId="f70212b848e07b29" providerId="LiveId" clId="{C5834FC1-EEEC-43A0-8E4E-14DFB5153AC7}" dt="2023-03-11T08:19:58.390" v="6555" actId="1076"/>
          <ac:graphicFrameMkLst>
            <pc:docMk/>
            <pc:sldMk cId="1026886339" sldId="337"/>
            <ac:graphicFrameMk id="2" creationId="{F295D945-B8EC-3D78-E7AC-06A305DA7253}"/>
          </ac:graphicFrameMkLst>
        </pc:graphicFrameChg>
      </pc:sldChg>
      <pc:sldChg chg="add">
        <pc:chgData name="Michael Bloomfield" userId="f70212b848e07b29" providerId="LiveId" clId="{C5834FC1-EEEC-43A0-8E4E-14DFB5153AC7}" dt="2023-03-11T08:20:13.336" v="6556"/>
        <pc:sldMkLst>
          <pc:docMk/>
          <pc:sldMk cId="3727193854" sldId="338"/>
        </pc:sldMkLst>
      </pc:sldChg>
      <pc:sldChg chg="modSp add mod">
        <pc:chgData name="Michael Bloomfield" userId="f70212b848e07b29" providerId="LiveId" clId="{C5834FC1-EEEC-43A0-8E4E-14DFB5153AC7}" dt="2023-03-11T08:21:16.113" v="6584" actId="6549"/>
        <pc:sldMkLst>
          <pc:docMk/>
          <pc:sldMk cId="2144632453" sldId="339"/>
        </pc:sldMkLst>
        <pc:spChg chg="mod">
          <ac:chgData name="Michael Bloomfield" userId="f70212b848e07b29" providerId="LiveId" clId="{C5834FC1-EEEC-43A0-8E4E-14DFB5153AC7}" dt="2023-03-11T08:21:16.113" v="6584" actId="6549"/>
          <ac:spMkLst>
            <pc:docMk/>
            <pc:sldMk cId="2144632453" sldId="339"/>
            <ac:spMk id="3" creationId="{F863DFE4-7636-9E5B-AF74-FE9FA40D24AA}"/>
          </ac:spMkLst>
        </pc:spChg>
      </pc:sldChg>
      <pc:sldChg chg="modSp add mod">
        <pc:chgData name="Michael Bloomfield" userId="f70212b848e07b29" providerId="LiveId" clId="{C5834FC1-EEEC-43A0-8E4E-14DFB5153AC7}" dt="2023-03-11T08:21:34.568" v="6587" actId="20577"/>
        <pc:sldMkLst>
          <pc:docMk/>
          <pc:sldMk cId="501956111" sldId="340"/>
        </pc:sldMkLst>
        <pc:spChg chg="mod">
          <ac:chgData name="Michael Bloomfield" userId="f70212b848e07b29" providerId="LiveId" clId="{C5834FC1-EEEC-43A0-8E4E-14DFB5153AC7}" dt="2023-03-11T08:21:34.568" v="6587" actId="20577"/>
          <ac:spMkLst>
            <pc:docMk/>
            <pc:sldMk cId="501956111" sldId="340"/>
            <ac:spMk id="3" creationId="{F863DFE4-7636-9E5B-AF74-FE9FA40D24AA}"/>
          </ac:spMkLst>
        </pc:spChg>
      </pc:sldChg>
      <pc:sldChg chg="modSp add mod">
        <pc:chgData name="Michael Bloomfield" userId="f70212b848e07b29" providerId="LiveId" clId="{C5834FC1-EEEC-43A0-8E4E-14DFB5153AC7}" dt="2023-03-19T01:15:53.675" v="7108" actId="207"/>
        <pc:sldMkLst>
          <pc:docMk/>
          <pc:sldMk cId="2699172369" sldId="341"/>
        </pc:sldMkLst>
        <pc:spChg chg="mod">
          <ac:chgData name="Michael Bloomfield" userId="f70212b848e07b29" providerId="LiveId" clId="{C5834FC1-EEEC-43A0-8E4E-14DFB5153AC7}" dt="2023-03-19T01:15:53.675" v="7108" actId="207"/>
          <ac:spMkLst>
            <pc:docMk/>
            <pc:sldMk cId="2699172369" sldId="341"/>
            <ac:spMk id="3" creationId="{F863DFE4-7636-9E5B-AF74-FE9FA40D24AA}"/>
          </ac:spMkLst>
        </pc:spChg>
      </pc:sldChg>
      <pc:sldChg chg="addSp modSp add mod">
        <pc:chgData name="Michael Bloomfield" userId="f70212b848e07b29" providerId="LiveId" clId="{C5834FC1-EEEC-43A0-8E4E-14DFB5153AC7}" dt="2023-03-19T01:28:02.261" v="7296" actId="207"/>
        <pc:sldMkLst>
          <pc:docMk/>
          <pc:sldMk cId="3949933582" sldId="342"/>
        </pc:sldMkLst>
        <pc:spChg chg="mod">
          <ac:chgData name="Michael Bloomfield" userId="f70212b848e07b29" providerId="LiveId" clId="{C5834FC1-EEEC-43A0-8E4E-14DFB5153AC7}" dt="2023-03-19T01:28:02.261" v="7296" actId="207"/>
          <ac:spMkLst>
            <pc:docMk/>
            <pc:sldMk cId="3949933582" sldId="342"/>
            <ac:spMk id="3" creationId="{F863DFE4-7636-9E5B-AF74-FE9FA40D24AA}"/>
          </ac:spMkLst>
        </pc:spChg>
        <pc:graphicFrameChg chg="add mod">
          <ac:chgData name="Michael Bloomfield" userId="f70212b848e07b29" providerId="LiveId" clId="{C5834FC1-EEEC-43A0-8E4E-14DFB5153AC7}" dt="2023-03-19T01:27:06.668" v="7292" actId="1076"/>
          <ac:graphicFrameMkLst>
            <pc:docMk/>
            <pc:sldMk cId="3949933582" sldId="342"/>
            <ac:graphicFrameMk id="2" creationId="{BB3BBB4C-D128-BC02-E1AB-5BFB7E23C727}"/>
          </ac:graphicFrameMkLst>
        </pc:graphicFrameChg>
      </pc:sldChg>
      <pc:sldChg chg="modSp add mod">
        <pc:chgData name="Michael Bloomfield" userId="f70212b848e07b29" providerId="LiveId" clId="{C5834FC1-EEEC-43A0-8E4E-14DFB5153AC7}" dt="2023-03-19T01:23:07.716" v="7254" actId="207"/>
        <pc:sldMkLst>
          <pc:docMk/>
          <pc:sldMk cId="1108917047" sldId="343"/>
        </pc:sldMkLst>
        <pc:spChg chg="mod">
          <ac:chgData name="Michael Bloomfield" userId="f70212b848e07b29" providerId="LiveId" clId="{C5834FC1-EEEC-43A0-8E4E-14DFB5153AC7}" dt="2023-03-19T01:23:07.716" v="7254" actId="207"/>
          <ac:spMkLst>
            <pc:docMk/>
            <pc:sldMk cId="1108917047" sldId="343"/>
            <ac:spMk id="3" creationId="{F863DFE4-7636-9E5B-AF74-FE9FA40D24AA}"/>
          </ac:spMkLst>
        </pc:spChg>
      </pc:sldChg>
      <pc:sldChg chg="modSp add del mod">
        <pc:chgData name="Michael Bloomfield" userId="f70212b848e07b29" providerId="LiveId" clId="{C5834FC1-EEEC-43A0-8E4E-14DFB5153AC7}" dt="2023-03-19T01:23:37.946" v="7290" actId="47"/>
        <pc:sldMkLst>
          <pc:docMk/>
          <pc:sldMk cId="4227388306" sldId="344"/>
        </pc:sldMkLst>
        <pc:spChg chg="mod">
          <ac:chgData name="Michael Bloomfield" userId="f70212b848e07b29" providerId="LiveId" clId="{C5834FC1-EEEC-43A0-8E4E-14DFB5153AC7}" dt="2023-03-18T23:26:38.962" v="6827" actId="207"/>
          <ac:spMkLst>
            <pc:docMk/>
            <pc:sldMk cId="4227388306" sldId="344"/>
            <ac:spMk id="3" creationId="{F863DFE4-7636-9E5B-AF74-FE9FA40D24AA}"/>
          </ac:spMkLst>
        </pc:spChg>
      </pc:sldChg>
      <pc:sldChg chg="modSp add mod">
        <pc:chgData name="Michael Bloomfield" userId="f70212b848e07b29" providerId="LiveId" clId="{C5834FC1-EEEC-43A0-8E4E-14DFB5153AC7}" dt="2023-03-19T01:19:32.511" v="7116" actId="207"/>
        <pc:sldMkLst>
          <pc:docMk/>
          <pc:sldMk cId="1661826984" sldId="345"/>
        </pc:sldMkLst>
        <pc:spChg chg="mod">
          <ac:chgData name="Michael Bloomfield" userId="f70212b848e07b29" providerId="LiveId" clId="{C5834FC1-EEEC-43A0-8E4E-14DFB5153AC7}" dt="2023-03-19T01:19:32.511" v="7116" actId="207"/>
          <ac:spMkLst>
            <pc:docMk/>
            <pc:sldMk cId="1661826984" sldId="345"/>
            <ac:spMk id="3" creationId="{F863DFE4-7636-9E5B-AF74-FE9FA40D24AA}"/>
          </ac:spMkLst>
        </pc:spChg>
      </pc:sldChg>
      <pc:sldChg chg="modSp add mod">
        <pc:chgData name="Michael Bloomfield" userId="f70212b848e07b29" providerId="LiveId" clId="{C5834FC1-EEEC-43A0-8E4E-14DFB5153AC7}" dt="2023-03-18T22:28:53.912" v="6745" actId="20577"/>
        <pc:sldMkLst>
          <pc:docMk/>
          <pc:sldMk cId="1501331711" sldId="346"/>
        </pc:sldMkLst>
        <pc:spChg chg="mod">
          <ac:chgData name="Michael Bloomfield" userId="f70212b848e07b29" providerId="LiveId" clId="{C5834FC1-EEEC-43A0-8E4E-14DFB5153AC7}" dt="2023-03-18T22:28:53.912" v="6745" actId="20577"/>
          <ac:spMkLst>
            <pc:docMk/>
            <pc:sldMk cId="1501331711" sldId="346"/>
            <ac:spMk id="3" creationId="{F863DFE4-7636-9E5B-AF74-FE9FA40D24AA}"/>
          </ac:spMkLst>
        </pc:spChg>
      </pc:sldChg>
      <pc:sldChg chg="addSp modSp add mod">
        <pc:chgData name="Michael Bloomfield" userId="f70212b848e07b29" providerId="LiveId" clId="{C5834FC1-EEEC-43A0-8E4E-14DFB5153AC7}" dt="2023-03-26T05:32:01.982" v="7318" actId="207"/>
        <pc:sldMkLst>
          <pc:docMk/>
          <pc:sldMk cId="3672783947" sldId="347"/>
        </pc:sldMkLst>
        <pc:spChg chg="mod">
          <ac:chgData name="Michael Bloomfield" userId="f70212b848e07b29" providerId="LiveId" clId="{C5834FC1-EEEC-43A0-8E4E-14DFB5153AC7}" dt="2023-03-26T05:32:01.982" v="7318" actId="207"/>
          <ac:spMkLst>
            <pc:docMk/>
            <pc:sldMk cId="3672783947" sldId="347"/>
            <ac:spMk id="3" creationId="{F863DFE4-7636-9E5B-AF74-FE9FA40D24AA}"/>
          </ac:spMkLst>
        </pc:spChg>
        <pc:graphicFrameChg chg="add mod modGraphic">
          <ac:chgData name="Michael Bloomfield" userId="f70212b848e07b29" providerId="LiveId" clId="{C5834FC1-EEEC-43A0-8E4E-14DFB5153AC7}" dt="2023-03-25T10:08:06.914" v="7304" actId="1076"/>
          <ac:graphicFrameMkLst>
            <pc:docMk/>
            <pc:sldMk cId="3672783947" sldId="347"/>
            <ac:graphicFrameMk id="2" creationId="{08663892-A1BB-814E-D218-C14245EC99AD}"/>
          </ac:graphicFrameMkLst>
        </pc:graphicFrameChg>
      </pc:sldChg>
      <pc:sldChg chg="modSp add mod">
        <pc:chgData name="Michael Bloomfield" userId="f70212b848e07b29" providerId="LiveId" clId="{C5834FC1-EEEC-43A0-8E4E-14DFB5153AC7}" dt="2023-03-26T06:27:28.837" v="7776" actId="207"/>
        <pc:sldMkLst>
          <pc:docMk/>
          <pc:sldMk cId="615746450" sldId="348"/>
        </pc:sldMkLst>
        <pc:spChg chg="mod">
          <ac:chgData name="Michael Bloomfield" userId="f70212b848e07b29" providerId="LiveId" clId="{C5834FC1-EEEC-43A0-8E4E-14DFB5153AC7}" dt="2023-03-26T06:27:28.837" v="7776" actId="207"/>
          <ac:spMkLst>
            <pc:docMk/>
            <pc:sldMk cId="615746450" sldId="348"/>
            <ac:spMk id="3" creationId="{F863DFE4-7636-9E5B-AF74-FE9FA40D24AA}"/>
          </ac:spMkLst>
        </pc:spChg>
      </pc:sldChg>
      <pc:sldChg chg="modSp add mod">
        <pc:chgData name="Michael Bloomfield" userId="f70212b848e07b29" providerId="LiveId" clId="{C5834FC1-EEEC-43A0-8E4E-14DFB5153AC7}" dt="2023-03-26T05:36:24.810" v="7324" actId="207"/>
        <pc:sldMkLst>
          <pc:docMk/>
          <pc:sldMk cId="2626332280" sldId="349"/>
        </pc:sldMkLst>
        <pc:spChg chg="mod">
          <ac:chgData name="Michael Bloomfield" userId="f70212b848e07b29" providerId="LiveId" clId="{C5834FC1-EEEC-43A0-8E4E-14DFB5153AC7}" dt="2023-03-26T05:36:24.810" v="7324" actId="207"/>
          <ac:spMkLst>
            <pc:docMk/>
            <pc:sldMk cId="2626332280" sldId="349"/>
            <ac:spMk id="3" creationId="{F863DFE4-7636-9E5B-AF74-FE9FA40D24AA}"/>
          </ac:spMkLst>
        </pc:spChg>
      </pc:sldChg>
      <pc:sldChg chg="addSp delSp modSp add mod">
        <pc:chgData name="Michael Bloomfield" userId="f70212b848e07b29" providerId="LiveId" clId="{C5834FC1-EEEC-43A0-8E4E-14DFB5153AC7}" dt="2023-04-02T03:54:38.801" v="8088" actId="207"/>
        <pc:sldMkLst>
          <pc:docMk/>
          <pc:sldMk cId="2665134192" sldId="350"/>
        </pc:sldMkLst>
        <pc:spChg chg="add del mod">
          <ac:chgData name="Michael Bloomfield" userId="f70212b848e07b29" providerId="LiveId" clId="{C5834FC1-EEEC-43A0-8E4E-14DFB5153AC7}" dt="2023-03-26T06:44:23.983" v="7803" actId="478"/>
          <ac:spMkLst>
            <pc:docMk/>
            <pc:sldMk cId="2665134192" sldId="350"/>
            <ac:spMk id="2" creationId="{983479BB-2989-F2A7-D27E-52FD5A28D738}"/>
          </ac:spMkLst>
        </pc:spChg>
        <pc:spChg chg="mod">
          <ac:chgData name="Michael Bloomfield" userId="f70212b848e07b29" providerId="LiveId" clId="{C5834FC1-EEEC-43A0-8E4E-14DFB5153AC7}" dt="2023-04-02T03:54:38.801" v="8088" actId="207"/>
          <ac:spMkLst>
            <pc:docMk/>
            <pc:sldMk cId="2665134192" sldId="350"/>
            <ac:spMk id="3" creationId="{F863DFE4-7636-9E5B-AF74-FE9FA40D24AA}"/>
          </ac:spMkLst>
        </pc:spChg>
        <pc:picChg chg="add mod">
          <ac:chgData name="Michael Bloomfield" userId="f70212b848e07b29" providerId="LiveId" clId="{C5834FC1-EEEC-43A0-8E4E-14DFB5153AC7}" dt="2023-03-26T06:55:55.651" v="7805" actId="1076"/>
          <ac:picMkLst>
            <pc:docMk/>
            <pc:sldMk cId="2665134192" sldId="350"/>
            <ac:picMk id="5" creationId="{F2C6BCCE-0E44-EEFE-7D3D-7EDAE433B375}"/>
          </ac:picMkLst>
        </pc:picChg>
      </pc:sldChg>
      <pc:sldChg chg="modSp add mod">
        <pc:chgData name="Michael Bloomfield" userId="f70212b848e07b29" providerId="LiveId" clId="{C5834FC1-EEEC-43A0-8E4E-14DFB5153AC7}" dt="2023-03-26T06:57:38.301" v="7831" actId="207"/>
        <pc:sldMkLst>
          <pc:docMk/>
          <pc:sldMk cId="2275833526" sldId="351"/>
        </pc:sldMkLst>
        <pc:spChg chg="mod">
          <ac:chgData name="Michael Bloomfield" userId="f70212b848e07b29" providerId="LiveId" clId="{C5834FC1-EEEC-43A0-8E4E-14DFB5153AC7}" dt="2023-03-26T06:57:38.301" v="7831" actId="207"/>
          <ac:spMkLst>
            <pc:docMk/>
            <pc:sldMk cId="2275833526" sldId="351"/>
            <ac:spMk id="3" creationId="{F863DFE4-7636-9E5B-AF74-FE9FA40D24AA}"/>
          </ac:spMkLst>
        </pc:spChg>
      </pc:sldChg>
      <pc:sldChg chg="addSp modSp add mod">
        <pc:chgData name="Michael Bloomfield" userId="f70212b848e07b29" providerId="LiveId" clId="{C5834FC1-EEEC-43A0-8E4E-14DFB5153AC7}" dt="2023-04-02T03:53:52.883" v="8086" actId="207"/>
        <pc:sldMkLst>
          <pc:docMk/>
          <pc:sldMk cId="178868970" sldId="352"/>
        </pc:sldMkLst>
        <pc:spChg chg="mod">
          <ac:chgData name="Michael Bloomfield" userId="f70212b848e07b29" providerId="LiveId" clId="{C5834FC1-EEEC-43A0-8E4E-14DFB5153AC7}" dt="2023-04-02T03:53:52.883" v="8086" actId="207"/>
          <ac:spMkLst>
            <pc:docMk/>
            <pc:sldMk cId="178868970" sldId="352"/>
            <ac:spMk id="3" creationId="{F863DFE4-7636-9E5B-AF74-FE9FA40D24AA}"/>
          </ac:spMkLst>
        </pc:spChg>
        <pc:graphicFrameChg chg="add mod modGraphic">
          <ac:chgData name="Michael Bloomfield" userId="f70212b848e07b29" providerId="LiveId" clId="{C5834FC1-EEEC-43A0-8E4E-14DFB5153AC7}" dt="2023-03-25T10:07:52.944" v="7302" actId="1076"/>
          <ac:graphicFrameMkLst>
            <pc:docMk/>
            <pc:sldMk cId="178868970" sldId="352"/>
            <ac:graphicFrameMk id="2" creationId="{A1C5EBE7-5DF6-699D-146C-301B19F6AD33}"/>
          </ac:graphicFrameMkLst>
        </pc:graphicFrameChg>
      </pc:sldChg>
      <pc:sldChg chg="addSp delSp add mod setBg delDesignElem">
        <pc:chgData name="Michael Bloomfield" userId="f70212b848e07b29" providerId="LiveId" clId="{C5834FC1-EEEC-43A0-8E4E-14DFB5153AC7}" dt="2023-03-18T23:05:09.520" v="6822"/>
        <pc:sldMkLst>
          <pc:docMk/>
          <pc:sldMk cId="718292544" sldId="353"/>
        </pc:sldMkLst>
        <pc:spChg chg="del">
          <ac:chgData name="Michael Bloomfield" userId="f70212b848e07b29" providerId="LiveId" clId="{C5834FC1-EEEC-43A0-8E4E-14DFB5153AC7}" dt="2023-03-18T23:04:56.582" v="6820"/>
          <ac:spMkLst>
            <pc:docMk/>
            <pc:sldMk cId="718292544" sldId="353"/>
            <ac:spMk id="11" creationId="{E5093ECC-8BEB-4546-A80D-0B48876623DE}"/>
          </ac:spMkLst>
        </pc:spChg>
        <pc:picChg chg="del">
          <ac:chgData name="Michael Bloomfield" userId="f70212b848e07b29" providerId="LiveId" clId="{C5834FC1-EEEC-43A0-8E4E-14DFB5153AC7}" dt="2023-03-18T23:04:58.119" v="6821" actId="478"/>
          <ac:picMkLst>
            <pc:docMk/>
            <pc:sldMk cId="718292544" sldId="353"/>
            <ac:picMk id="6" creationId="{B2055A03-FFD0-E10A-D8E1-64AE4A10F069}"/>
          </ac:picMkLst>
        </pc:picChg>
        <pc:picChg chg="add">
          <ac:chgData name="Michael Bloomfield" userId="f70212b848e07b29" providerId="LiveId" clId="{C5834FC1-EEEC-43A0-8E4E-14DFB5153AC7}" dt="2023-03-18T23:05:09.520" v="6822"/>
          <ac:picMkLst>
            <pc:docMk/>
            <pc:sldMk cId="718292544" sldId="353"/>
            <ac:picMk id="1026" creationId="{62B9F3E2-C919-0011-7062-B923E371CAF6}"/>
          </ac:picMkLst>
        </pc:picChg>
      </pc:sldChg>
      <pc:sldChg chg="modSp add mod">
        <pc:chgData name="Michael Bloomfield" userId="f70212b848e07b29" providerId="LiveId" clId="{C5834FC1-EEEC-43A0-8E4E-14DFB5153AC7}" dt="2023-03-18T23:40:37.070" v="6846" actId="20577"/>
        <pc:sldMkLst>
          <pc:docMk/>
          <pc:sldMk cId="1331262854" sldId="354"/>
        </pc:sldMkLst>
        <pc:spChg chg="mod">
          <ac:chgData name="Michael Bloomfield" userId="f70212b848e07b29" providerId="LiveId" clId="{C5834FC1-EEEC-43A0-8E4E-14DFB5153AC7}" dt="2023-03-18T23:40:37.070" v="6846" actId="20577"/>
          <ac:spMkLst>
            <pc:docMk/>
            <pc:sldMk cId="1331262854" sldId="354"/>
            <ac:spMk id="3" creationId="{67D823B2-AEA5-69A2-D8CF-B3CB25E0595D}"/>
          </ac:spMkLst>
        </pc:spChg>
      </pc:sldChg>
      <pc:sldChg chg="modSp add del mod">
        <pc:chgData name="Michael Bloomfield" userId="f70212b848e07b29" providerId="LiveId" clId="{C5834FC1-EEEC-43A0-8E4E-14DFB5153AC7}" dt="2023-03-18T23:43:48.277" v="6892" actId="47"/>
        <pc:sldMkLst>
          <pc:docMk/>
          <pc:sldMk cId="663077950" sldId="355"/>
        </pc:sldMkLst>
        <pc:spChg chg="mod">
          <ac:chgData name="Michael Bloomfield" userId="f70212b848e07b29" providerId="LiveId" clId="{C5834FC1-EEEC-43A0-8E4E-14DFB5153AC7}" dt="2023-03-18T23:43:15.359" v="6891" actId="27636"/>
          <ac:spMkLst>
            <pc:docMk/>
            <pc:sldMk cId="663077950" sldId="355"/>
            <ac:spMk id="5" creationId="{17C6F8A8-B13B-6D91-69DC-533A978DC74A}"/>
          </ac:spMkLst>
        </pc:spChg>
      </pc:sldChg>
      <pc:sldChg chg="modSp add mod">
        <pc:chgData name="Michael Bloomfield" userId="f70212b848e07b29" providerId="LiveId" clId="{C5834FC1-EEEC-43A0-8E4E-14DFB5153AC7}" dt="2023-03-18T23:44:07.535" v="6936" actId="20577"/>
        <pc:sldMkLst>
          <pc:docMk/>
          <pc:sldMk cId="2030106697" sldId="355"/>
        </pc:sldMkLst>
        <pc:spChg chg="mod">
          <ac:chgData name="Michael Bloomfield" userId="f70212b848e07b29" providerId="LiveId" clId="{C5834FC1-EEEC-43A0-8E4E-14DFB5153AC7}" dt="2023-03-18T23:43:59.687" v="6911" actId="20577"/>
          <ac:spMkLst>
            <pc:docMk/>
            <pc:sldMk cId="2030106697" sldId="355"/>
            <ac:spMk id="3" creationId="{67D823B2-AEA5-69A2-D8CF-B3CB25E0595D}"/>
          </ac:spMkLst>
        </pc:spChg>
        <pc:spChg chg="mod">
          <ac:chgData name="Michael Bloomfield" userId="f70212b848e07b29" providerId="LiveId" clId="{C5834FC1-EEEC-43A0-8E4E-14DFB5153AC7}" dt="2023-03-18T23:44:07.535" v="6936" actId="20577"/>
          <ac:spMkLst>
            <pc:docMk/>
            <pc:sldMk cId="2030106697" sldId="355"/>
            <ac:spMk id="4" creationId="{7F82347E-A938-2A7F-F490-EE26528122B0}"/>
          </ac:spMkLst>
        </pc:spChg>
      </pc:sldChg>
      <pc:sldChg chg="modSp add mod ord">
        <pc:chgData name="Michael Bloomfield" userId="f70212b848e07b29" providerId="LiveId" clId="{C5834FC1-EEEC-43A0-8E4E-14DFB5153AC7}" dt="2023-03-18T23:48:01.838" v="7105" actId="20577"/>
        <pc:sldMkLst>
          <pc:docMk/>
          <pc:sldMk cId="3186529032" sldId="356"/>
        </pc:sldMkLst>
        <pc:spChg chg="mod">
          <ac:chgData name="Michael Bloomfield" userId="f70212b848e07b29" providerId="LiveId" clId="{C5834FC1-EEEC-43A0-8E4E-14DFB5153AC7}" dt="2023-03-18T23:48:01.838" v="7105" actId="20577"/>
          <ac:spMkLst>
            <pc:docMk/>
            <pc:sldMk cId="3186529032" sldId="356"/>
            <ac:spMk id="3" creationId="{67D823B2-AEA5-69A2-D8CF-B3CB25E0595D}"/>
          </ac:spMkLst>
        </pc:spChg>
        <pc:spChg chg="mod">
          <ac:chgData name="Michael Bloomfield" userId="f70212b848e07b29" providerId="LiveId" clId="{C5834FC1-EEEC-43A0-8E4E-14DFB5153AC7}" dt="2023-03-18T23:47:57.991" v="7104" actId="20577"/>
          <ac:spMkLst>
            <pc:docMk/>
            <pc:sldMk cId="3186529032" sldId="356"/>
            <ac:spMk id="4" creationId="{7F82347E-A938-2A7F-F490-EE26528122B0}"/>
          </ac:spMkLst>
        </pc:spChg>
      </pc:sldChg>
      <pc:sldChg chg="modSp add mod">
        <pc:chgData name="Michael Bloomfield" userId="f70212b848e07b29" providerId="LiveId" clId="{C5834FC1-EEEC-43A0-8E4E-14DFB5153AC7}" dt="2023-04-02T03:44:41.444" v="7914" actId="20577"/>
        <pc:sldMkLst>
          <pc:docMk/>
          <pc:sldMk cId="1430943885" sldId="357"/>
        </pc:sldMkLst>
        <pc:spChg chg="mod">
          <ac:chgData name="Michael Bloomfield" userId="f70212b848e07b29" providerId="LiveId" clId="{C5834FC1-EEEC-43A0-8E4E-14DFB5153AC7}" dt="2023-04-02T03:44:41.444" v="7914" actId="20577"/>
          <ac:spMkLst>
            <pc:docMk/>
            <pc:sldMk cId="1430943885" sldId="357"/>
            <ac:spMk id="3" creationId="{67D823B2-AEA5-69A2-D8CF-B3CB25E0595D}"/>
          </ac:spMkLst>
        </pc:spChg>
        <pc:spChg chg="mod">
          <ac:chgData name="Michael Bloomfield" userId="f70212b848e07b29" providerId="LiveId" clId="{C5834FC1-EEEC-43A0-8E4E-14DFB5153AC7}" dt="2023-03-19T01:23:26.956" v="7289" actId="20577"/>
          <ac:spMkLst>
            <pc:docMk/>
            <pc:sldMk cId="1430943885" sldId="357"/>
            <ac:spMk id="4" creationId="{7F82347E-A938-2A7F-F490-EE26528122B0}"/>
          </ac:spMkLst>
        </pc:spChg>
      </pc:sldChg>
      <pc:sldChg chg="new del">
        <pc:chgData name="Michael Bloomfield" userId="f70212b848e07b29" providerId="LiveId" clId="{C5834FC1-EEEC-43A0-8E4E-14DFB5153AC7}" dt="2023-03-19T01:18:26.228" v="7113" actId="47"/>
        <pc:sldMkLst>
          <pc:docMk/>
          <pc:sldMk cId="2789157175" sldId="357"/>
        </pc:sldMkLst>
      </pc:sldChg>
      <pc:sldChg chg="add del">
        <pc:chgData name="Michael Bloomfield" userId="f70212b848e07b29" providerId="LiveId" clId="{C5834FC1-EEEC-43A0-8E4E-14DFB5153AC7}" dt="2023-03-19T01:18:26.228" v="7113" actId="47"/>
        <pc:sldMkLst>
          <pc:docMk/>
          <pc:sldMk cId="2895290797" sldId="358"/>
        </pc:sldMkLst>
      </pc:sldChg>
      <pc:sldChg chg="delSp modSp add mod">
        <pc:chgData name="Michael Bloomfield" userId="f70212b848e07b29" providerId="LiveId" clId="{C5834FC1-EEEC-43A0-8E4E-14DFB5153AC7}" dt="2023-03-26T05:16:45.196" v="7316" actId="478"/>
        <pc:sldMkLst>
          <pc:docMk/>
          <pc:sldMk cId="3840192795" sldId="358"/>
        </pc:sldMkLst>
        <pc:spChg chg="mod">
          <ac:chgData name="Michael Bloomfield" userId="f70212b848e07b29" providerId="LiveId" clId="{C5834FC1-EEEC-43A0-8E4E-14DFB5153AC7}" dt="2023-03-26T05:16:35.332" v="7315" actId="207"/>
          <ac:spMkLst>
            <pc:docMk/>
            <pc:sldMk cId="3840192795" sldId="358"/>
            <ac:spMk id="3" creationId="{F863DFE4-7636-9E5B-AF74-FE9FA40D24AA}"/>
          </ac:spMkLst>
        </pc:spChg>
        <pc:graphicFrameChg chg="del">
          <ac:chgData name="Michael Bloomfield" userId="f70212b848e07b29" providerId="LiveId" clId="{C5834FC1-EEEC-43A0-8E4E-14DFB5153AC7}" dt="2023-03-26T05:16:45.196" v="7316" actId="478"/>
          <ac:graphicFrameMkLst>
            <pc:docMk/>
            <pc:sldMk cId="3840192795" sldId="358"/>
            <ac:graphicFrameMk id="2" creationId="{BB3BBB4C-D128-BC02-E1AB-5BFB7E23C727}"/>
          </ac:graphicFrameMkLst>
        </pc:graphicFrameChg>
      </pc:sldChg>
      <pc:sldChg chg="modSp add mod">
        <pc:chgData name="Michael Bloomfield" userId="f70212b848e07b29" providerId="LiveId" clId="{C5834FC1-EEEC-43A0-8E4E-14DFB5153AC7}" dt="2023-03-26T05:38:26.083" v="7331" actId="20577"/>
        <pc:sldMkLst>
          <pc:docMk/>
          <pc:sldMk cId="1251964970" sldId="359"/>
        </pc:sldMkLst>
        <pc:spChg chg="mod">
          <ac:chgData name="Michael Bloomfield" userId="f70212b848e07b29" providerId="LiveId" clId="{C5834FC1-EEEC-43A0-8E4E-14DFB5153AC7}" dt="2023-03-26T05:38:26.083" v="7331" actId="20577"/>
          <ac:spMkLst>
            <pc:docMk/>
            <pc:sldMk cId="1251964970" sldId="359"/>
            <ac:spMk id="3" creationId="{F863DFE4-7636-9E5B-AF74-FE9FA40D24AA}"/>
          </ac:spMkLst>
        </pc:spChg>
      </pc:sldChg>
      <pc:sldChg chg="addSp delSp modSp add mod">
        <pc:chgData name="Michael Bloomfield" userId="f70212b848e07b29" providerId="LiveId" clId="{C5834FC1-EEEC-43A0-8E4E-14DFB5153AC7}" dt="2023-03-26T06:09:09.774" v="7763" actId="207"/>
        <pc:sldMkLst>
          <pc:docMk/>
          <pc:sldMk cId="3140443205" sldId="360"/>
        </pc:sldMkLst>
        <pc:spChg chg="del">
          <ac:chgData name="Michael Bloomfield" userId="f70212b848e07b29" providerId="LiveId" clId="{C5834FC1-EEEC-43A0-8E4E-14DFB5153AC7}" dt="2023-03-26T05:55:59.844" v="7370" actId="478"/>
          <ac:spMkLst>
            <pc:docMk/>
            <pc:sldMk cId="3140443205" sldId="360"/>
            <ac:spMk id="2" creationId="{53494051-784F-DB08-DF48-432E61767E15}"/>
          </ac:spMkLst>
        </pc:spChg>
        <pc:spChg chg="del">
          <ac:chgData name="Michael Bloomfield" userId="f70212b848e07b29" providerId="LiveId" clId="{C5834FC1-EEEC-43A0-8E4E-14DFB5153AC7}" dt="2023-03-26T05:55:59.844" v="7370" actId="478"/>
          <ac:spMkLst>
            <pc:docMk/>
            <pc:sldMk cId="3140443205" sldId="360"/>
            <ac:spMk id="3" creationId="{255066EB-624F-5AD0-B85F-A95466BE9E9F}"/>
          </ac:spMkLst>
        </pc:spChg>
        <pc:spChg chg="del">
          <ac:chgData name="Michael Bloomfield" userId="f70212b848e07b29" providerId="LiveId" clId="{C5834FC1-EEEC-43A0-8E4E-14DFB5153AC7}" dt="2023-03-26T05:55:59.844" v="7370" actId="478"/>
          <ac:spMkLst>
            <pc:docMk/>
            <pc:sldMk cId="3140443205" sldId="360"/>
            <ac:spMk id="4" creationId="{411A628E-911C-3CF3-9A70-7EB4439744A7}"/>
          </ac:spMkLst>
        </pc:spChg>
        <pc:spChg chg="del">
          <ac:chgData name="Michael Bloomfield" userId="f70212b848e07b29" providerId="LiveId" clId="{C5834FC1-EEEC-43A0-8E4E-14DFB5153AC7}" dt="2023-03-26T05:55:59.844" v="7370" actId="478"/>
          <ac:spMkLst>
            <pc:docMk/>
            <pc:sldMk cId="3140443205" sldId="360"/>
            <ac:spMk id="5" creationId="{D82A4422-63A7-F8EE-03BC-FB66E7EB912E}"/>
          </ac:spMkLst>
        </pc:spChg>
        <pc:spChg chg="del">
          <ac:chgData name="Michael Bloomfield" userId="f70212b848e07b29" providerId="LiveId" clId="{C5834FC1-EEEC-43A0-8E4E-14DFB5153AC7}" dt="2023-03-26T05:55:59.844" v="7370" actId="478"/>
          <ac:spMkLst>
            <pc:docMk/>
            <pc:sldMk cId="3140443205" sldId="360"/>
            <ac:spMk id="8" creationId="{20561DBA-2C41-92C4-2739-E9AD2B988B57}"/>
          </ac:spMkLst>
        </pc:spChg>
        <pc:spChg chg="del">
          <ac:chgData name="Michael Bloomfield" userId="f70212b848e07b29" providerId="LiveId" clId="{C5834FC1-EEEC-43A0-8E4E-14DFB5153AC7}" dt="2023-03-26T05:55:59.844" v="7370" actId="478"/>
          <ac:spMkLst>
            <pc:docMk/>
            <pc:sldMk cId="3140443205" sldId="360"/>
            <ac:spMk id="9" creationId="{750830A3-6AB0-0E8E-5170-61ED80FC4218}"/>
          </ac:spMkLst>
        </pc:spChg>
        <pc:spChg chg="del">
          <ac:chgData name="Michael Bloomfield" userId="f70212b848e07b29" providerId="LiveId" clId="{C5834FC1-EEEC-43A0-8E4E-14DFB5153AC7}" dt="2023-03-26T05:55:59.844" v="7370" actId="478"/>
          <ac:spMkLst>
            <pc:docMk/>
            <pc:sldMk cId="3140443205" sldId="360"/>
            <ac:spMk id="10" creationId="{ADD4A3B8-10E6-1C65-5BDB-D2F88ADA9FD1}"/>
          </ac:spMkLst>
        </pc:spChg>
        <pc:spChg chg="del">
          <ac:chgData name="Michael Bloomfield" userId="f70212b848e07b29" providerId="LiveId" clId="{C5834FC1-EEEC-43A0-8E4E-14DFB5153AC7}" dt="2023-03-26T05:55:59.844" v="7370" actId="478"/>
          <ac:spMkLst>
            <pc:docMk/>
            <pc:sldMk cId="3140443205" sldId="360"/>
            <ac:spMk id="11" creationId="{1AB69F1F-C986-7A33-EFC3-1C967406E548}"/>
          </ac:spMkLst>
        </pc:spChg>
        <pc:spChg chg="add mod">
          <ac:chgData name="Michael Bloomfield" userId="f70212b848e07b29" providerId="LiveId" clId="{C5834FC1-EEEC-43A0-8E4E-14DFB5153AC7}" dt="2023-03-26T06:05:25.501" v="7735" actId="255"/>
          <ac:spMkLst>
            <pc:docMk/>
            <pc:sldMk cId="3140443205" sldId="360"/>
            <ac:spMk id="18" creationId="{35AF5987-B121-439A-37D1-AF6BD250DB7B}"/>
          </ac:spMkLst>
        </pc:spChg>
        <pc:spChg chg="del">
          <ac:chgData name="Michael Bloomfield" userId="f70212b848e07b29" providerId="LiveId" clId="{C5834FC1-EEEC-43A0-8E4E-14DFB5153AC7}" dt="2023-03-26T05:55:59.844" v="7370" actId="478"/>
          <ac:spMkLst>
            <pc:docMk/>
            <pc:sldMk cId="3140443205" sldId="360"/>
            <ac:spMk id="21" creationId="{19ED378B-E1E0-6FA6-FA03-D05877E44F1C}"/>
          </ac:spMkLst>
        </pc:spChg>
        <pc:spChg chg="del">
          <ac:chgData name="Michael Bloomfield" userId="f70212b848e07b29" providerId="LiveId" clId="{C5834FC1-EEEC-43A0-8E4E-14DFB5153AC7}" dt="2023-03-26T05:55:59.844" v="7370" actId="478"/>
          <ac:spMkLst>
            <pc:docMk/>
            <pc:sldMk cId="3140443205" sldId="360"/>
            <ac:spMk id="22" creationId="{EDD85AF3-7520-EB35-4750-1CF4B4F67B8B}"/>
          </ac:spMkLst>
        </pc:spChg>
        <pc:spChg chg="del">
          <ac:chgData name="Michael Bloomfield" userId="f70212b848e07b29" providerId="LiveId" clId="{C5834FC1-EEEC-43A0-8E4E-14DFB5153AC7}" dt="2023-03-26T05:55:59.844" v="7370" actId="478"/>
          <ac:spMkLst>
            <pc:docMk/>
            <pc:sldMk cId="3140443205" sldId="360"/>
            <ac:spMk id="23" creationId="{AA4E52B0-7369-68C7-E108-3CE45CA70B67}"/>
          </ac:spMkLst>
        </pc:spChg>
        <pc:spChg chg="del">
          <ac:chgData name="Michael Bloomfield" userId="f70212b848e07b29" providerId="LiveId" clId="{C5834FC1-EEEC-43A0-8E4E-14DFB5153AC7}" dt="2023-03-26T05:55:59.844" v="7370" actId="478"/>
          <ac:spMkLst>
            <pc:docMk/>
            <pc:sldMk cId="3140443205" sldId="360"/>
            <ac:spMk id="27" creationId="{CD61418B-46B5-6659-AA3D-C5F0F3F799E0}"/>
          </ac:spMkLst>
        </pc:spChg>
        <pc:spChg chg="del">
          <ac:chgData name="Michael Bloomfield" userId="f70212b848e07b29" providerId="LiveId" clId="{C5834FC1-EEEC-43A0-8E4E-14DFB5153AC7}" dt="2023-03-26T05:55:59.844" v="7370" actId="478"/>
          <ac:spMkLst>
            <pc:docMk/>
            <pc:sldMk cId="3140443205" sldId="360"/>
            <ac:spMk id="28" creationId="{02AB7C73-3AFD-5191-E4CD-38DB76CA5D7D}"/>
          </ac:spMkLst>
        </pc:spChg>
        <pc:spChg chg="del">
          <ac:chgData name="Michael Bloomfield" userId="f70212b848e07b29" providerId="LiveId" clId="{C5834FC1-EEEC-43A0-8E4E-14DFB5153AC7}" dt="2023-03-26T05:55:59.844" v="7370" actId="478"/>
          <ac:spMkLst>
            <pc:docMk/>
            <pc:sldMk cId="3140443205" sldId="360"/>
            <ac:spMk id="29" creationId="{A6A59304-AA7B-0D12-C0CC-D67D6D1A5E3C}"/>
          </ac:spMkLst>
        </pc:spChg>
        <pc:spChg chg="del">
          <ac:chgData name="Michael Bloomfield" userId="f70212b848e07b29" providerId="LiveId" clId="{C5834FC1-EEEC-43A0-8E4E-14DFB5153AC7}" dt="2023-03-26T05:55:59.844" v="7370" actId="478"/>
          <ac:spMkLst>
            <pc:docMk/>
            <pc:sldMk cId="3140443205" sldId="360"/>
            <ac:spMk id="30" creationId="{FE1B2E86-C531-A4A7-BC2D-44CAF8DCE58C}"/>
          </ac:spMkLst>
        </pc:spChg>
        <pc:spChg chg="del">
          <ac:chgData name="Michael Bloomfield" userId="f70212b848e07b29" providerId="LiveId" clId="{C5834FC1-EEEC-43A0-8E4E-14DFB5153AC7}" dt="2023-03-26T05:55:59.844" v="7370" actId="478"/>
          <ac:spMkLst>
            <pc:docMk/>
            <pc:sldMk cId="3140443205" sldId="360"/>
            <ac:spMk id="33" creationId="{7BCE75C0-BA73-5A4B-F097-5D05DB2BACEB}"/>
          </ac:spMkLst>
        </pc:spChg>
        <pc:graphicFrameChg chg="add mod modGraphic">
          <ac:chgData name="Michael Bloomfield" userId="f70212b848e07b29" providerId="LiveId" clId="{C5834FC1-EEEC-43A0-8E4E-14DFB5153AC7}" dt="2023-03-26T06:09:09.774" v="7763" actId="207"/>
          <ac:graphicFrameMkLst>
            <pc:docMk/>
            <pc:sldMk cId="3140443205" sldId="360"/>
            <ac:graphicFrameMk id="14" creationId="{5A194C35-EEDF-E9BC-96C0-4267765A2519}"/>
          </ac:graphicFrameMkLst>
        </pc:graphicFrameChg>
        <pc:cxnChg chg="del mod">
          <ac:chgData name="Michael Bloomfield" userId="f70212b848e07b29" providerId="LiveId" clId="{C5834FC1-EEEC-43A0-8E4E-14DFB5153AC7}" dt="2023-03-26T05:55:59.844" v="7370" actId="478"/>
          <ac:cxnSpMkLst>
            <pc:docMk/>
            <pc:sldMk cId="3140443205" sldId="360"/>
            <ac:cxnSpMk id="6" creationId="{9CE2636B-FBA6-775A-0EFE-273EA8176C29}"/>
          </ac:cxnSpMkLst>
        </pc:cxnChg>
        <pc:cxnChg chg="del mod">
          <ac:chgData name="Michael Bloomfield" userId="f70212b848e07b29" providerId="LiveId" clId="{C5834FC1-EEEC-43A0-8E4E-14DFB5153AC7}" dt="2023-03-26T05:55:59.844" v="7370" actId="478"/>
          <ac:cxnSpMkLst>
            <pc:docMk/>
            <pc:sldMk cId="3140443205" sldId="360"/>
            <ac:cxnSpMk id="7" creationId="{068E06F3-C97E-FFC2-18C8-A36858DAF74E}"/>
          </ac:cxnSpMkLst>
        </pc:cxnChg>
        <pc:cxnChg chg="del mod">
          <ac:chgData name="Michael Bloomfield" userId="f70212b848e07b29" providerId="LiveId" clId="{C5834FC1-EEEC-43A0-8E4E-14DFB5153AC7}" dt="2023-03-26T05:55:59.844" v="7370" actId="478"/>
          <ac:cxnSpMkLst>
            <pc:docMk/>
            <pc:sldMk cId="3140443205" sldId="360"/>
            <ac:cxnSpMk id="12" creationId="{082D3ADC-CEA0-624F-01B6-BE1814979F6B}"/>
          </ac:cxnSpMkLst>
        </pc:cxnChg>
        <pc:cxnChg chg="del mod">
          <ac:chgData name="Michael Bloomfield" userId="f70212b848e07b29" providerId="LiveId" clId="{C5834FC1-EEEC-43A0-8E4E-14DFB5153AC7}" dt="2023-03-26T05:55:59.844" v="7370" actId="478"/>
          <ac:cxnSpMkLst>
            <pc:docMk/>
            <pc:sldMk cId="3140443205" sldId="360"/>
            <ac:cxnSpMk id="13" creationId="{8C0F7874-4C9A-C15C-8A18-AD22E4915F25}"/>
          </ac:cxnSpMkLst>
        </pc:cxnChg>
        <pc:cxnChg chg="del mod">
          <ac:chgData name="Michael Bloomfield" userId="f70212b848e07b29" providerId="LiveId" clId="{C5834FC1-EEEC-43A0-8E4E-14DFB5153AC7}" dt="2023-03-26T05:55:59.844" v="7370" actId="478"/>
          <ac:cxnSpMkLst>
            <pc:docMk/>
            <pc:sldMk cId="3140443205" sldId="360"/>
            <ac:cxnSpMk id="16" creationId="{BF69F969-97D6-314C-EDB0-F0E20A681A5F}"/>
          </ac:cxnSpMkLst>
        </pc:cxnChg>
        <pc:cxnChg chg="del mod">
          <ac:chgData name="Michael Bloomfield" userId="f70212b848e07b29" providerId="LiveId" clId="{C5834FC1-EEEC-43A0-8E4E-14DFB5153AC7}" dt="2023-03-26T05:55:59.844" v="7370" actId="478"/>
          <ac:cxnSpMkLst>
            <pc:docMk/>
            <pc:sldMk cId="3140443205" sldId="360"/>
            <ac:cxnSpMk id="17" creationId="{2252008F-1A91-B743-EADC-0E1D024B640A}"/>
          </ac:cxnSpMkLst>
        </pc:cxnChg>
        <pc:cxnChg chg="del mod">
          <ac:chgData name="Michael Bloomfield" userId="f70212b848e07b29" providerId="LiveId" clId="{C5834FC1-EEEC-43A0-8E4E-14DFB5153AC7}" dt="2023-03-26T05:55:59.844" v="7370" actId="478"/>
          <ac:cxnSpMkLst>
            <pc:docMk/>
            <pc:sldMk cId="3140443205" sldId="360"/>
            <ac:cxnSpMk id="19" creationId="{288CE0D0-6A0E-0843-9E0E-B955C5241853}"/>
          </ac:cxnSpMkLst>
        </pc:cxnChg>
      </pc:sldChg>
      <pc:sldChg chg="modSp add mod">
        <pc:chgData name="Michael Bloomfield" userId="f70212b848e07b29" providerId="LiveId" clId="{C5834FC1-EEEC-43A0-8E4E-14DFB5153AC7}" dt="2023-03-26T06:09:28.931" v="7765" actId="207"/>
        <pc:sldMkLst>
          <pc:docMk/>
          <pc:sldMk cId="3160358619" sldId="361"/>
        </pc:sldMkLst>
        <pc:spChg chg="mod">
          <ac:chgData name="Michael Bloomfield" userId="f70212b848e07b29" providerId="LiveId" clId="{C5834FC1-EEEC-43A0-8E4E-14DFB5153AC7}" dt="2023-03-26T06:07:13.693" v="7751" actId="207"/>
          <ac:spMkLst>
            <pc:docMk/>
            <pc:sldMk cId="3160358619" sldId="361"/>
            <ac:spMk id="18" creationId="{35AF5987-B121-439A-37D1-AF6BD250DB7B}"/>
          </ac:spMkLst>
        </pc:spChg>
        <pc:graphicFrameChg chg="modGraphic">
          <ac:chgData name="Michael Bloomfield" userId="f70212b848e07b29" providerId="LiveId" clId="{C5834FC1-EEEC-43A0-8E4E-14DFB5153AC7}" dt="2023-03-26T06:09:28.931" v="7765" actId="207"/>
          <ac:graphicFrameMkLst>
            <pc:docMk/>
            <pc:sldMk cId="3160358619" sldId="361"/>
            <ac:graphicFrameMk id="14" creationId="{5A194C35-EEDF-E9BC-96C0-4267765A2519}"/>
          </ac:graphicFrameMkLst>
        </pc:graphicFrameChg>
      </pc:sldChg>
      <pc:sldChg chg="modSp add mod">
        <pc:chgData name="Michael Bloomfield" userId="f70212b848e07b29" providerId="LiveId" clId="{C5834FC1-EEEC-43A0-8E4E-14DFB5153AC7}" dt="2023-03-26T06:08:22.584" v="7758" actId="20577"/>
        <pc:sldMkLst>
          <pc:docMk/>
          <pc:sldMk cId="864357746" sldId="362"/>
        </pc:sldMkLst>
        <pc:spChg chg="mod">
          <ac:chgData name="Michael Bloomfield" userId="f70212b848e07b29" providerId="LiveId" clId="{C5834FC1-EEEC-43A0-8E4E-14DFB5153AC7}" dt="2023-03-26T06:07:52.967" v="7755" actId="207"/>
          <ac:spMkLst>
            <pc:docMk/>
            <pc:sldMk cId="864357746" sldId="362"/>
            <ac:spMk id="18" creationId="{35AF5987-B121-439A-37D1-AF6BD250DB7B}"/>
          </ac:spMkLst>
        </pc:spChg>
        <pc:graphicFrameChg chg="modGraphic">
          <ac:chgData name="Michael Bloomfield" userId="f70212b848e07b29" providerId="LiveId" clId="{C5834FC1-EEEC-43A0-8E4E-14DFB5153AC7}" dt="2023-03-26T06:08:22.584" v="7758" actId="20577"/>
          <ac:graphicFrameMkLst>
            <pc:docMk/>
            <pc:sldMk cId="864357746" sldId="362"/>
            <ac:graphicFrameMk id="14" creationId="{5A194C35-EEDF-E9BC-96C0-4267765A2519}"/>
          </ac:graphicFrameMkLst>
        </pc:graphicFrameChg>
      </pc:sldChg>
      <pc:sldChg chg="modSp add mod">
        <pc:chgData name="Michael Bloomfield" userId="f70212b848e07b29" providerId="LiveId" clId="{C5834FC1-EEEC-43A0-8E4E-14DFB5153AC7}" dt="2023-03-26T06:13:35.896" v="7774" actId="692"/>
        <pc:sldMkLst>
          <pc:docMk/>
          <pc:sldMk cId="2020227466" sldId="363"/>
        </pc:sldMkLst>
        <pc:spChg chg="mod">
          <ac:chgData name="Michael Bloomfield" userId="f70212b848e07b29" providerId="LiveId" clId="{C5834FC1-EEEC-43A0-8E4E-14DFB5153AC7}" dt="2023-03-26T06:13:25.802" v="7771" actId="692"/>
          <ac:spMkLst>
            <pc:docMk/>
            <pc:sldMk cId="2020227466" sldId="363"/>
            <ac:spMk id="2" creationId="{53494051-784F-DB08-DF48-432E61767E15}"/>
          </ac:spMkLst>
        </pc:spChg>
        <pc:spChg chg="mod">
          <ac:chgData name="Michael Bloomfield" userId="f70212b848e07b29" providerId="LiveId" clId="{C5834FC1-EEEC-43A0-8E4E-14DFB5153AC7}" dt="2023-03-26T06:13:33.183" v="7773" actId="692"/>
          <ac:spMkLst>
            <pc:docMk/>
            <pc:sldMk cId="2020227466" sldId="363"/>
            <ac:spMk id="3" creationId="{255066EB-624F-5AD0-B85F-A95466BE9E9F}"/>
          </ac:spMkLst>
        </pc:spChg>
        <pc:spChg chg="mod">
          <ac:chgData name="Michael Bloomfield" userId="f70212b848e07b29" providerId="LiveId" clId="{C5834FC1-EEEC-43A0-8E4E-14DFB5153AC7}" dt="2023-03-26T06:13:03.234" v="7769" actId="207"/>
          <ac:spMkLst>
            <pc:docMk/>
            <pc:sldMk cId="2020227466" sldId="363"/>
            <ac:spMk id="8" creationId="{20561DBA-2C41-92C4-2739-E9AD2B988B57}"/>
          </ac:spMkLst>
        </pc:spChg>
        <pc:spChg chg="mod">
          <ac:chgData name="Michael Bloomfield" userId="f70212b848e07b29" providerId="LiveId" clId="{C5834FC1-EEEC-43A0-8E4E-14DFB5153AC7}" dt="2023-03-26T06:13:03.234" v="7769" actId="207"/>
          <ac:spMkLst>
            <pc:docMk/>
            <pc:sldMk cId="2020227466" sldId="363"/>
            <ac:spMk id="9" creationId="{750830A3-6AB0-0E8E-5170-61ED80FC4218}"/>
          </ac:spMkLst>
        </pc:spChg>
        <pc:spChg chg="mod">
          <ac:chgData name="Michael Bloomfield" userId="f70212b848e07b29" providerId="LiveId" clId="{C5834FC1-EEEC-43A0-8E4E-14DFB5153AC7}" dt="2023-03-26T06:13:03.234" v="7769" actId="207"/>
          <ac:spMkLst>
            <pc:docMk/>
            <pc:sldMk cId="2020227466" sldId="363"/>
            <ac:spMk id="21" creationId="{19ED378B-E1E0-6FA6-FA03-D05877E44F1C}"/>
          </ac:spMkLst>
        </pc:spChg>
        <pc:spChg chg="mod">
          <ac:chgData name="Michael Bloomfield" userId="f70212b848e07b29" providerId="LiveId" clId="{C5834FC1-EEEC-43A0-8E4E-14DFB5153AC7}" dt="2023-03-26T06:13:03.234" v="7769" actId="207"/>
          <ac:spMkLst>
            <pc:docMk/>
            <pc:sldMk cId="2020227466" sldId="363"/>
            <ac:spMk id="23" creationId="{AA4E52B0-7369-68C7-E108-3CE45CA70B67}"/>
          </ac:spMkLst>
        </pc:spChg>
        <pc:cxnChg chg="mod">
          <ac:chgData name="Michael Bloomfield" userId="f70212b848e07b29" providerId="LiveId" clId="{C5834FC1-EEEC-43A0-8E4E-14DFB5153AC7}" dt="2023-03-26T06:13:30.349" v="7772" actId="692"/>
          <ac:cxnSpMkLst>
            <pc:docMk/>
            <pc:sldMk cId="2020227466" sldId="363"/>
            <ac:cxnSpMk id="6" creationId="{9CE2636B-FBA6-775A-0EFE-273EA8176C29}"/>
          </ac:cxnSpMkLst>
        </pc:cxnChg>
        <pc:cxnChg chg="mod">
          <ac:chgData name="Michael Bloomfield" userId="f70212b848e07b29" providerId="LiveId" clId="{C5834FC1-EEEC-43A0-8E4E-14DFB5153AC7}" dt="2023-03-26T06:13:22.478" v="7770" actId="692"/>
          <ac:cxnSpMkLst>
            <pc:docMk/>
            <pc:sldMk cId="2020227466" sldId="363"/>
            <ac:cxnSpMk id="13" creationId="{8C0F7874-4C9A-C15C-8A18-AD22E4915F25}"/>
          </ac:cxnSpMkLst>
        </pc:cxnChg>
        <pc:cxnChg chg="mod">
          <ac:chgData name="Michael Bloomfield" userId="f70212b848e07b29" providerId="LiveId" clId="{C5834FC1-EEEC-43A0-8E4E-14DFB5153AC7}" dt="2023-03-26T06:13:35.896" v="7774" actId="692"/>
          <ac:cxnSpMkLst>
            <pc:docMk/>
            <pc:sldMk cId="2020227466" sldId="363"/>
            <ac:cxnSpMk id="17" creationId="{2252008F-1A91-B743-EADC-0E1D024B640A}"/>
          </ac:cxnSpMkLst>
        </pc:cxnChg>
      </pc:sldChg>
      <pc:sldChg chg="modSp add mod">
        <pc:chgData name="Michael Bloomfield" userId="f70212b848e07b29" providerId="LiveId" clId="{C5834FC1-EEEC-43A0-8E4E-14DFB5153AC7}" dt="2023-04-02T03:45:12.229" v="7943" actId="20577"/>
        <pc:sldMkLst>
          <pc:docMk/>
          <pc:sldMk cId="2731220148" sldId="364"/>
        </pc:sldMkLst>
        <pc:spChg chg="mod">
          <ac:chgData name="Michael Bloomfield" userId="f70212b848e07b29" providerId="LiveId" clId="{C5834FC1-EEEC-43A0-8E4E-14DFB5153AC7}" dt="2023-04-02T03:45:12.229" v="7943" actId="20577"/>
          <ac:spMkLst>
            <pc:docMk/>
            <pc:sldMk cId="2731220148" sldId="364"/>
            <ac:spMk id="3" creationId="{67D823B2-AEA5-69A2-D8CF-B3CB25E0595D}"/>
          </ac:spMkLst>
        </pc:spChg>
      </pc:sldChg>
      <pc:sldChg chg="modSp add mod">
        <pc:chgData name="Michael Bloomfield" userId="f70212b848e07b29" providerId="LiveId" clId="{C5834FC1-EEEC-43A0-8E4E-14DFB5153AC7}" dt="2023-04-02T03:45:38.085" v="7968" actId="20577"/>
        <pc:sldMkLst>
          <pc:docMk/>
          <pc:sldMk cId="2446251080" sldId="365"/>
        </pc:sldMkLst>
        <pc:spChg chg="mod">
          <ac:chgData name="Michael Bloomfield" userId="f70212b848e07b29" providerId="LiveId" clId="{C5834FC1-EEEC-43A0-8E4E-14DFB5153AC7}" dt="2023-04-02T03:45:38.085" v="7968" actId="20577"/>
          <ac:spMkLst>
            <pc:docMk/>
            <pc:sldMk cId="2446251080" sldId="365"/>
            <ac:spMk id="3" creationId="{67D823B2-AEA5-69A2-D8CF-B3CB25E0595D}"/>
          </ac:spMkLst>
        </pc:spChg>
      </pc:sldChg>
      <pc:sldChg chg="modSp add mod">
        <pc:chgData name="Michael Bloomfield" userId="f70212b848e07b29" providerId="LiveId" clId="{C5834FC1-EEEC-43A0-8E4E-14DFB5153AC7}" dt="2023-04-02T03:44:27.028" v="7895" actId="20577"/>
        <pc:sldMkLst>
          <pc:docMk/>
          <pc:sldMk cId="321778665" sldId="366"/>
        </pc:sldMkLst>
        <pc:spChg chg="mod">
          <ac:chgData name="Michael Bloomfield" userId="f70212b848e07b29" providerId="LiveId" clId="{C5834FC1-EEEC-43A0-8E4E-14DFB5153AC7}" dt="2023-04-02T03:44:27.028" v="7895" actId="20577"/>
          <ac:spMkLst>
            <pc:docMk/>
            <pc:sldMk cId="321778665" sldId="366"/>
            <ac:spMk id="3" creationId="{67D823B2-AEA5-69A2-D8CF-B3CB25E0595D}"/>
          </ac:spMkLst>
        </pc:spChg>
      </pc:sldChg>
      <pc:sldChg chg="delSp modSp add mod">
        <pc:chgData name="Michael Bloomfield" userId="f70212b848e07b29" providerId="LiveId" clId="{C5834FC1-EEEC-43A0-8E4E-14DFB5153AC7}" dt="2023-04-02T03:50:02.426" v="8051" actId="478"/>
        <pc:sldMkLst>
          <pc:docMk/>
          <pc:sldMk cId="539503536" sldId="367"/>
        </pc:sldMkLst>
        <pc:spChg chg="mod">
          <ac:chgData name="Michael Bloomfield" userId="f70212b848e07b29" providerId="LiveId" clId="{C5834FC1-EEEC-43A0-8E4E-14DFB5153AC7}" dt="2023-04-02T03:46:57.725" v="7976" actId="20577"/>
          <ac:spMkLst>
            <pc:docMk/>
            <pc:sldMk cId="539503536" sldId="367"/>
            <ac:spMk id="3" creationId="{F863DFE4-7636-9E5B-AF74-FE9FA40D24AA}"/>
          </ac:spMkLst>
        </pc:spChg>
        <pc:graphicFrameChg chg="del">
          <ac:chgData name="Michael Bloomfield" userId="f70212b848e07b29" providerId="LiveId" clId="{C5834FC1-EEEC-43A0-8E4E-14DFB5153AC7}" dt="2023-04-02T03:50:02.426" v="8051" actId="478"/>
          <ac:graphicFrameMkLst>
            <pc:docMk/>
            <pc:sldMk cId="539503536" sldId="367"/>
            <ac:graphicFrameMk id="2" creationId="{A1C5EBE7-5DF6-699D-146C-301B19F6AD33}"/>
          </ac:graphicFrameMkLst>
        </pc:graphicFrameChg>
      </pc:sldChg>
      <pc:sldChg chg="delSp modSp add del mod">
        <pc:chgData name="Michael Bloomfield" userId="f70212b848e07b29" providerId="LiveId" clId="{C5834FC1-EEEC-43A0-8E4E-14DFB5153AC7}" dt="2023-04-02T06:07:44.340" v="8092" actId="47"/>
        <pc:sldMkLst>
          <pc:docMk/>
          <pc:sldMk cId="1199092884" sldId="368"/>
        </pc:sldMkLst>
        <pc:spChg chg="mod">
          <ac:chgData name="Michael Bloomfield" userId="f70212b848e07b29" providerId="LiveId" clId="{C5834FC1-EEEC-43A0-8E4E-14DFB5153AC7}" dt="2023-04-02T03:47:25.933" v="7985" actId="20577"/>
          <ac:spMkLst>
            <pc:docMk/>
            <pc:sldMk cId="1199092884" sldId="368"/>
            <ac:spMk id="3" creationId="{F863DFE4-7636-9E5B-AF74-FE9FA40D24AA}"/>
          </ac:spMkLst>
        </pc:spChg>
        <pc:graphicFrameChg chg="del">
          <ac:chgData name="Michael Bloomfield" userId="f70212b848e07b29" providerId="LiveId" clId="{C5834FC1-EEEC-43A0-8E4E-14DFB5153AC7}" dt="2023-04-02T03:49:56.682" v="8050" actId="478"/>
          <ac:graphicFrameMkLst>
            <pc:docMk/>
            <pc:sldMk cId="1199092884" sldId="368"/>
            <ac:graphicFrameMk id="2" creationId="{A1C5EBE7-5DF6-699D-146C-301B19F6AD33}"/>
          </ac:graphicFrameMkLst>
        </pc:graphicFrameChg>
      </pc:sldChg>
      <pc:sldChg chg="delSp modSp add mod">
        <pc:chgData name="Michael Bloomfield" userId="f70212b848e07b29" providerId="LiveId" clId="{C5834FC1-EEEC-43A0-8E4E-14DFB5153AC7}" dt="2023-04-02T03:49:49.005" v="8049" actId="478"/>
        <pc:sldMkLst>
          <pc:docMk/>
          <pc:sldMk cId="1967946318" sldId="369"/>
        </pc:sldMkLst>
        <pc:spChg chg="mod">
          <ac:chgData name="Michael Bloomfield" userId="f70212b848e07b29" providerId="LiveId" clId="{C5834FC1-EEEC-43A0-8E4E-14DFB5153AC7}" dt="2023-04-02T03:48:05.133" v="8001" actId="20577"/>
          <ac:spMkLst>
            <pc:docMk/>
            <pc:sldMk cId="1967946318" sldId="369"/>
            <ac:spMk id="3" creationId="{F863DFE4-7636-9E5B-AF74-FE9FA40D24AA}"/>
          </ac:spMkLst>
        </pc:spChg>
        <pc:graphicFrameChg chg="del modGraphic">
          <ac:chgData name="Michael Bloomfield" userId="f70212b848e07b29" providerId="LiveId" clId="{C5834FC1-EEEC-43A0-8E4E-14DFB5153AC7}" dt="2023-04-02T03:49:49.005" v="8049" actId="478"/>
          <ac:graphicFrameMkLst>
            <pc:docMk/>
            <pc:sldMk cId="1967946318" sldId="369"/>
            <ac:graphicFrameMk id="2" creationId="{A1C5EBE7-5DF6-699D-146C-301B19F6AD33}"/>
          </ac:graphicFrameMkLst>
        </pc:graphicFrameChg>
      </pc:sldChg>
      <pc:sldChg chg="modSp add mod">
        <pc:chgData name="Michael Bloomfield" userId="f70212b848e07b29" providerId="LiveId" clId="{C5834FC1-EEEC-43A0-8E4E-14DFB5153AC7}" dt="2023-04-02T03:49:33.732" v="8047" actId="20577"/>
        <pc:sldMkLst>
          <pc:docMk/>
          <pc:sldMk cId="2848082142" sldId="370"/>
        </pc:sldMkLst>
        <pc:spChg chg="mod">
          <ac:chgData name="Michael Bloomfield" userId="f70212b848e07b29" providerId="LiveId" clId="{C5834FC1-EEEC-43A0-8E4E-14DFB5153AC7}" dt="2023-04-02T03:48:55.436" v="8012" actId="20577"/>
          <ac:spMkLst>
            <pc:docMk/>
            <pc:sldMk cId="2848082142" sldId="370"/>
            <ac:spMk id="3" creationId="{F863DFE4-7636-9E5B-AF74-FE9FA40D24AA}"/>
          </ac:spMkLst>
        </pc:spChg>
        <pc:graphicFrameChg chg="modGraphic">
          <ac:chgData name="Michael Bloomfield" userId="f70212b848e07b29" providerId="LiveId" clId="{C5834FC1-EEEC-43A0-8E4E-14DFB5153AC7}" dt="2023-04-02T03:49:33.732" v="8047" actId="20577"/>
          <ac:graphicFrameMkLst>
            <pc:docMk/>
            <pc:sldMk cId="2848082142" sldId="370"/>
            <ac:graphicFrameMk id="2" creationId="{A1C5EBE7-5DF6-699D-146C-301B19F6AD33}"/>
          </ac:graphicFrameMkLst>
        </pc:graphicFrameChg>
      </pc:sldChg>
      <pc:sldChg chg="modSp add mod">
        <pc:chgData name="Michael Bloomfield" userId="f70212b848e07b29" providerId="LiveId" clId="{C5834FC1-EEEC-43A0-8E4E-14DFB5153AC7}" dt="2023-04-02T03:50:42.908" v="8062" actId="20577"/>
        <pc:sldMkLst>
          <pc:docMk/>
          <pc:sldMk cId="2880381838" sldId="371"/>
        </pc:sldMkLst>
        <pc:spChg chg="mod">
          <ac:chgData name="Michael Bloomfield" userId="f70212b848e07b29" providerId="LiveId" clId="{C5834FC1-EEEC-43A0-8E4E-14DFB5153AC7}" dt="2023-04-02T03:50:42.908" v="8062" actId="20577"/>
          <ac:spMkLst>
            <pc:docMk/>
            <pc:sldMk cId="2880381838" sldId="371"/>
            <ac:spMk id="3" creationId="{F863DFE4-7636-9E5B-AF74-FE9FA40D24AA}"/>
          </ac:spMkLst>
        </pc:spChg>
      </pc:sldChg>
      <pc:sldChg chg="modSp add mod">
        <pc:chgData name="Michael Bloomfield" userId="f70212b848e07b29" providerId="LiveId" clId="{C5834FC1-EEEC-43A0-8E4E-14DFB5153AC7}" dt="2023-04-02T06:38:37.407" v="8208" actId="207"/>
        <pc:sldMkLst>
          <pc:docMk/>
          <pc:sldMk cId="2462038220" sldId="372"/>
        </pc:sldMkLst>
        <pc:spChg chg="mod">
          <ac:chgData name="Michael Bloomfield" userId="f70212b848e07b29" providerId="LiveId" clId="{C5834FC1-EEEC-43A0-8E4E-14DFB5153AC7}" dt="2023-04-02T06:38:37.407" v="8208" actId="207"/>
          <ac:spMkLst>
            <pc:docMk/>
            <pc:sldMk cId="2462038220" sldId="372"/>
            <ac:spMk id="3" creationId="{F863DFE4-7636-9E5B-AF74-FE9FA40D24AA}"/>
          </ac:spMkLst>
        </pc:spChg>
      </pc:sldChg>
      <pc:sldChg chg="modSp add mod">
        <pc:chgData name="Michael Bloomfield" userId="f70212b848e07b29" providerId="LiveId" clId="{C5834FC1-EEEC-43A0-8E4E-14DFB5153AC7}" dt="2023-04-02T04:20:57.597" v="8089" actId="207"/>
        <pc:sldMkLst>
          <pc:docMk/>
          <pc:sldMk cId="3569866118" sldId="373"/>
        </pc:sldMkLst>
        <pc:spChg chg="mod">
          <ac:chgData name="Michael Bloomfield" userId="f70212b848e07b29" providerId="LiveId" clId="{C5834FC1-EEEC-43A0-8E4E-14DFB5153AC7}" dt="2023-04-02T04:20:57.597" v="8089" actId="207"/>
          <ac:spMkLst>
            <pc:docMk/>
            <pc:sldMk cId="3569866118" sldId="373"/>
            <ac:spMk id="3" creationId="{F863DFE4-7636-9E5B-AF74-FE9FA40D24AA}"/>
          </ac:spMkLst>
        </pc:spChg>
      </pc:sldChg>
      <pc:sldChg chg="new del">
        <pc:chgData name="Michael Bloomfield" userId="f70212b848e07b29" providerId="LiveId" clId="{C5834FC1-EEEC-43A0-8E4E-14DFB5153AC7}" dt="2023-04-02T05:05:20.724" v="8091" actId="680"/>
        <pc:sldMkLst>
          <pc:docMk/>
          <pc:sldMk cId="215503416" sldId="374"/>
        </pc:sldMkLst>
      </pc:sldChg>
      <pc:sldChg chg="addSp modSp add mod">
        <pc:chgData name="Michael Bloomfield" userId="f70212b848e07b29" providerId="LiveId" clId="{C5834FC1-EEEC-43A0-8E4E-14DFB5153AC7}" dt="2023-04-02T06:14:53.665" v="8194" actId="6549"/>
        <pc:sldMkLst>
          <pc:docMk/>
          <pc:sldMk cId="645432930" sldId="374"/>
        </pc:sldMkLst>
        <pc:spChg chg="mod">
          <ac:chgData name="Michael Bloomfield" userId="f70212b848e07b29" providerId="LiveId" clId="{C5834FC1-EEEC-43A0-8E4E-14DFB5153AC7}" dt="2023-04-02T06:14:53.665" v="8194" actId="6549"/>
          <ac:spMkLst>
            <pc:docMk/>
            <pc:sldMk cId="645432930" sldId="374"/>
            <ac:spMk id="3" creationId="{F863DFE4-7636-9E5B-AF74-FE9FA40D24AA}"/>
          </ac:spMkLst>
        </pc:spChg>
        <pc:cxnChg chg="add mod">
          <ac:chgData name="Michael Bloomfield" userId="f70212b848e07b29" providerId="LiveId" clId="{C5834FC1-EEEC-43A0-8E4E-14DFB5153AC7}" dt="2023-04-02T06:13:04.578" v="8118" actId="1582"/>
          <ac:cxnSpMkLst>
            <pc:docMk/>
            <pc:sldMk cId="645432930" sldId="374"/>
            <ac:cxnSpMk id="4" creationId="{1F1B75D4-816B-9532-9B07-16D28A1EA8BB}"/>
          </ac:cxnSpMkLst>
        </pc:cxnChg>
        <pc:cxnChg chg="add mod">
          <ac:chgData name="Michael Bloomfield" userId="f70212b848e07b29" providerId="LiveId" clId="{C5834FC1-EEEC-43A0-8E4E-14DFB5153AC7}" dt="2023-04-02T06:13:17.054" v="8121" actId="14100"/>
          <ac:cxnSpMkLst>
            <pc:docMk/>
            <pc:sldMk cId="645432930" sldId="374"/>
            <ac:cxnSpMk id="5" creationId="{0AE1A81B-C497-BDE4-9099-9E2FDEF508D5}"/>
          </ac:cxnSpMkLst>
        </pc:cxnChg>
        <pc:cxnChg chg="add mod">
          <ac:chgData name="Michael Bloomfield" userId="f70212b848e07b29" providerId="LiveId" clId="{C5834FC1-EEEC-43A0-8E4E-14DFB5153AC7}" dt="2023-04-02T06:13:33.082" v="8124" actId="14100"/>
          <ac:cxnSpMkLst>
            <pc:docMk/>
            <pc:sldMk cId="645432930" sldId="374"/>
            <ac:cxnSpMk id="7" creationId="{FFB5A6DE-FF6D-8FF4-9680-09AA288B5F54}"/>
          </ac:cxnSpMkLst>
        </pc:cxnChg>
      </pc:sldChg>
      <pc:sldChg chg="add">
        <pc:chgData name="Michael Bloomfield" userId="f70212b848e07b29" providerId="LiveId" clId="{C5834FC1-EEEC-43A0-8E4E-14DFB5153AC7}" dt="2023-04-02T06:21:04.910" v="8195"/>
        <pc:sldMkLst>
          <pc:docMk/>
          <pc:sldMk cId="2908954136" sldId="375"/>
        </pc:sldMkLst>
      </pc:sldChg>
      <pc:sldChg chg="modSp add mod">
        <pc:chgData name="Michael Bloomfield" userId="f70212b848e07b29" providerId="LiveId" clId="{C5834FC1-EEEC-43A0-8E4E-14DFB5153AC7}" dt="2023-04-02T07:44:03.718" v="8217" actId="20577"/>
        <pc:sldMkLst>
          <pc:docMk/>
          <pc:sldMk cId="1061697754" sldId="376"/>
        </pc:sldMkLst>
        <pc:spChg chg="mod">
          <ac:chgData name="Michael Bloomfield" userId="f70212b848e07b29" providerId="LiveId" clId="{C5834FC1-EEEC-43A0-8E4E-14DFB5153AC7}" dt="2023-04-02T07:44:03.718" v="8217" actId="20577"/>
          <ac:spMkLst>
            <pc:docMk/>
            <pc:sldMk cId="1061697754" sldId="376"/>
            <ac:spMk id="4" creationId="{7F82347E-A938-2A7F-F490-EE26528122B0}"/>
          </ac:spMkLst>
        </pc:spChg>
      </pc:sldChg>
      <pc:sldChg chg="modSp add mod">
        <pc:chgData name="Michael Bloomfield" userId="f70212b848e07b29" providerId="LiveId" clId="{C5834FC1-EEEC-43A0-8E4E-14DFB5153AC7}" dt="2023-04-02T06:32:54.695" v="8205" actId="207"/>
        <pc:sldMkLst>
          <pc:docMk/>
          <pc:sldMk cId="3511006885" sldId="377"/>
        </pc:sldMkLst>
        <pc:spChg chg="mod">
          <ac:chgData name="Michael Bloomfield" userId="f70212b848e07b29" providerId="LiveId" clId="{C5834FC1-EEEC-43A0-8E4E-14DFB5153AC7}" dt="2023-04-02T06:32:54.695" v="8205" actId="207"/>
          <ac:spMkLst>
            <pc:docMk/>
            <pc:sldMk cId="3511006885" sldId="377"/>
            <ac:spMk id="3" creationId="{F863DFE4-7636-9E5B-AF74-FE9FA40D24A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60CFB-A41A-69C6-9111-5A21BDE430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75892B-8CE9-F5AD-EC64-3A3D1CBE0B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0AEC82-BD02-F90A-9E4B-4D94767B6DD7}"/>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E641439A-EFEE-A373-C05A-EC13B3B722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0DC18D-0162-E7CD-2E9B-2DAA20EC7FB7}"/>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2627254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8F260-A2C7-193F-AAD2-152FDB05ED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AB4E60-FC95-B6C4-6AD4-13721E7E8C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13EBB5-35C7-2781-E58E-749C20893EA5}"/>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B8053E11-47DC-CC3E-F23A-1E5A94C45A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AF1355-B687-1444-0D74-1C184A3D6D43}"/>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391272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927E30-9BE0-7D2D-6C4B-7A6E0A8D99F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D9D0E82-70EB-1B44-8D79-8DB3E54B042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2DE68-B640-C6EC-0E71-6B3083DCF770}"/>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FB075B37-89D0-3687-B48B-7C2DD2AB27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B7B7E4-D51D-ED1C-5C01-A747DD678BF3}"/>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827496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ABFB8-49FE-9076-C7D6-14F4B5E4C9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72205D6-9831-D749-F117-16D4CA2DE4C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1CC8F4-4894-C15A-7252-10A15DBCDF9B}"/>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329C94E7-CC11-9C06-64DE-6B288A3F84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B9124A-3E44-8E9F-7D30-7E14A43DDB6D}"/>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42183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068B6-3B60-373F-F42B-010CA1102B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CD0707-CF5C-D259-DC6A-B63B949D506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EE159-4AFF-1AED-7FA8-B2927110E58D}"/>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2BC6A6BD-0657-4EFF-7A0D-45FBB14344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20B3E-2614-7DC7-22E6-35CB278663E4}"/>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2006423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A1F4F-E879-F14F-7E1D-2F822274446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9E1E9E-DC34-A798-F32B-16DB29FC91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3745C0-4D22-AF07-F6F4-4339646EBB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3D9FF4-73A4-3E5C-8A5D-0161AC1DD996}"/>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6" name="Footer Placeholder 5">
            <a:extLst>
              <a:ext uri="{FF2B5EF4-FFF2-40B4-BE49-F238E27FC236}">
                <a16:creationId xmlns:a16="http://schemas.microsoft.com/office/drawing/2014/main" id="{5190AB0E-5FDD-3C2B-A83E-A479643BA7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5C007F-84C5-69AA-4E44-F35F65FCBCD7}"/>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2224121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9E05-752B-D9A4-2D24-925DFCC661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C28DD9-2CE8-2DE3-507D-4EFF49EF9E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168DEF-67DE-3393-4A17-8D9CB81511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97790B3-08B7-9701-B8E5-4F7F0BF853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5BC798E-821B-8730-B9F9-41CD7433D7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73D84F-D07D-979A-3240-3037B06BBBA8}"/>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8" name="Footer Placeholder 7">
            <a:extLst>
              <a:ext uri="{FF2B5EF4-FFF2-40B4-BE49-F238E27FC236}">
                <a16:creationId xmlns:a16="http://schemas.microsoft.com/office/drawing/2014/main" id="{1D936961-2B9B-87AB-F9B2-4C693D5501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E5598AF-F45A-E64A-E1E1-D2F64092BC2A}"/>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21958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9FBCC-9258-B124-9D93-494B4016E5E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A0A5442-ED7A-61B0-2343-C88BA6BBE228}"/>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4" name="Footer Placeholder 3">
            <a:extLst>
              <a:ext uri="{FF2B5EF4-FFF2-40B4-BE49-F238E27FC236}">
                <a16:creationId xmlns:a16="http://schemas.microsoft.com/office/drawing/2014/main" id="{BCC272ED-4C7D-B512-BC00-7DE2C85EC1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055D507-5969-C7B1-A008-04AF337C16FA}"/>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3685947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4B239C0-BA9C-0753-6891-999A8EAC623C}"/>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3" name="Footer Placeholder 2">
            <a:extLst>
              <a:ext uri="{FF2B5EF4-FFF2-40B4-BE49-F238E27FC236}">
                <a16:creationId xmlns:a16="http://schemas.microsoft.com/office/drawing/2014/main" id="{9C273D68-3597-5DAD-65D5-37C2C27960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C74B6C0-78F6-E263-A79A-21BA54FB9527}"/>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517574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1548C-7B5B-BFF6-B28A-EAECA7EFC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8B3698-2446-15D9-C650-4BC06094E6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93F34B-8659-9899-C978-DE0B9FE7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80B847-FDFD-F200-B8E2-F9B3A733B460}"/>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6" name="Footer Placeholder 5">
            <a:extLst>
              <a:ext uri="{FF2B5EF4-FFF2-40B4-BE49-F238E27FC236}">
                <a16:creationId xmlns:a16="http://schemas.microsoft.com/office/drawing/2014/main" id="{E300D9E3-1E51-B0F2-CF79-6FD9F006EEC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FF140A-E7C9-86A2-7CB1-DAC7BF5BF5DB}"/>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16001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CFB7D-DC9C-5413-9351-8E21939D1A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4511AB-F5DD-C770-E7E0-901416CCEE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C30AE9-7020-716B-35A5-CFFC37A831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F67863-D529-C2D4-EE35-4167F9D064C9}"/>
              </a:ext>
            </a:extLst>
          </p:cNvPr>
          <p:cNvSpPr>
            <a:spLocks noGrp="1"/>
          </p:cNvSpPr>
          <p:nvPr>
            <p:ph type="dt" sz="half" idx="10"/>
          </p:nvPr>
        </p:nvSpPr>
        <p:spPr/>
        <p:txBody>
          <a:bodyPr/>
          <a:lstStyle/>
          <a:p>
            <a:fld id="{F41E3AB8-C16A-470A-92F8-B6C8ACF219FA}" type="datetimeFigureOut">
              <a:rPr lang="en-US" smtClean="0"/>
              <a:t>4/1/2023</a:t>
            </a:fld>
            <a:endParaRPr lang="en-US"/>
          </a:p>
        </p:txBody>
      </p:sp>
      <p:sp>
        <p:nvSpPr>
          <p:cNvPr id="6" name="Footer Placeholder 5">
            <a:extLst>
              <a:ext uri="{FF2B5EF4-FFF2-40B4-BE49-F238E27FC236}">
                <a16:creationId xmlns:a16="http://schemas.microsoft.com/office/drawing/2014/main" id="{8CEF9195-F4A4-234C-1732-7B9507446F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85F056-DB82-173B-078A-EEB46822A3A9}"/>
              </a:ext>
            </a:extLst>
          </p:cNvPr>
          <p:cNvSpPr>
            <a:spLocks noGrp="1"/>
          </p:cNvSpPr>
          <p:nvPr>
            <p:ph type="sldNum" sz="quarter" idx="12"/>
          </p:nvPr>
        </p:nvSpPr>
        <p:spPr/>
        <p:txBody>
          <a:bodyPr/>
          <a:lstStyle/>
          <a:p>
            <a:fld id="{34E146D6-3B92-4C8D-9BB6-985D802130C2}" type="slidenum">
              <a:rPr lang="en-US" smtClean="0"/>
              <a:t>‹#›</a:t>
            </a:fld>
            <a:endParaRPr lang="en-US"/>
          </a:p>
        </p:txBody>
      </p:sp>
    </p:spTree>
    <p:extLst>
      <p:ext uri="{BB962C8B-B14F-4D97-AF65-F5344CB8AC3E}">
        <p14:creationId xmlns:p14="http://schemas.microsoft.com/office/powerpoint/2010/main" val="1866231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0745EE-3B60-E83C-2A65-74868376558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CD0733-F7D7-AB40-8A14-E1D5AA524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1115AB-5E49-0FA8-2DB4-CFED1E076E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1E3AB8-C16A-470A-92F8-B6C8ACF219FA}" type="datetimeFigureOut">
              <a:rPr lang="en-US" smtClean="0"/>
              <a:t>4/1/2023</a:t>
            </a:fld>
            <a:endParaRPr lang="en-US"/>
          </a:p>
        </p:txBody>
      </p:sp>
      <p:sp>
        <p:nvSpPr>
          <p:cNvPr id="5" name="Footer Placeholder 4">
            <a:extLst>
              <a:ext uri="{FF2B5EF4-FFF2-40B4-BE49-F238E27FC236}">
                <a16:creationId xmlns:a16="http://schemas.microsoft.com/office/drawing/2014/main" id="{0D54963F-96FE-526D-6E0D-7BA8A34749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9B4677B-0C2E-67D2-4245-D7549FABD2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146D6-3B92-4C8D-9BB6-985D802130C2}" type="slidenum">
              <a:rPr lang="en-US" smtClean="0"/>
              <a:t>‹#›</a:t>
            </a:fld>
            <a:endParaRPr lang="en-US"/>
          </a:p>
        </p:txBody>
      </p:sp>
    </p:spTree>
    <p:extLst>
      <p:ext uri="{BB962C8B-B14F-4D97-AF65-F5344CB8AC3E}">
        <p14:creationId xmlns:p14="http://schemas.microsoft.com/office/powerpoint/2010/main" val="3114835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14670213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CDA56-219A-1F8B-3D6D-073A22F0A81D}"/>
              </a:ext>
            </a:extLst>
          </p:cNvPr>
          <p:cNvSpPr>
            <a:spLocks noGrp="1"/>
          </p:cNvSpPr>
          <p:nvPr>
            <p:ph idx="1"/>
          </p:nvPr>
        </p:nvSpPr>
        <p:spPr>
          <a:xfrm>
            <a:off x="256308" y="0"/>
            <a:ext cx="11935691" cy="6839744"/>
          </a:xfrm>
        </p:spPr>
        <p:txBody>
          <a:bodyPr>
            <a:normAutofit/>
          </a:bodyPr>
          <a:lstStyle/>
          <a:p>
            <a:pPr marL="0" indent="0" algn="ctr">
              <a:buNone/>
            </a:pPr>
            <a:endParaRPr lang="en-US" sz="4800" dirty="0">
              <a:solidFill>
                <a:schemeClr val="accent2"/>
              </a:solidFill>
            </a:endParaRPr>
          </a:p>
          <a:p>
            <a:pPr marL="0" indent="0" algn="ctr">
              <a:buNone/>
            </a:pPr>
            <a:r>
              <a:rPr lang="en-US" sz="4800" dirty="0">
                <a:solidFill>
                  <a:schemeClr val="accent2"/>
                </a:solidFill>
              </a:rPr>
              <a:t>SIX DEGREES OF SEPARATION</a:t>
            </a:r>
            <a:endParaRPr lang="en-US" sz="3200" dirty="0">
              <a:solidFill>
                <a:schemeClr val="accent2"/>
              </a:solidFill>
            </a:endParaRPr>
          </a:p>
          <a:p>
            <a:pPr marL="0" indent="0">
              <a:buNone/>
            </a:pPr>
            <a:endParaRPr lang="en-US" sz="3200" dirty="0">
              <a:solidFill>
                <a:schemeClr val="bg1"/>
              </a:solidFill>
            </a:endParaRPr>
          </a:p>
          <a:p>
            <a:pPr marL="0" indent="0" algn="ctr">
              <a:buNone/>
            </a:pPr>
            <a:r>
              <a:rPr lang="en-US" sz="4400" dirty="0">
                <a:solidFill>
                  <a:schemeClr val="bg1"/>
                </a:solidFill>
              </a:rPr>
              <a:t>You &gt; Larry &gt; Curly &gt; Moe &gt; Tom &gt; Jerry &gt; Sally</a:t>
            </a:r>
          </a:p>
          <a:p>
            <a:pPr marL="0" indent="0">
              <a:buNone/>
            </a:pPr>
            <a:endParaRPr lang="en-US" sz="3200" dirty="0">
              <a:solidFill>
                <a:schemeClr val="bg1"/>
              </a:solidFill>
            </a:endParaRPr>
          </a:p>
          <a:p>
            <a:pPr marL="0" indent="0" algn="ctr">
              <a:buNone/>
            </a:pPr>
            <a:r>
              <a:rPr lang="en-US" sz="4800" dirty="0">
                <a:solidFill>
                  <a:schemeClr val="accent2"/>
                </a:solidFill>
              </a:rPr>
              <a:t>TWO DEGREES OF SEPARATION</a:t>
            </a:r>
            <a:endParaRPr lang="en-US" sz="3200" dirty="0">
              <a:solidFill>
                <a:schemeClr val="accent2"/>
              </a:solidFill>
            </a:endParaRPr>
          </a:p>
          <a:p>
            <a:pPr marL="0" indent="0">
              <a:buNone/>
            </a:pPr>
            <a:endParaRPr lang="en-US" sz="3200" dirty="0">
              <a:solidFill>
                <a:schemeClr val="bg1"/>
              </a:solidFill>
            </a:endParaRPr>
          </a:p>
          <a:p>
            <a:pPr marL="0" indent="0" algn="ctr">
              <a:buNone/>
            </a:pPr>
            <a:r>
              <a:rPr lang="en-US" sz="4400" dirty="0">
                <a:solidFill>
                  <a:schemeClr val="bg1"/>
                </a:solidFill>
              </a:rPr>
              <a:t>Jesus &gt; Apostle John’s Letters &gt; You</a:t>
            </a:r>
          </a:p>
          <a:p>
            <a:pPr marL="0" indent="0">
              <a:buNone/>
            </a:pPr>
            <a:endParaRPr lang="en-US" sz="3200" dirty="0">
              <a:solidFill>
                <a:schemeClr val="bg1"/>
              </a:solidFill>
            </a:endParaRPr>
          </a:p>
        </p:txBody>
      </p:sp>
    </p:spTree>
    <p:extLst>
      <p:ext uri="{BB962C8B-B14F-4D97-AF65-F5344CB8AC3E}">
        <p14:creationId xmlns:p14="http://schemas.microsoft.com/office/powerpoint/2010/main" val="21932753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indent="0">
              <a:buNone/>
            </a:pPr>
            <a:r>
              <a:rPr lang="en-US" sz="3200" dirty="0">
                <a:solidFill>
                  <a:schemeClr val="accent2"/>
                </a:solidFill>
              </a:rPr>
              <a:t>1 John 1:1-4 NLT</a:t>
            </a:r>
          </a:p>
          <a:p>
            <a:pPr marL="0" indent="0">
              <a:buNone/>
            </a:pPr>
            <a:r>
              <a:rPr lang="en-US" sz="3200" dirty="0">
                <a:solidFill>
                  <a:schemeClr val="accent2"/>
                </a:solidFill>
              </a:rPr>
              <a:t>1</a:t>
            </a:r>
            <a:r>
              <a:rPr lang="en-US" sz="3200" dirty="0">
                <a:solidFill>
                  <a:schemeClr val="bg1"/>
                </a:solidFill>
              </a:rPr>
              <a:t>  We proclaim to you the one who existed from the beginning, whom we have heard and seen. We saw him with our own eyes and touched him with our own hands. He is the Word of life.</a:t>
            </a:r>
          </a:p>
          <a:p>
            <a:pPr marL="0" indent="0">
              <a:buNone/>
            </a:pPr>
            <a:r>
              <a:rPr lang="en-US" sz="3200" dirty="0">
                <a:solidFill>
                  <a:schemeClr val="accent2"/>
                </a:solidFill>
              </a:rPr>
              <a:t>2</a:t>
            </a:r>
            <a:r>
              <a:rPr lang="en-US" sz="3200" dirty="0">
                <a:solidFill>
                  <a:schemeClr val="bg1"/>
                </a:solidFill>
              </a:rPr>
              <a:t>  This one who is life itself was revealed to us, and we have seen him. And now we testify and proclaim to you that he is the one who is eternal life. He was with the Father, and then he was revealed to us.</a:t>
            </a:r>
          </a:p>
          <a:p>
            <a:pPr marL="0" indent="0">
              <a:buNone/>
            </a:pPr>
            <a:r>
              <a:rPr lang="en-US" sz="3200" dirty="0">
                <a:solidFill>
                  <a:schemeClr val="accent2"/>
                </a:solidFill>
              </a:rPr>
              <a:t>3</a:t>
            </a:r>
            <a:r>
              <a:rPr lang="en-US" sz="3200" dirty="0">
                <a:solidFill>
                  <a:schemeClr val="bg1"/>
                </a:solidFill>
              </a:rPr>
              <a:t>  We proclaim to you what we ourselves have actually seen and heard so that you may have fellowship with us. And our fellowship is with the Father and with his Son, Jesus Christ.</a:t>
            </a:r>
          </a:p>
          <a:p>
            <a:pPr marL="0" indent="0">
              <a:buNone/>
            </a:pPr>
            <a:r>
              <a:rPr lang="en-US" sz="3200" dirty="0">
                <a:solidFill>
                  <a:schemeClr val="accent2"/>
                </a:solidFill>
              </a:rPr>
              <a:t>4</a:t>
            </a:r>
            <a:r>
              <a:rPr lang="en-US" sz="3200" dirty="0">
                <a:solidFill>
                  <a:schemeClr val="bg1"/>
                </a:solidFill>
              </a:rPr>
              <a:t>  We are writing these things so that you may fully share our joy.</a:t>
            </a:r>
          </a:p>
        </p:txBody>
      </p:sp>
    </p:spTree>
    <p:extLst>
      <p:ext uri="{BB962C8B-B14F-4D97-AF65-F5344CB8AC3E}">
        <p14:creationId xmlns:p14="http://schemas.microsoft.com/office/powerpoint/2010/main" val="241412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3200" dirty="0">
                <a:solidFill>
                  <a:schemeClr val="accent2"/>
                </a:solidFill>
                <a:latin typeface="Verdana" panose="020B0604030504040204" pitchFamily="34" charset="0"/>
              </a:rPr>
              <a:t>The beginning of 1 John sounds the same as the beginning of John</a:t>
            </a:r>
          </a:p>
          <a:p>
            <a:pPr marL="0" marR="0" indent="0" algn="l" rtl="0">
              <a:buNone/>
            </a:pPr>
            <a:endParaRPr lang="en-US" sz="3200" b="0" i="0" u="none" strike="noStrike" baseline="0" dirty="0">
              <a:solidFill>
                <a:schemeClr val="accent2"/>
              </a:solidFill>
              <a:latin typeface="Verdana" panose="020B0604030504040204" pitchFamily="34" charset="0"/>
            </a:endParaRPr>
          </a:p>
          <a:p>
            <a:pPr marL="0" marR="0" indent="0" algn="l" rtl="0">
              <a:buNone/>
            </a:pPr>
            <a:r>
              <a:rPr lang="en-US" sz="3200" b="0" i="0" u="none" strike="noStrike" baseline="0" dirty="0">
                <a:solidFill>
                  <a:schemeClr val="accent2"/>
                </a:solidFill>
                <a:latin typeface="Verdana" panose="020B0604030504040204" pitchFamily="34" charset="0"/>
              </a:rPr>
              <a:t>John 1:1-2 NET</a:t>
            </a:r>
          </a:p>
          <a:p>
            <a:pPr marL="0" marR="0" indent="0" algn="l" rtl="0">
              <a:buNone/>
            </a:pPr>
            <a:r>
              <a:rPr lang="en-US" sz="3200" b="0" i="0" u="none" strike="noStrike" baseline="0" dirty="0">
                <a:solidFill>
                  <a:schemeClr val="accent2"/>
                </a:solidFill>
                <a:latin typeface="Verdana" panose="020B0604030504040204" pitchFamily="34" charset="0"/>
              </a:rPr>
              <a:t>1</a:t>
            </a:r>
            <a:r>
              <a:rPr lang="en-US" sz="3200" b="0" i="0" u="none" strike="noStrike" baseline="0" dirty="0">
                <a:solidFill>
                  <a:schemeClr val="bg1"/>
                </a:solidFill>
                <a:latin typeface="Verdana" panose="020B0604030504040204" pitchFamily="34" charset="0"/>
              </a:rPr>
              <a:t> In the beginning was the Word, and the Word was with God, and the Word was fully God.</a:t>
            </a:r>
          </a:p>
          <a:p>
            <a:pPr marL="0" marR="0" indent="0" algn="l" rtl="0">
              <a:buNone/>
            </a:pPr>
            <a:r>
              <a:rPr lang="en-US" sz="3200" b="0" i="0" u="none" strike="noStrike" baseline="0" dirty="0">
                <a:solidFill>
                  <a:schemeClr val="accent2"/>
                </a:solidFill>
                <a:latin typeface="Verdana" panose="020B0604030504040204" pitchFamily="34" charset="0"/>
              </a:rPr>
              <a:t>2</a:t>
            </a:r>
            <a:r>
              <a:rPr lang="en-US" sz="3200" b="0" i="0" u="none" strike="noStrike" baseline="0" dirty="0">
                <a:solidFill>
                  <a:schemeClr val="bg1"/>
                </a:solidFill>
                <a:latin typeface="Verdana" panose="020B0604030504040204" pitchFamily="34" charset="0"/>
              </a:rPr>
              <a:t> The Word was with God in the beginning.</a:t>
            </a:r>
          </a:p>
          <a:p>
            <a:pPr marL="0" marR="0" indent="0" algn="l" rtl="0">
              <a:buNone/>
            </a:pPr>
            <a:r>
              <a:rPr lang="en-US" sz="3200" b="0" i="0" u="none" strike="noStrike" baseline="0" dirty="0">
                <a:solidFill>
                  <a:schemeClr val="accent2"/>
                </a:solidFill>
                <a:latin typeface="Verdana" panose="020B0604030504040204" pitchFamily="34" charset="0"/>
              </a:rPr>
              <a:t>John 1:14 NET</a:t>
            </a:r>
          </a:p>
          <a:p>
            <a:pPr marL="0" marR="0" indent="0" algn="l" rtl="0">
              <a:buNone/>
            </a:pPr>
            <a:r>
              <a:rPr lang="en-US" sz="3200" b="0" i="0" u="none" strike="noStrike" baseline="0" dirty="0">
                <a:solidFill>
                  <a:schemeClr val="accent2"/>
                </a:solidFill>
                <a:latin typeface="Verdana" panose="020B0604030504040204" pitchFamily="34" charset="0"/>
              </a:rPr>
              <a:t>14</a:t>
            </a:r>
            <a:r>
              <a:rPr lang="en-US" sz="3200" b="0" i="0" u="none" strike="noStrike" baseline="0" dirty="0">
                <a:solidFill>
                  <a:schemeClr val="bg1"/>
                </a:solidFill>
                <a:latin typeface="Verdana" panose="020B0604030504040204" pitchFamily="34" charset="0"/>
              </a:rPr>
              <a:t> Now the Word became flesh and took up residence among us. We saw his glory – the glory of the one and only, full of grace and truth, who came from the Father.</a:t>
            </a:r>
          </a:p>
        </p:txBody>
      </p:sp>
    </p:spTree>
    <p:extLst>
      <p:ext uri="{BB962C8B-B14F-4D97-AF65-F5344CB8AC3E}">
        <p14:creationId xmlns:p14="http://schemas.microsoft.com/office/powerpoint/2010/main" val="1003023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ctr" rtl="0">
              <a:buNone/>
            </a:pPr>
            <a:r>
              <a:rPr lang="en-US" sz="3200" b="0" i="0" u="none" strike="noStrike" baseline="0" dirty="0" err="1">
                <a:solidFill>
                  <a:schemeClr val="accent2"/>
                </a:solidFill>
                <a:latin typeface="Verdana" panose="020B0604030504040204" pitchFamily="34" charset="0"/>
              </a:rPr>
              <a:t>Marcion</a:t>
            </a:r>
            <a:endParaRPr lang="en-US" sz="3200" b="0" i="0" u="none" strike="noStrike" baseline="0" dirty="0">
              <a:solidFill>
                <a:schemeClr val="accent2"/>
              </a:solidFill>
              <a:latin typeface="Verdana" panose="020B0604030504040204" pitchFamily="34" charset="0"/>
            </a:endParaRPr>
          </a:p>
          <a:p>
            <a:pPr marL="0" marR="0" indent="0" algn="l" rtl="0">
              <a:buNone/>
            </a:pPr>
            <a:endParaRPr lang="en-US" sz="2400" b="0" i="0" u="none" strike="noStrike" baseline="0" dirty="0">
              <a:solidFill>
                <a:schemeClr val="bg1"/>
              </a:solidFill>
              <a:latin typeface="Verdana" panose="020B0604030504040204" pitchFamily="34" charset="0"/>
            </a:endParaRPr>
          </a:p>
          <a:p>
            <a:r>
              <a:rPr lang="en-US" b="0" i="0" u="none" strike="noStrike" baseline="0" dirty="0">
                <a:solidFill>
                  <a:schemeClr val="bg1"/>
                </a:solidFill>
                <a:latin typeface="Verdana" panose="020B0604030504040204" pitchFamily="34" charset="0"/>
              </a:rPr>
              <a:t>Early 100s AD.</a:t>
            </a:r>
          </a:p>
          <a:p>
            <a:r>
              <a:rPr lang="en-US" b="0" i="0" u="none" strike="noStrike" baseline="0" dirty="0" err="1">
                <a:solidFill>
                  <a:schemeClr val="bg1"/>
                </a:solidFill>
                <a:latin typeface="Verdana" panose="020B0604030504040204" pitchFamily="34" charset="0"/>
              </a:rPr>
              <a:t>Marcion</a:t>
            </a:r>
            <a:r>
              <a:rPr lang="en-US" b="0" i="0" u="none" strike="noStrike" baseline="0" dirty="0">
                <a:solidFill>
                  <a:schemeClr val="bg1"/>
                </a:solidFill>
                <a:latin typeface="Verdana" panose="020B0604030504040204" pitchFamily="34" charset="0"/>
              </a:rPr>
              <a:t> combined Christianity with Greek Philosophy.</a:t>
            </a:r>
          </a:p>
          <a:p>
            <a:r>
              <a:rPr lang="en-US" dirty="0">
                <a:solidFill>
                  <a:schemeClr val="bg1"/>
                </a:solidFill>
                <a:latin typeface="Verdana" panose="020B0604030504040204" pitchFamily="34" charset="0"/>
              </a:rPr>
              <a:t>Emphasize knowledge instead of faith.</a:t>
            </a:r>
          </a:p>
          <a:p>
            <a:r>
              <a:rPr lang="en-US" dirty="0">
                <a:solidFill>
                  <a:schemeClr val="bg1"/>
                </a:solidFill>
                <a:latin typeface="Verdana" panose="020B0604030504040204" pitchFamily="34" charset="0"/>
              </a:rPr>
              <a:t>Rejected the Old Testament.</a:t>
            </a:r>
          </a:p>
          <a:p>
            <a:r>
              <a:rPr lang="en-US" dirty="0">
                <a:solidFill>
                  <a:schemeClr val="bg1"/>
                </a:solidFill>
                <a:latin typeface="Verdana" panose="020B0604030504040204" pitchFamily="34" charset="0"/>
              </a:rPr>
              <a:t>Removed references to the Old Testament from the New Testament. This started the ~300 year process of curating scripture into a Canon of 66 books.</a:t>
            </a:r>
          </a:p>
          <a:p>
            <a:r>
              <a:rPr lang="en-US" dirty="0">
                <a:solidFill>
                  <a:schemeClr val="bg1"/>
                </a:solidFill>
                <a:latin typeface="Verdana" panose="020B0604030504040204" pitchFamily="34" charset="0"/>
              </a:rPr>
              <a:t>Claimed that Jesus was not fully divine and fully human.</a:t>
            </a:r>
          </a:p>
          <a:p>
            <a:r>
              <a:rPr lang="en-US" dirty="0">
                <a:solidFill>
                  <a:schemeClr val="bg1"/>
                </a:solidFill>
                <a:latin typeface="Verdana" panose="020B0604030504040204" pitchFamily="34" charset="0"/>
              </a:rPr>
              <a:t>Believed that Jesus is the son of God but appeared as a ghost.</a:t>
            </a:r>
          </a:p>
        </p:txBody>
      </p:sp>
    </p:spTree>
    <p:extLst>
      <p:ext uri="{BB962C8B-B14F-4D97-AF65-F5344CB8AC3E}">
        <p14:creationId xmlns:p14="http://schemas.microsoft.com/office/powerpoint/2010/main" val="30503247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indent="0">
              <a:buNone/>
            </a:pPr>
            <a:r>
              <a:rPr lang="en-US" sz="3200" dirty="0">
                <a:solidFill>
                  <a:schemeClr val="accent2"/>
                </a:solidFill>
              </a:rPr>
              <a:t>1 John 1:5-7 NLT</a:t>
            </a:r>
          </a:p>
          <a:p>
            <a:pPr marL="0" indent="0">
              <a:buNone/>
            </a:pPr>
            <a:r>
              <a:rPr lang="en-US" sz="3200" dirty="0">
                <a:solidFill>
                  <a:schemeClr val="accent2"/>
                </a:solidFill>
              </a:rPr>
              <a:t>5</a:t>
            </a:r>
            <a:r>
              <a:rPr lang="en-US" sz="3200" dirty="0">
                <a:solidFill>
                  <a:schemeClr val="bg1"/>
                </a:solidFill>
              </a:rPr>
              <a:t>  This is the message we heard from Jesus and now declare to you: God is light, and there is no darkness in him at all.</a:t>
            </a:r>
          </a:p>
          <a:p>
            <a:pPr marL="0" indent="0">
              <a:buNone/>
            </a:pPr>
            <a:r>
              <a:rPr lang="en-US" sz="3200" dirty="0">
                <a:solidFill>
                  <a:schemeClr val="accent2"/>
                </a:solidFill>
              </a:rPr>
              <a:t>6</a:t>
            </a:r>
            <a:r>
              <a:rPr lang="en-US" sz="3200" dirty="0">
                <a:solidFill>
                  <a:schemeClr val="bg1"/>
                </a:solidFill>
              </a:rPr>
              <a:t>  So we are lying if we say we have fellowship with God but go on living in spiritual darkness; we are not practicing the truth.</a:t>
            </a:r>
          </a:p>
          <a:p>
            <a:pPr marL="0" indent="0">
              <a:buNone/>
            </a:pPr>
            <a:r>
              <a:rPr lang="en-US" sz="3200" dirty="0">
                <a:solidFill>
                  <a:schemeClr val="accent2"/>
                </a:solidFill>
              </a:rPr>
              <a:t>7</a:t>
            </a:r>
            <a:r>
              <a:rPr lang="en-US" sz="3200" dirty="0">
                <a:solidFill>
                  <a:schemeClr val="bg1"/>
                </a:solidFill>
              </a:rPr>
              <a:t> But if we are living in the light, as God is in the light, then we have fellowship with each other, and the blood of Jesus, his Son, cleanses us from all sin.</a:t>
            </a:r>
          </a:p>
          <a:p>
            <a:pPr marL="0" indent="0">
              <a:buNone/>
            </a:pPr>
            <a:endParaRPr lang="en-US" sz="3200" dirty="0">
              <a:solidFill>
                <a:schemeClr val="bg1"/>
              </a:solidFill>
            </a:endParaRPr>
          </a:p>
          <a:p>
            <a:pPr marL="0" indent="0">
              <a:buNone/>
            </a:pPr>
            <a:endParaRPr lang="en-US" sz="3200" dirty="0">
              <a:solidFill>
                <a:schemeClr val="bg1"/>
              </a:solidFill>
            </a:endParaRPr>
          </a:p>
        </p:txBody>
      </p:sp>
      <p:sp>
        <p:nvSpPr>
          <p:cNvPr id="2" name="Title 1">
            <a:extLst>
              <a:ext uri="{FF2B5EF4-FFF2-40B4-BE49-F238E27FC236}">
                <a16:creationId xmlns:a16="http://schemas.microsoft.com/office/drawing/2014/main" id="{6E1AF6FB-1426-2243-07BD-1D3A840C9074}"/>
              </a:ext>
            </a:extLst>
          </p:cNvPr>
          <p:cNvSpPr>
            <a:spLocks noGrp="1"/>
          </p:cNvSpPr>
          <p:nvPr>
            <p:ph type="title"/>
          </p:nvPr>
        </p:nvSpPr>
        <p:spPr>
          <a:xfrm>
            <a:off x="0" y="4296641"/>
            <a:ext cx="12192000" cy="960800"/>
          </a:xfrm>
        </p:spPr>
        <p:txBody>
          <a:bodyPr/>
          <a:lstStyle/>
          <a:p>
            <a:pPr algn="ctr"/>
            <a:r>
              <a:rPr lang="en-US" b="1" dirty="0">
                <a:solidFill>
                  <a:schemeClr val="bg1"/>
                </a:solidFill>
              </a:rPr>
              <a:t>CONTRAST</a:t>
            </a:r>
          </a:p>
        </p:txBody>
      </p:sp>
      <p:graphicFrame>
        <p:nvGraphicFramePr>
          <p:cNvPr id="4" name="Table 4">
            <a:extLst>
              <a:ext uri="{FF2B5EF4-FFF2-40B4-BE49-F238E27FC236}">
                <a16:creationId xmlns:a16="http://schemas.microsoft.com/office/drawing/2014/main" id="{757D7AA1-C37E-3D4B-3023-2F5E03F22765}"/>
              </a:ext>
            </a:extLst>
          </p:cNvPr>
          <p:cNvGraphicFramePr>
            <a:graphicFrameLocks/>
          </p:cNvGraphicFramePr>
          <p:nvPr>
            <p:extLst>
              <p:ext uri="{D42A27DB-BD31-4B8C-83A1-F6EECF244321}">
                <p14:modId xmlns:p14="http://schemas.microsoft.com/office/powerpoint/2010/main" val="2439751425"/>
              </p:ext>
            </p:extLst>
          </p:nvPr>
        </p:nvGraphicFramePr>
        <p:xfrm>
          <a:off x="471595" y="5257441"/>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523647441"/>
                    </a:ext>
                  </a:extLst>
                </a:gridCol>
                <a:gridCol w="3861570">
                  <a:extLst>
                    <a:ext uri="{9D8B030D-6E8A-4147-A177-3AD203B41FA5}">
                      <a16:colId xmlns:a16="http://schemas.microsoft.com/office/drawing/2014/main" val="2513186070"/>
                    </a:ext>
                  </a:extLst>
                </a:gridCol>
                <a:gridCol w="3861570">
                  <a:extLst>
                    <a:ext uri="{9D8B030D-6E8A-4147-A177-3AD203B41FA5}">
                      <a16:colId xmlns:a16="http://schemas.microsoft.com/office/drawing/2014/main" val="3233720525"/>
                    </a:ext>
                  </a:extLst>
                </a:gridCol>
              </a:tblGrid>
              <a:tr h="370840">
                <a:tc>
                  <a:txBody>
                    <a:bodyPr/>
                    <a:lstStyle/>
                    <a:p>
                      <a:r>
                        <a:rPr lang="en-US" sz="2800" dirty="0">
                          <a:solidFill>
                            <a:schemeClr val="bg1"/>
                          </a:solidFill>
                        </a:rPr>
                        <a:t>Light</a:t>
                      </a:r>
                    </a:p>
                  </a:txBody>
                  <a:tcPr>
                    <a:solidFill>
                      <a:schemeClr val="tx1">
                        <a:lumMod val="95000"/>
                        <a:lumOff val="5000"/>
                      </a:schemeClr>
                    </a:solidFill>
                  </a:tcPr>
                </a:tc>
                <a:tc>
                  <a:txBody>
                    <a:bodyPr/>
                    <a:lstStyle/>
                    <a:p>
                      <a:r>
                        <a:rPr lang="en-US" sz="2800" dirty="0">
                          <a:solidFill>
                            <a:schemeClr val="bg1"/>
                          </a:solidFill>
                        </a:rPr>
                        <a:t>Darkness</a:t>
                      </a:r>
                    </a:p>
                  </a:txBody>
                  <a:tcPr>
                    <a:solidFill>
                      <a:schemeClr val="bg2">
                        <a:lumMod val="50000"/>
                      </a:schemeClr>
                    </a:solidFill>
                  </a:tcPr>
                </a:tc>
                <a:tc>
                  <a:txBody>
                    <a:bodyPr/>
                    <a:lstStyle/>
                    <a:p>
                      <a:r>
                        <a:rPr lang="en-US" sz="2800" dirty="0">
                          <a:solidFill>
                            <a:schemeClr val="bg1"/>
                          </a:solidFill>
                        </a:rPr>
                        <a:t>1 John 1:5</a:t>
                      </a:r>
                    </a:p>
                  </a:txBody>
                  <a:tcPr>
                    <a:solidFill>
                      <a:schemeClr val="tx1">
                        <a:lumMod val="95000"/>
                        <a:lumOff val="5000"/>
                      </a:schemeClr>
                    </a:solidFill>
                  </a:tcPr>
                </a:tc>
                <a:extLst>
                  <a:ext uri="{0D108BD9-81ED-4DB2-BD59-A6C34878D82A}">
                    <a16:rowId xmlns:a16="http://schemas.microsoft.com/office/drawing/2014/main" val="4292610008"/>
                  </a:ext>
                </a:extLst>
              </a:tr>
            </a:tbl>
          </a:graphicData>
        </a:graphic>
      </p:graphicFrame>
    </p:spTree>
    <p:extLst>
      <p:ext uri="{BB962C8B-B14F-4D97-AF65-F5344CB8AC3E}">
        <p14:creationId xmlns:p14="http://schemas.microsoft.com/office/powerpoint/2010/main" val="3492110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22" name="Picture 2" descr="Bible Verses On Christians Walking In The Light Of God">
            <a:extLst>
              <a:ext uri="{FF2B5EF4-FFF2-40B4-BE49-F238E27FC236}">
                <a16:creationId xmlns:a16="http://schemas.microsoft.com/office/drawing/2014/main" id="{5A95E51F-98DE-238E-9369-E3C28737EA2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9844" r="26493"/>
          <a:stretch/>
        </p:blipFill>
        <p:spPr bwMode="auto">
          <a:xfrm>
            <a:off x="20" y="10"/>
            <a:ext cx="7009876" cy="6857990"/>
          </a:xfrm>
          <a:custGeom>
            <a:avLst/>
            <a:gdLst/>
            <a:ahLst/>
            <a:cxnLst/>
            <a:rect l="l" t="t" r="r" b="b"/>
            <a:pathLst>
              <a:path w="7009896" h="6858000">
                <a:moveTo>
                  <a:pt x="0" y="0"/>
                </a:moveTo>
                <a:lnTo>
                  <a:pt x="7009896" y="0"/>
                </a:lnTo>
                <a:lnTo>
                  <a:pt x="7009896" y="1"/>
                </a:lnTo>
                <a:lnTo>
                  <a:pt x="6295211" y="1"/>
                </a:lnTo>
                <a:lnTo>
                  <a:pt x="6195255" y="380651"/>
                </a:lnTo>
                <a:cubicBezTo>
                  <a:pt x="5677600" y="2559611"/>
                  <a:pt x="5966601" y="4758249"/>
                  <a:pt x="6880029" y="6647018"/>
                </a:cubicBezTo>
                <a:lnTo>
                  <a:pt x="6988280"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5132" name="Freeform: Shape 5131">
            <a:extLst>
              <a:ext uri="{FF2B5EF4-FFF2-40B4-BE49-F238E27FC236}">
                <a16:creationId xmlns:a16="http://schemas.microsoft.com/office/drawing/2014/main" id="{5FDF4720-5445-47BE-89FE-E40D1AE6F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711927" y="-1"/>
            <a:ext cx="6480073" cy="6858002"/>
          </a:xfrm>
          <a:custGeom>
            <a:avLst/>
            <a:gdLst>
              <a:gd name="connsiteX0" fmla="*/ 6130244 w 6480073"/>
              <a:gd name="connsiteY0" fmla="*/ 0 h 6858002"/>
              <a:gd name="connsiteX1" fmla="*/ 6212951 w 6480073"/>
              <a:gd name="connsiteY1" fmla="*/ 314584 h 6858002"/>
              <a:gd name="connsiteX2" fmla="*/ 5540779 w 6480073"/>
              <a:gd name="connsiteY2" fmla="*/ 6756649 h 6858002"/>
              <a:gd name="connsiteX3" fmla="*/ 5489971 w 6480073"/>
              <a:gd name="connsiteY3" fmla="*/ 6858002 h 6858002"/>
              <a:gd name="connsiteX4" fmla="*/ 0 w 6480073"/>
              <a:gd name="connsiteY4" fmla="*/ 6858002 h 6858002"/>
              <a:gd name="connsiteX5" fmla="*/ 0 w 6480073"/>
              <a:gd name="connsiteY5" fmla="*/ 0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80073" h="6858002">
                <a:moveTo>
                  <a:pt x="6130244" y="0"/>
                </a:moveTo>
                <a:lnTo>
                  <a:pt x="6212951" y="314584"/>
                </a:lnTo>
                <a:cubicBezTo>
                  <a:pt x="6745828" y="2551616"/>
                  <a:pt x="6460994" y="4808873"/>
                  <a:pt x="5540779" y="6756649"/>
                </a:cubicBezTo>
                <a:lnTo>
                  <a:pt x="5489971" y="6858002"/>
                </a:lnTo>
                <a:lnTo>
                  <a:pt x="0" y="6858002"/>
                </a:lnTo>
                <a:lnTo>
                  <a:pt x="0"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5134" name="Freeform: Shape 5133">
            <a:extLst>
              <a:ext uri="{FF2B5EF4-FFF2-40B4-BE49-F238E27FC236}">
                <a16:creationId xmlns:a16="http://schemas.microsoft.com/office/drawing/2014/main" id="{AC8710B4-A815-4082-9E4F-F13A000709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942784" y="0"/>
            <a:ext cx="6249216" cy="6858001"/>
          </a:xfrm>
          <a:custGeom>
            <a:avLst/>
            <a:gdLst>
              <a:gd name="connsiteX0" fmla="*/ 0 w 6249216"/>
              <a:gd name="connsiteY0" fmla="*/ 0 h 6858001"/>
              <a:gd name="connsiteX1" fmla="*/ 5893742 w 6249216"/>
              <a:gd name="connsiteY1" fmla="*/ 1 h 6858001"/>
              <a:gd name="connsiteX2" fmla="*/ 5993697 w 6249216"/>
              <a:gd name="connsiteY2" fmla="*/ 380651 h 6858001"/>
              <a:gd name="connsiteX3" fmla="*/ 5308924 w 6249216"/>
              <a:gd name="connsiteY3" fmla="*/ 6647018 h 6858001"/>
              <a:gd name="connsiteX4" fmla="*/ 5200672 w 6249216"/>
              <a:gd name="connsiteY4" fmla="*/ 6858001 h 6858001"/>
              <a:gd name="connsiteX5" fmla="*/ 1 w 6249216"/>
              <a:gd name="connsiteY5" fmla="*/ 685800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249216" h="6858001">
                <a:moveTo>
                  <a:pt x="0" y="0"/>
                </a:moveTo>
                <a:lnTo>
                  <a:pt x="5893742" y="1"/>
                </a:lnTo>
                <a:lnTo>
                  <a:pt x="5993697" y="380651"/>
                </a:lnTo>
                <a:cubicBezTo>
                  <a:pt x="6511353" y="2559611"/>
                  <a:pt x="6222352" y="4758249"/>
                  <a:pt x="5308924" y="6647018"/>
                </a:cubicBezTo>
                <a:lnTo>
                  <a:pt x="5200672" y="6858001"/>
                </a:lnTo>
                <a:lnTo>
                  <a:pt x="1" y="685800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Box 1">
            <a:extLst>
              <a:ext uri="{FF2B5EF4-FFF2-40B4-BE49-F238E27FC236}">
                <a16:creationId xmlns:a16="http://schemas.microsoft.com/office/drawing/2014/main" id="{425C5743-03E0-40BC-7468-1D5E2A5336DD}"/>
              </a:ext>
            </a:extLst>
          </p:cNvPr>
          <p:cNvSpPr txBox="1"/>
          <p:nvPr/>
        </p:nvSpPr>
        <p:spPr>
          <a:xfrm>
            <a:off x="6657416" y="1006236"/>
            <a:ext cx="4819951" cy="3181684"/>
          </a:xfrm>
          <a:prstGeom prst="rect">
            <a:avLst/>
          </a:prstGeom>
        </p:spPr>
        <p:txBody>
          <a:bodyPr vert="horz" lIns="91440" tIns="45720" rIns="91440" bIns="45720" rtlCol="0" anchor="t">
            <a:normAutofit/>
          </a:bodyPr>
          <a:lstStyle/>
          <a:p>
            <a:pPr marR="0">
              <a:lnSpc>
                <a:spcPct val="90000"/>
              </a:lnSpc>
              <a:spcAft>
                <a:spcPts val="600"/>
              </a:spcAft>
            </a:pPr>
            <a:r>
              <a:rPr lang="en-US" sz="2800" b="0" i="0" u="none" strike="noStrike" baseline="0" dirty="0">
                <a:solidFill>
                  <a:schemeClr val="accent2"/>
                </a:solidFill>
              </a:rPr>
              <a:t>1 John 1:7 NET</a:t>
            </a:r>
          </a:p>
          <a:p>
            <a:pPr marR="0">
              <a:lnSpc>
                <a:spcPct val="90000"/>
              </a:lnSpc>
              <a:spcAft>
                <a:spcPts val="600"/>
              </a:spcAft>
            </a:pPr>
            <a:r>
              <a:rPr lang="en-US" sz="2800" b="0" i="0" u="none" strike="noStrike" baseline="0" dirty="0">
                <a:solidFill>
                  <a:schemeClr val="accent2"/>
                </a:solidFill>
              </a:rPr>
              <a:t>7</a:t>
            </a:r>
            <a:r>
              <a:rPr lang="en-US" sz="2800" b="0" i="0" u="none" strike="noStrike" baseline="0" dirty="0"/>
              <a:t>  But if we </a:t>
            </a:r>
            <a:r>
              <a:rPr lang="en-US" sz="2800" b="0" i="0" u="none" strike="noStrike" baseline="0" dirty="0">
                <a:solidFill>
                  <a:schemeClr val="accent2"/>
                </a:solidFill>
              </a:rPr>
              <a:t>walk in the light </a:t>
            </a:r>
            <a:r>
              <a:rPr lang="en-US" sz="2800" b="0" i="0" u="none" strike="noStrike" baseline="0" dirty="0"/>
              <a:t>as he himself is in the light, we have fellowship with one another and the blood of Jesus his Son cleanses us from all sin.</a:t>
            </a:r>
          </a:p>
        </p:txBody>
      </p:sp>
    </p:spTree>
    <p:extLst>
      <p:ext uri="{BB962C8B-B14F-4D97-AF65-F5344CB8AC3E}">
        <p14:creationId xmlns:p14="http://schemas.microsoft.com/office/powerpoint/2010/main" val="381549634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Walk in the Light” – Joy Mission Church">
            <a:extLst>
              <a:ext uri="{FF2B5EF4-FFF2-40B4-BE49-F238E27FC236}">
                <a16:creationId xmlns:a16="http://schemas.microsoft.com/office/drawing/2014/main" id="{4B2787E1-1A0A-474D-E5E2-F8C0956927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57500" y="0"/>
            <a:ext cx="6477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7595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1" y="1200726"/>
            <a:ext cx="12192000" cy="5657273"/>
          </a:xfrm>
        </p:spPr>
        <p:txBody>
          <a:bodyPr>
            <a:noAutofit/>
          </a:bodyPr>
          <a:lstStyle/>
          <a:p>
            <a:pPr marL="0" indent="0" algn="ctr">
              <a:buNone/>
            </a:pPr>
            <a:r>
              <a:rPr lang="en-US" sz="3200" dirty="0">
                <a:solidFill>
                  <a:schemeClr val="bg1"/>
                </a:solidFill>
              </a:rPr>
              <a:t>Example of looking up the Greek word for “walk” in the light</a:t>
            </a:r>
            <a:endParaRPr lang="en-US" sz="3200" i="1" dirty="0">
              <a:solidFill>
                <a:schemeClr val="bg1"/>
              </a:solidFill>
            </a:endParaRPr>
          </a:p>
        </p:txBody>
      </p:sp>
    </p:spTree>
    <p:extLst>
      <p:ext uri="{BB962C8B-B14F-4D97-AF65-F5344CB8AC3E}">
        <p14:creationId xmlns:p14="http://schemas.microsoft.com/office/powerpoint/2010/main" val="39974564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indent="0">
              <a:buNone/>
            </a:pPr>
            <a:r>
              <a:rPr lang="en-US" sz="3200" dirty="0">
                <a:solidFill>
                  <a:schemeClr val="accent2"/>
                </a:solidFill>
              </a:rPr>
              <a:t>1 John 1:8-10 NLT</a:t>
            </a:r>
          </a:p>
          <a:p>
            <a:pPr marL="0" indent="0">
              <a:buNone/>
            </a:pPr>
            <a:r>
              <a:rPr lang="en-US" sz="3200" dirty="0">
                <a:solidFill>
                  <a:schemeClr val="accent2"/>
                </a:solidFill>
              </a:rPr>
              <a:t>8</a:t>
            </a:r>
            <a:r>
              <a:rPr lang="en-US" sz="3200" dirty="0">
                <a:solidFill>
                  <a:schemeClr val="bg1"/>
                </a:solidFill>
              </a:rPr>
              <a:t>  If we claim we have no sin, we are only fooling ourselves and not living in the truth.</a:t>
            </a:r>
          </a:p>
          <a:p>
            <a:pPr marL="0" indent="0">
              <a:buNone/>
            </a:pPr>
            <a:r>
              <a:rPr lang="en-US" sz="3200" dirty="0">
                <a:solidFill>
                  <a:schemeClr val="accent2"/>
                </a:solidFill>
              </a:rPr>
              <a:t>9</a:t>
            </a:r>
            <a:r>
              <a:rPr lang="en-US" sz="3200" dirty="0">
                <a:solidFill>
                  <a:schemeClr val="bg1"/>
                </a:solidFill>
              </a:rPr>
              <a:t>  But if we confess our sins to him, he is faithful and just to forgive us our sins and to cleanse us from all wickedness.</a:t>
            </a:r>
          </a:p>
          <a:p>
            <a:pPr marL="0" indent="0">
              <a:buNone/>
            </a:pPr>
            <a:r>
              <a:rPr lang="en-US" sz="3200" dirty="0">
                <a:solidFill>
                  <a:schemeClr val="accent2"/>
                </a:solidFill>
              </a:rPr>
              <a:t>10</a:t>
            </a:r>
            <a:r>
              <a:rPr lang="en-US" sz="3200" dirty="0">
                <a:solidFill>
                  <a:schemeClr val="bg1"/>
                </a:solidFill>
              </a:rPr>
              <a:t>  If we claim we have not sinned, we are calling God a liar and showing that his word has no place in our hearts.</a:t>
            </a:r>
            <a:endParaRPr lang="en-US" sz="3200" i="1" dirty="0">
              <a:solidFill>
                <a:schemeClr val="bg1"/>
              </a:solidFill>
            </a:endParaRPr>
          </a:p>
        </p:txBody>
      </p:sp>
    </p:spTree>
    <p:extLst>
      <p:ext uri="{BB962C8B-B14F-4D97-AF65-F5344CB8AC3E}">
        <p14:creationId xmlns:p14="http://schemas.microsoft.com/office/powerpoint/2010/main" val="3096829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216163"/>
          </a:xfrm>
        </p:spPr>
        <p:txBody>
          <a:bodyPr>
            <a:normAutofit/>
          </a:bodyPr>
          <a:lstStyle/>
          <a:p>
            <a:pPr marL="0" indent="0">
              <a:buNone/>
            </a:pPr>
            <a:r>
              <a:rPr lang="en-US" sz="3000" dirty="0">
                <a:solidFill>
                  <a:schemeClr val="bg1"/>
                </a:solidFill>
              </a:rPr>
              <a:t>Confess your sins</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9"/>
            <a:ext cx="5943600" cy="5216164"/>
          </a:xfrm>
        </p:spPr>
        <p:txBody>
          <a:bodyPr>
            <a:normAutofit/>
          </a:bodyPr>
          <a:lstStyle/>
          <a:p>
            <a:pPr marL="0" indent="0">
              <a:buNone/>
            </a:pPr>
            <a:r>
              <a:rPr lang="en-US" sz="3000" dirty="0">
                <a:solidFill>
                  <a:schemeClr val="accent2"/>
                </a:solidFill>
              </a:rPr>
              <a:t>I have no sins</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8530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4CDA56-219A-1F8B-3D6D-073A22F0A81D}"/>
              </a:ext>
            </a:extLst>
          </p:cNvPr>
          <p:cNvSpPr>
            <a:spLocks noGrp="1"/>
          </p:cNvSpPr>
          <p:nvPr>
            <p:ph idx="1"/>
          </p:nvPr>
        </p:nvSpPr>
        <p:spPr>
          <a:xfrm>
            <a:off x="0" y="0"/>
            <a:ext cx="12191999" cy="6839744"/>
          </a:xfrm>
        </p:spPr>
        <p:txBody>
          <a:bodyPr>
            <a:normAutofit/>
          </a:bodyPr>
          <a:lstStyle/>
          <a:p>
            <a:pPr marL="0" indent="0" algn="ctr">
              <a:buNone/>
            </a:pPr>
            <a:endParaRPr lang="en-US" dirty="0">
              <a:solidFill>
                <a:schemeClr val="bg1"/>
              </a:solidFill>
            </a:endParaRPr>
          </a:p>
          <a:p>
            <a:pPr marL="0" indent="0" algn="ctr">
              <a:buNone/>
            </a:pPr>
            <a:endParaRPr lang="en-US" dirty="0">
              <a:solidFill>
                <a:schemeClr val="bg1"/>
              </a:solidFill>
            </a:endParaRPr>
          </a:p>
          <a:p>
            <a:pPr marL="0" indent="0" algn="ctr">
              <a:buNone/>
            </a:pPr>
            <a:endParaRPr lang="en-US" dirty="0">
              <a:solidFill>
                <a:schemeClr val="bg1"/>
              </a:solidFill>
            </a:endParaRPr>
          </a:p>
          <a:p>
            <a:pPr marL="0" indent="0" algn="ctr">
              <a:buNone/>
            </a:pPr>
            <a:r>
              <a:rPr lang="en-US" sz="6600" dirty="0">
                <a:solidFill>
                  <a:schemeClr val="bg1"/>
                </a:solidFill>
              </a:rPr>
              <a:t>Apostle John</a:t>
            </a:r>
          </a:p>
          <a:p>
            <a:pPr marL="0" indent="0" algn="ctr">
              <a:buNone/>
            </a:pPr>
            <a:r>
              <a:rPr lang="en-US" sz="6600" dirty="0">
                <a:solidFill>
                  <a:schemeClr val="bg1"/>
                </a:solidFill>
              </a:rPr>
              <a:t>1, 2 and 3 John</a:t>
            </a:r>
          </a:p>
          <a:p>
            <a:endParaRPr lang="en-US" dirty="0">
              <a:solidFill>
                <a:schemeClr val="bg1"/>
              </a:solidFill>
            </a:endParaRPr>
          </a:p>
        </p:txBody>
      </p:sp>
    </p:spTree>
    <p:extLst>
      <p:ext uri="{BB962C8B-B14F-4D97-AF65-F5344CB8AC3E}">
        <p14:creationId xmlns:p14="http://schemas.microsoft.com/office/powerpoint/2010/main" val="3502312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1" y="0"/>
            <a:ext cx="12192000" cy="6858000"/>
          </a:xfrm>
        </p:spPr>
        <p:txBody>
          <a:bodyPr>
            <a:noAutofit/>
          </a:bodyPr>
          <a:lstStyle/>
          <a:p>
            <a:pPr marL="0" marR="0" indent="0" algn="ctr" rtl="0">
              <a:buNone/>
            </a:pPr>
            <a:endParaRPr lang="en-US" sz="6000" b="0" i="0" u="none" strike="noStrike" baseline="0" dirty="0">
              <a:solidFill>
                <a:schemeClr val="bg1"/>
              </a:solidFill>
              <a:latin typeface="Verdana" panose="020B0604030504040204" pitchFamily="34" charset="0"/>
            </a:endParaRPr>
          </a:p>
          <a:p>
            <a:pPr marL="0" marR="0" indent="0" algn="ctr" rtl="0">
              <a:buNone/>
            </a:pPr>
            <a:endParaRPr lang="en-US" sz="6000" dirty="0">
              <a:solidFill>
                <a:schemeClr val="bg1"/>
              </a:solidFill>
              <a:latin typeface="Verdana" panose="020B0604030504040204" pitchFamily="34" charset="0"/>
            </a:endParaRPr>
          </a:p>
          <a:p>
            <a:pPr marL="0" marR="0" indent="0" algn="ctr" rtl="0">
              <a:buNone/>
            </a:pPr>
            <a:r>
              <a:rPr lang="en-US" sz="6000" b="0" i="0" u="none" strike="noStrike" baseline="0" dirty="0">
                <a:solidFill>
                  <a:schemeClr val="bg1"/>
                </a:solidFill>
                <a:latin typeface="Verdana" panose="020B0604030504040204" pitchFamily="34" charset="0"/>
              </a:rPr>
              <a:t>1 John</a:t>
            </a:r>
          </a:p>
          <a:p>
            <a:pPr marL="0" marR="0" indent="0" algn="ctr" rtl="0">
              <a:buNone/>
            </a:pPr>
            <a:r>
              <a:rPr lang="en-US" sz="6000" dirty="0">
                <a:solidFill>
                  <a:schemeClr val="bg1"/>
                </a:solidFill>
                <a:latin typeface="Verdana" panose="020B0604030504040204" pitchFamily="34" charset="0"/>
              </a:rPr>
              <a:t>Chapter 2</a:t>
            </a:r>
            <a:endParaRPr lang="en-US" sz="60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144632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2600" b="0" i="0" u="none" strike="noStrike" baseline="0" dirty="0">
                <a:solidFill>
                  <a:schemeClr val="accent2"/>
                </a:solidFill>
                <a:latin typeface="Verdana" panose="020B0604030504040204" pitchFamily="34" charset="0"/>
              </a:rPr>
              <a:t>1 John 2:1-6 NLT</a:t>
            </a:r>
          </a:p>
          <a:p>
            <a:pPr marL="0" marR="0" indent="0" algn="l" rtl="0">
              <a:buNone/>
            </a:pPr>
            <a:r>
              <a:rPr lang="en-US" sz="2600" b="0" i="0" u="none" strike="noStrike" baseline="0" dirty="0">
                <a:solidFill>
                  <a:schemeClr val="accent2"/>
                </a:solidFill>
                <a:latin typeface="Verdana" panose="020B0604030504040204" pitchFamily="34" charset="0"/>
              </a:rPr>
              <a:t>1  </a:t>
            </a:r>
            <a:r>
              <a:rPr lang="en-US" sz="2600" b="0" i="0" u="none" strike="noStrike" baseline="0" dirty="0">
                <a:solidFill>
                  <a:schemeClr val="bg1"/>
                </a:solidFill>
                <a:latin typeface="Verdana" panose="020B0604030504040204" pitchFamily="34" charset="0"/>
              </a:rPr>
              <a:t>My dear children, I am writing this to you so that you will not sin. But if anyone does sin, we have an advocate who pleads our case before the Father. He is Jesus Christ, the one who is truly righteous.</a:t>
            </a:r>
          </a:p>
          <a:p>
            <a:pPr marL="0" marR="0" indent="0" algn="l" rtl="0">
              <a:buNone/>
            </a:pPr>
            <a:r>
              <a:rPr lang="en-US" sz="2600" b="0" i="0" u="none" strike="noStrike" baseline="0" dirty="0">
                <a:solidFill>
                  <a:schemeClr val="accent2"/>
                </a:solidFill>
                <a:latin typeface="Verdana" panose="020B0604030504040204" pitchFamily="34" charset="0"/>
              </a:rPr>
              <a:t>2</a:t>
            </a:r>
            <a:r>
              <a:rPr lang="en-US" sz="2600" b="0" i="0" u="none" strike="noStrike" baseline="0" dirty="0">
                <a:solidFill>
                  <a:schemeClr val="bg1"/>
                </a:solidFill>
                <a:latin typeface="Verdana" panose="020B0604030504040204" pitchFamily="34" charset="0"/>
              </a:rPr>
              <a:t>  He himself is the sacrifice that atones for our sins—and not only our sins but the sins of all the world.</a:t>
            </a:r>
          </a:p>
          <a:p>
            <a:pPr marL="0" marR="0" indent="0" algn="l" rtl="0">
              <a:buNone/>
            </a:pPr>
            <a:r>
              <a:rPr lang="en-US" sz="2600" b="0" i="0" u="none" strike="noStrike" baseline="0" dirty="0">
                <a:solidFill>
                  <a:schemeClr val="accent2"/>
                </a:solidFill>
                <a:latin typeface="Verdana" panose="020B0604030504040204" pitchFamily="34" charset="0"/>
              </a:rPr>
              <a:t>3</a:t>
            </a:r>
            <a:r>
              <a:rPr lang="en-US" sz="2600" b="0" i="0" u="none" strike="noStrike" baseline="0" dirty="0">
                <a:solidFill>
                  <a:schemeClr val="bg1"/>
                </a:solidFill>
                <a:latin typeface="Verdana" panose="020B0604030504040204" pitchFamily="34" charset="0"/>
              </a:rPr>
              <a:t>  And we can be sure that </a:t>
            </a:r>
            <a:r>
              <a:rPr lang="en-US" sz="2600" b="0" i="0" u="none" strike="noStrike" baseline="0" dirty="0">
                <a:solidFill>
                  <a:schemeClr val="accent2"/>
                </a:solidFill>
                <a:latin typeface="Verdana" panose="020B0604030504040204" pitchFamily="34" charset="0"/>
              </a:rPr>
              <a:t>we know him if we obey his commandments</a:t>
            </a:r>
            <a:r>
              <a:rPr lang="en-US" sz="2600" b="0" i="0" u="none" strike="noStrike" baseline="0" dirty="0">
                <a:solidFill>
                  <a:schemeClr val="bg1"/>
                </a:solidFill>
                <a:latin typeface="Verdana" panose="020B0604030504040204" pitchFamily="34" charset="0"/>
              </a:rPr>
              <a:t>.</a:t>
            </a:r>
          </a:p>
          <a:p>
            <a:pPr marL="0" marR="0" indent="0" algn="l" rtl="0">
              <a:buNone/>
            </a:pPr>
            <a:r>
              <a:rPr lang="en-US" sz="2600" b="0" i="0" u="none" strike="noStrike" baseline="0" dirty="0">
                <a:solidFill>
                  <a:schemeClr val="accent2"/>
                </a:solidFill>
                <a:latin typeface="Verdana" panose="020B0604030504040204" pitchFamily="34" charset="0"/>
              </a:rPr>
              <a:t>4</a:t>
            </a:r>
            <a:r>
              <a:rPr lang="en-US" sz="2600" b="0" i="0" u="none" strike="noStrike" baseline="0" dirty="0">
                <a:solidFill>
                  <a:schemeClr val="bg1"/>
                </a:solidFill>
                <a:latin typeface="Verdana" panose="020B0604030504040204" pitchFamily="34" charset="0"/>
              </a:rPr>
              <a:t>  If someone claims, “I know God,” but doesn’t obey God’s commandments, that person is a liar and is not living in the truth.</a:t>
            </a:r>
          </a:p>
          <a:p>
            <a:pPr marL="0" marR="0" indent="0" algn="l" rtl="0">
              <a:buNone/>
            </a:pPr>
            <a:r>
              <a:rPr lang="en-US" sz="2600" b="0" i="0" u="none" strike="noStrike" baseline="0" dirty="0">
                <a:solidFill>
                  <a:schemeClr val="accent2"/>
                </a:solidFill>
                <a:latin typeface="Verdana" panose="020B0604030504040204" pitchFamily="34" charset="0"/>
              </a:rPr>
              <a:t>5</a:t>
            </a:r>
            <a:r>
              <a:rPr lang="en-US" sz="2600" b="0" i="0" u="none" strike="noStrike" baseline="0" dirty="0">
                <a:solidFill>
                  <a:schemeClr val="bg1"/>
                </a:solidFill>
                <a:latin typeface="Verdana" panose="020B0604030504040204" pitchFamily="34" charset="0"/>
              </a:rPr>
              <a:t>  But those who obey God’s word truly show how completely they love him. That is how we know we are living in him.</a:t>
            </a:r>
          </a:p>
          <a:p>
            <a:pPr marL="0" marR="0" indent="0" algn="l" rtl="0">
              <a:buNone/>
            </a:pPr>
            <a:r>
              <a:rPr lang="en-US" sz="2600" b="0" i="0" u="none" strike="noStrike" baseline="0" dirty="0">
                <a:solidFill>
                  <a:schemeClr val="accent2"/>
                </a:solidFill>
                <a:latin typeface="Verdana" panose="020B0604030504040204" pitchFamily="34" charset="0"/>
              </a:rPr>
              <a:t>6</a:t>
            </a:r>
            <a:r>
              <a:rPr lang="en-US" sz="2600" b="0" i="0" u="none" strike="noStrike" baseline="0" dirty="0">
                <a:solidFill>
                  <a:schemeClr val="bg1"/>
                </a:solidFill>
                <a:latin typeface="Verdana" panose="020B0604030504040204" pitchFamily="34" charset="0"/>
              </a:rPr>
              <a:t>  Those who say they live in God should live their lives as Jesus did.</a:t>
            </a:r>
          </a:p>
        </p:txBody>
      </p:sp>
    </p:spTree>
    <p:extLst>
      <p:ext uri="{BB962C8B-B14F-4D97-AF65-F5344CB8AC3E}">
        <p14:creationId xmlns:p14="http://schemas.microsoft.com/office/powerpoint/2010/main" val="8876924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216163"/>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9"/>
            <a:ext cx="5943600" cy="5216164"/>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endParaRPr lang="en-US" sz="3000" dirty="0">
              <a:solidFill>
                <a:schemeClr val="bg1"/>
              </a:solidFill>
            </a:endParaRP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1530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2600" b="0" i="0" u="none" strike="noStrike" baseline="0" dirty="0">
                <a:solidFill>
                  <a:schemeClr val="accent2"/>
                </a:solidFill>
                <a:latin typeface="Verdana" panose="020B0604030504040204" pitchFamily="34" charset="0"/>
              </a:rPr>
              <a:t>1 John 2:7-11 NLT</a:t>
            </a:r>
          </a:p>
          <a:p>
            <a:pPr marL="0" marR="0" indent="0" algn="l" rtl="0">
              <a:buNone/>
            </a:pPr>
            <a:r>
              <a:rPr lang="en-US" sz="2600" b="0" i="0" u="none" strike="noStrike" baseline="0" dirty="0">
                <a:solidFill>
                  <a:schemeClr val="accent2"/>
                </a:solidFill>
                <a:latin typeface="Verdana" panose="020B0604030504040204" pitchFamily="34" charset="0"/>
              </a:rPr>
              <a:t>7  </a:t>
            </a:r>
            <a:r>
              <a:rPr lang="en-US" sz="2600" b="0" i="0" u="none" strike="noStrike" baseline="0" dirty="0">
                <a:solidFill>
                  <a:schemeClr val="bg1"/>
                </a:solidFill>
                <a:latin typeface="Verdana" panose="020B0604030504040204" pitchFamily="34" charset="0"/>
              </a:rPr>
              <a:t>Dear friends, I am not writing a new commandment for you; rather it is an old one you have had from the very beginning. This old commandment—</a:t>
            </a:r>
            <a:r>
              <a:rPr lang="en-US" sz="2600" b="0" i="0" u="none" strike="noStrike" baseline="0" dirty="0">
                <a:solidFill>
                  <a:schemeClr val="accent2"/>
                </a:solidFill>
                <a:latin typeface="Verdana" panose="020B0604030504040204" pitchFamily="34" charset="0"/>
              </a:rPr>
              <a:t>to love one another</a:t>
            </a:r>
            <a:r>
              <a:rPr lang="en-US" sz="2600" b="0" i="0" u="none" strike="noStrike" baseline="0" dirty="0">
                <a:solidFill>
                  <a:schemeClr val="bg1"/>
                </a:solidFill>
                <a:latin typeface="Verdana" panose="020B0604030504040204" pitchFamily="34" charset="0"/>
              </a:rPr>
              <a:t>—is the same message you heard before.</a:t>
            </a:r>
          </a:p>
          <a:p>
            <a:pPr marL="0" marR="0" indent="0" algn="l" rtl="0">
              <a:buNone/>
            </a:pPr>
            <a:r>
              <a:rPr lang="en-US" sz="2600" b="0" i="0" u="none" strike="noStrike" baseline="0" dirty="0">
                <a:solidFill>
                  <a:schemeClr val="accent2"/>
                </a:solidFill>
                <a:latin typeface="Verdana" panose="020B0604030504040204" pitchFamily="34" charset="0"/>
              </a:rPr>
              <a:t>8</a:t>
            </a:r>
            <a:r>
              <a:rPr lang="en-US" sz="2600" b="0" i="0" u="none" strike="noStrike" baseline="0" dirty="0">
                <a:solidFill>
                  <a:schemeClr val="bg1"/>
                </a:solidFill>
                <a:latin typeface="Verdana" panose="020B0604030504040204" pitchFamily="34" charset="0"/>
              </a:rPr>
              <a:t>  Yet it is also new. Jesus lived the truth of this commandment, and you also are living it. For the darkness is disappearing, and the true light is already shining.</a:t>
            </a:r>
          </a:p>
          <a:p>
            <a:pPr marL="0" marR="0" indent="0" algn="l" rtl="0">
              <a:buNone/>
            </a:pPr>
            <a:r>
              <a:rPr lang="en-US" sz="2600" b="0" i="0" u="none" strike="noStrike" baseline="0" dirty="0">
                <a:solidFill>
                  <a:schemeClr val="accent2"/>
                </a:solidFill>
                <a:latin typeface="Verdana" panose="020B0604030504040204" pitchFamily="34" charset="0"/>
              </a:rPr>
              <a:t>9</a:t>
            </a:r>
            <a:r>
              <a:rPr lang="en-US" sz="2600" b="0" i="0" u="none" strike="noStrike" baseline="0" dirty="0">
                <a:solidFill>
                  <a:schemeClr val="bg1"/>
                </a:solidFill>
                <a:latin typeface="Verdana" panose="020B0604030504040204" pitchFamily="34" charset="0"/>
              </a:rPr>
              <a:t>  If anyone claims, “I am living in the light,” but </a:t>
            </a:r>
            <a:r>
              <a:rPr lang="en-US" sz="2600" b="0" i="0" u="none" strike="noStrike" baseline="0" dirty="0">
                <a:solidFill>
                  <a:schemeClr val="accent2"/>
                </a:solidFill>
                <a:latin typeface="Verdana" panose="020B0604030504040204" pitchFamily="34" charset="0"/>
              </a:rPr>
              <a:t>hates a fellow believer</a:t>
            </a:r>
            <a:r>
              <a:rPr lang="en-US" sz="2600" b="0" i="0" u="none" strike="noStrike" baseline="0" dirty="0">
                <a:solidFill>
                  <a:schemeClr val="bg1"/>
                </a:solidFill>
                <a:latin typeface="Verdana" panose="020B0604030504040204" pitchFamily="34" charset="0"/>
              </a:rPr>
              <a:t>, that person is still living in darkness.</a:t>
            </a:r>
          </a:p>
          <a:p>
            <a:pPr marL="0" marR="0" indent="0" algn="l" rtl="0">
              <a:buNone/>
            </a:pPr>
            <a:r>
              <a:rPr lang="en-US" sz="2600" b="0" i="0" u="none" strike="noStrike" baseline="0" dirty="0">
                <a:solidFill>
                  <a:schemeClr val="accent2"/>
                </a:solidFill>
                <a:latin typeface="Verdana" panose="020B0604030504040204" pitchFamily="34" charset="0"/>
              </a:rPr>
              <a:t>10</a:t>
            </a:r>
            <a:r>
              <a:rPr lang="en-US" sz="2600" b="0" i="0" u="none" strike="noStrike" baseline="0" dirty="0">
                <a:solidFill>
                  <a:schemeClr val="bg1"/>
                </a:solidFill>
                <a:latin typeface="Verdana" panose="020B0604030504040204" pitchFamily="34" charset="0"/>
              </a:rPr>
              <a:t>  Anyone who loves a fellow believer is living in the light and </a:t>
            </a:r>
            <a:r>
              <a:rPr lang="en-US" sz="2600" b="0" i="0" u="none" strike="noStrike" baseline="0" dirty="0">
                <a:solidFill>
                  <a:schemeClr val="accent2"/>
                </a:solidFill>
                <a:latin typeface="Verdana" panose="020B0604030504040204" pitchFamily="34" charset="0"/>
              </a:rPr>
              <a:t>does not cause others to stumble</a:t>
            </a:r>
            <a:r>
              <a:rPr lang="en-US" sz="2600" b="0" i="0" u="none" strike="noStrike" baseline="0" dirty="0">
                <a:solidFill>
                  <a:schemeClr val="bg1"/>
                </a:solidFill>
                <a:latin typeface="Verdana" panose="020B0604030504040204" pitchFamily="34" charset="0"/>
              </a:rPr>
              <a:t>.</a:t>
            </a:r>
          </a:p>
          <a:p>
            <a:pPr marL="0" marR="0" indent="0" algn="l" rtl="0">
              <a:buNone/>
            </a:pPr>
            <a:r>
              <a:rPr lang="en-US" sz="2600" b="0" i="0" u="none" strike="noStrike" baseline="0" dirty="0">
                <a:solidFill>
                  <a:schemeClr val="accent2"/>
                </a:solidFill>
                <a:latin typeface="Verdana" panose="020B0604030504040204" pitchFamily="34" charset="0"/>
              </a:rPr>
              <a:t>11</a:t>
            </a:r>
            <a:r>
              <a:rPr lang="en-US" sz="2600" b="0" i="0" u="none" strike="noStrike" baseline="0" dirty="0">
                <a:solidFill>
                  <a:schemeClr val="bg1"/>
                </a:solidFill>
                <a:latin typeface="Verdana" panose="020B0604030504040204" pitchFamily="34" charset="0"/>
              </a:rPr>
              <a:t>  But anyone who hates a fellow believer is still living and </a:t>
            </a:r>
            <a:r>
              <a:rPr lang="en-US" sz="2600" b="0" i="0" u="none" strike="noStrike" baseline="0" dirty="0">
                <a:solidFill>
                  <a:schemeClr val="accent2"/>
                </a:solidFill>
                <a:latin typeface="Verdana" panose="020B0604030504040204" pitchFamily="34" charset="0"/>
              </a:rPr>
              <a:t>walking in darkness</a:t>
            </a:r>
            <a:r>
              <a:rPr lang="en-US" sz="2600" b="0" i="0" u="none" strike="noStrike" baseline="0" dirty="0">
                <a:solidFill>
                  <a:schemeClr val="bg1"/>
                </a:solidFill>
                <a:latin typeface="Verdana" panose="020B0604030504040204" pitchFamily="34" charset="0"/>
              </a:rPr>
              <a:t>. Such a person does not know the way to go, having been blinded by the darkness.</a:t>
            </a:r>
          </a:p>
        </p:txBody>
      </p:sp>
    </p:spTree>
    <p:extLst>
      <p:ext uri="{BB962C8B-B14F-4D97-AF65-F5344CB8AC3E}">
        <p14:creationId xmlns:p14="http://schemas.microsoft.com/office/powerpoint/2010/main" val="40424105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216163"/>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9"/>
            <a:ext cx="5943600" cy="5216164"/>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865098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2:12-14 NLT</a:t>
            </a:r>
          </a:p>
          <a:p>
            <a:pPr marL="0" marR="0" indent="0" algn="l" rtl="0">
              <a:buNone/>
            </a:pPr>
            <a:r>
              <a:rPr lang="en-US" b="0" i="0" u="none" strike="noStrike" baseline="0" dirty="0">
                <a:solidFill>
                  <a:schemeClr val="accent2"/>
                </a:solidFill>
                <a:latin typeface="Verdana" panose="020B0604030504040204" pitchFamily="34" charset="0"/>
              </a:rPr>
              <a:t>12  </a:t>
            </a:r>
            <a:r>
              <a:rPr lang="en-US" b="0" i="0" u="none" strike="noStrike" baseline="0" dirty="0">
                <a:solidFill>
                  <a:schemeClr val="bg1"/>
                </a:solidFill>
                <a:latin typeface="Verdana" panose="020B0604030504040204" pitchFamily="34" charset="0"/>
              </a:rPr>
              <a:t>I am writing to you who are </a:t>
            </a:r>
            <a:r>
              <a:rPr lang="en-US" b="0" i="0" u="none" strike="noStrike" baseline="0" dirty="0">
                <a:solidFill>
                  <a:schemeClr val="accent2"/>
                </a:solidFill>
                <a:latin typeface="Verdana" panose="020B0604030504040204" pitchFamily="34" charset="0"/>
              </a:rPr>
              <a:t>God’s children </a:t>
            </a:r>
            <a:r>
              <a:rPr lang="en-US" b="0" i="0" u="none" strike="noStrike" baseline="0" dirty="0">
                <a:solidFill>
                  <a:schemeClr val="bg1"/>
                </a:solidFill>
                <a:latin typeface="Verdana" panose="020B0604030504040204" pitchFamily="34" charset="0"/>
              </a:rPr>
              <a:t>because your sins have been forgiven through Jesus.</a:t>
            </a:r>
          </a:p>
          <a:p>
            <a:pPr marL="0" marR="0" indent="0" algn="l" rtl="0">
              <a:buNone/>
            </a:pPr>
            <a:r>
              <a:rPr lang="en-US" b="0" i="0" u="none" strike="noStrike" baseline="0" dirty="0">
                <a:solidFill>
                  <a:schemeClr val="accent2"/>
                </a:solidFill>
                <a:latin typeface="Verdana" panose="020B0604030504040204" pitchFamily="34" charset="0"/>
              </a:rPr>
              <a:t>13</a:t>
            </a:r>
            <a:r>
              <a:rPr lang="en-US" b="0" i="0" u="none" strike="noStrike" baseline="0" dirty="0">
                <a:solidFill>
                  <a:schemeClr val="bg1"/>
                </a:solidFill>
                <a:latin typeface="Verdana" panose="020B0604030504040204" pitchFamily="34" charset="0"/>
              </a:rPr>
              <a:t>  I am writing to you who are </a:t>
            </a:r>
            <a:r>
              <a:rPr lang="en-US" b="0" i="0" u="none" strike="noStrike" baseline="0" dirty="0">
                <a:solidFill>
                  <a:schemeClr val="accent2"/>
                </a:solidFill>
                <a:latin typeface="Verdana" panose="020B0604030504040204" pitchFamily="34" charset="0"/>
              </a:rPr>
              <a:t>mature in the faith </a:t>
            </a:r>
            <a:r>
              <a:rPr lang="en-US" b="0" i="0" u="none" strike="noStrike" baseline="0" dirty="0">
                <a:solidFill>
                  <a:schemeClr val="bg1"/>
                </a:solidFill>
                <a:latin typeface="Verdana" panose="020B0604030504040204" pitchFamily="34" charset="0"/>
              </a:rPr>
              <a:t>because you know Christ, who existed from the beginning. I am writing to you who are </a:t>
            </a:r>
            <a:r>
              <a:rPr lang="en-US" b="0" i="0" u="none" strike="noStrike" baseline="0" dirty="0">
                <a:solidFill>
                  <a:schemeClr val="accent2"/>
                </a:solidFill>
                <a:latin typeface="Verdana" panose="020B0604030504040204" pitchFamily="34" charset="0"/>
              </a:rPr>
              <a:t>young in the faith</a:t>
            </a:r>
            <a:r>
              <a:rPr lang="en-US" b="0" i="0" u="none" strike="noStrike" baseline="0" dirty="0">
                <a:solidFill>
                  <a:schemeClr val="bg1"/>
                </a:solidFill>
                <a:latin typeface="Verdana" panose="020B0604030504040204" pitchFamily="34" charset="0"/>
              </a:rPr>
              <a:t> because you have won your battle with the evil one.</a:t>
            </a:r>
          </a:p>
          <a:p>
            <a:pPr marL="0" marR="0" indent="0" algn="l" rtl="0">
              <a:buNone/>
            </a:pPr>
            <a:r>
              <a:rPr lang="en-US" b="0" i="0" u="none" strike="noStrike" baseline="0" dirty="0">
                <a:solidFill>
                  <a:schemeClr val="accent2"/>
                </a:solidFill>
                <a:latin typeface="Verdana" panose="020B0604030504040204" pitchFamily="34" charset="0"/>
              </a:rPr>
              <a:t>14</a:t>
            </a:r>
            <a:r>
              <a:rPr lang="en-US" b="0" i="0" u="none" strike="noStrike" baseline="0" dirty="0">
                <a:solidFill>
                  <a:schemeClr val="bg1"/>
                </a:solidFill>
                <a:latin typeface="Verdana" panose="020B0604030504040204" pitchFamily="34" charset="0"/>
              </a:rPr>
              <a:t>  I have written to you who are </a:t>
            </a:r>
            <a:r>
              <a:rPr lang="en-US" b="0" i="0" u="none" strike="noStrike" baseline="0" dirty="0">
                <a:solidFill>
                  <a:schemeClr val="accent2"/>
                </a:solidFill>
                <a:latin typeface="Verdana" panose="020B0604030504040204" pitchFamily="34" charset="0"/>
              </a:rPr>
              <a:t>God’s children </a:t>
            </a:r>
            <a:r>
              <a:rPr lang="en-US" b="0" i="0" u="none" strike="noStrike" baseline="0" dirty="0">
                <a:solidFill>
                  <a:schemeClr val="bg1"/>
                </a:solidFill>
                <a:latin typeface="Verdana" panose="020B0604030504040204" pitchFamily="34" charset="0"/>
              </a:rPr>
              <a:t>because you know the Father. I have written to you who are </a:t>
            </a:r>
            <a:r>
              <a:rPr lang="en-US" b="0" i="0" u="none" strike="noStrike" baseline="0" dirty="0">
                <a:solidFill>
                  <a:schemeClr val="accent2"/>
                </a:solidFill>
                <a:latin typeface="Verdana" panose="020B0604030504040204" pitchFamily="34" charset="0"/>
              </a:rPr>
              <a:t>mature in the faith </a:t>
            </a:r>
            <a:r>
              <a:rPr lang="en-US" b="0" i="0" u="none" strike="noStrike" baseline="0" dirty="0">
                <a:solidFill>
                  <a:schemeClr val="bg1"/>
                </a:solidFill>
                <a:latin typeface="Verdana" panose="020B0604030504040204" pitchFamily="34" charset="0"/>
              </a:rPr>
              <a:t>because you know Christ, who existed from the beginning. I have written to you who are </a:t>
            </a:r>
            <a:r>
              <a:rPr lang="en-US" b="0" i="0" u="none" strike="noStrike" baseline="0" dirty="0">
                <a:solidFill>
                  <a:schemeClr val="accent2"/>
                </a:solidFill>
                <a:latin typeface="Verdana" panose="020B0604030504040204" pitchFamily="34" charset="0"/>
              </a:rPr>
              <a:t>young in the faith </a:t>
            </a:r>
            <a:r>
              <a:rPr lang="en-US" b="0" i="0" u="none" strike="noStrike" baseline="0" dirty="0">
                <a:solidFill>
                  <a:schemeClr val="bg1"/>
                </a:solidFill>
                <a:latin typeface="Verdana" panose="020B0604030504040204" pitchFamily="34" charset="0"/>
              </a:rPr>
              <a:t>because you are strong. God’s word lives in your hearts, and you have won your battle with the evil one.</a:t>
            </a:r>
          </a:p>
        </p:txBody>
      </p:sp>
    </p:spTree>
    <p:extLst>
      <p:ext uri="{BB962C8B-B14F-4D97-AF65-F5344CB8AC3E}">
        <p14:creationId xmlns:p14="http://schemas.microsoft.com/office/powerpoint/2010/main" val="25892436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216163"/>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a:p>
            <a:pPr marL="0" indent="0">
              <a:buNone/>
            </a:pPr>
            <a:r>
              <a:rPr lang="en-US" sz="3000" dirty="0">
                <a:solidFill>
                  <a:schemeClr val="bg1"/>
                </a:solidFill>
              </a:rPr>
              <a:t>With confession, sins are forgiven</a:t>
            </a:r>
          </a:p>
          <a:p>
            <a:pPr marL="0" indent="0">
              <a:buNone/>
            </a:pPr>
            <a:r>
              <a:rPr lang="en-US" sz="3000" dirty="0">
                <a:solidFill>
                  <a:schemeClr val="bg1"/>
                </a:solidFill>
              </a:rPr>
              <a:t>God’s Word lives in your heart</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9"/>
            <a:ext cx="5943600" cy="5216164"/>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171373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2:15-17 NLT</a:t>
            </a:r>
          </a:p>
          <a:p>
            <a:pPr marL="0" marR="0" indent="0" algn="l" rtl="0">
              <a:buNone/>
            </a:pPr>
            <a:r>
              <a:rPr lang="en-US" b="0" i="0" u="none" strike="noStrike" baseline="0" dirty="0">
                <a:solidFill>
                  <a:schemeClr val="accent2"/>
                </a:solidFill>
                <a:latin typeface="Verdana" panose="020B0604030504040204" pitchFamily="34" charset="0"/>
              </a:rPr>
              <a:t>15  </a:t>
            </a:r>
            <a:r>
              <a:rPr lang="en-US" b="0" i="0" u="none" strike="noStrike" baseline="0" dirty="0">
                <a:solidFill>
                  <a:schemeClr val="bg1"/>
                </a:solidFill>
                <a:latin typeface="Verdana" panose="020B0604030504040204" pitchFamily="34" charset="0"/>
              </a:rPr>
              <a:t>Do not love this world nor the things it offers you, for when you love the world, you do not have the love of the Father in you.</a:t>
            </a:r>
          </a:p>
          <a:p>
            <a:pPr marL="0" marR="0" indent="0" algn="l" rtl="0">
              <a:buNone/>
            </a:pPr>
            <a:r>
              <a:rPr lang="en-US" b="0" i="0" u="none" strike="noStrike" baseline="0" dirty="0">
                <a:solidFill>
                  <a:schemeClr val="accent2"/>
                </a:solidFill>
                <a:latin typeface="Verdana" panose="020B0604030504040204" pitchFamily="34" charset="0"/>
              </a:rPr>
              <a:t>16</a:t>
            </a:r>
            <a:r>
              <a:rPr lang="en-US" b="0" i="0" u="none" strike="noStrike" baseline="0" dirty="0">
                <a:solidFill>
                  <a:schemeClr val="bg1"/>
                </a:solidFill>
                <a:latin typeface="Verdana" panose="020B0604030504040204" pitchFamily="34" charset="0"/>
              </a:rPr>
              <a:t>  For the world offers only a </a:t>
            </a:r>
            <a:r>
              <a:rPr lang="en-US" b="0" i="0" u="none" strike="noStrike" baseline="0" dirty="0">
                <a:solidFill>
                  <a:schemeClr val="accent2"/>
                </a:solidFill>
                <a:latin typeface="Verdana" panose="020B0604030504040204" pitchFamily="34" charset="0"/>
              </a:rPr>
              <a:t>craving for physical pleasure, a craving for everything we see, and pride in our achievements and possessions</a:t>
            </a:r>
            <a:r>
              <a:rPr lang="en-US" b="0" i="0" u="none" strike="noStrike" baseline="0" dirty="0">
                <a:solidFill>
                  <a:schemeClr val="bg1"/>
                </a:solidFill>
                <a:latin typeface="Verdana" panose="020B0604030504040204" pitchFamily="34" charset="0"/>
              </a:rPr>
              <a:t>. These are not from the Father, but are from this world.</a:t>
            </a:r>
          </a:p>
          <a:p>
            <a:pPr marL="0" marR="0" indent="0" algn="l" rtl="0">
              <a:buNone/>
            </a:pPr>
            <a:r>
              <a:rPr lang="en-US" b="0" i="0" u="none" strike="noStrike" baseline="0" dirty="0">
                <a:solidFill>
                  <a:schemeClr val="accent2"/>
                </a:solidFill>
                <a:latin typeface="Verdana" panose="020B0604030504040204" pitchFamily="34" charset="0"/>
              </a:rPr>
              <a:t>17</a:t>
            </a:r>
            <a:r>
              <a:rPr lang="en-US" b="0" i="0" u="none" strike="noStrike" baseline="0" dirty="0">
                <a:solidFill>
                  <a:schemeClr val="bg1"/>
                </a:solidFill>
                <a:latin typeface="Verdana" panose="020B0604030504040204" pitchFamily="34" charset="0"/>
              </a:rPr>
              <a:t>  And this world is fading away, along with everything that people crave. But anyone who does what pleases God will live forever.</a:t>
            </a:r>
          </a:p>
        </p:txBody>
      </p:sp>
      <p:sp>
        <p:nvSpPr>
          <p:cNvPr id="2" name="Title 1">
            <a:extLst>
              <a:ext uri="{FF2B5EF4-FFF2-40B4-BE49-F238E27FC236}">
                <a16:creationId xmlns:a16="http://schemas.microsoft.com/office/drawing/2014/main" id="{CC8C49AB-C47B-1D7F-ED03-63AA9096F25A}"/>
              </a:ext>
            </a:extLst>
          </p:cNvPr>
          <p:cNvSpPr>
            <a:spLocks noGrp="1"/>
          </p:cNvSpPr>
          <p:nvPr>
            <p:ph type="title"/>
          </p:nvPr>
        </p:nvSpPr>
        <p:spPr>
          <a:xfrm>
            <a:off x="0" y="5227820"/>
            <a:ext cx="12192000" cy="610919"/>
          </a:xfrm>
        </p:spPr>
        <p:txBody>
          <a:bodyPr>
            <a:normAutofit fontScale="90000"/>
          </a:bodyPr>
          <a:lstStyle/>
          <a:p>
            <a:pPr algn="ctr"/>
            <a:r>
              <a:rPr lang="en-US" b="1" dirty="0">
                <a:solidFill>
                  <a:schemeClr val="bg1"/>
                </a:solidFill>
              </a:rPr>
              <a:t>CONTRAST</a:t>
            </a:r>
          </a:p>
        </p:txBody>
      </p:sp>
      <p:graphicFrame>
        <p:nvGraphicFramePr>
          <p:cNvPr id="4" name="Table 4">
            <a:extLst>
              <a:ext uri="{FF2B5EF4-FFF2-40B4-BE49-F238E27FC236}">
                <a16:creationId xmlns:a16="http://schemas.microsoft.com/office/drawing/2014/main" id="{A4DCB699-D0CF-BC77-837D-A9577ADA4090}"/>
              </a:ext>
            </a:extLst>
          </p:cNvPr>
          <p:cNvGraphicFramePr>
            <a:graphicFrameLocks/>
          </p:cNvGraphicFramePr>
          <p:nvPr>
            <p:extLst>
              <p:ext uri="{D42A27DB-BD31-4B8C-83A1-F6EECF244321}">
                <p14:modId xmlns:p14="http://schemas.microsoft.com/office/powerpoint/2010/main" val="2143963806"/>
              </p:ext>
            </p:extLst>
          </p:nvPr>
        </p:nvGraphicFramePr>
        <p:xfrm>
          <a:off x="471595" y="5861449"/>
          <a:ext cx="11584710" cy="54864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523647441"/>
                    </a:ext>
                  </a:extLst>
                </a:gridCol>
                <a:gridCol w="3861570">
                  <a:extLst>
                    <a:ext uri="{9D8B030D-6E8A-4147-A177-3AD203B41FA5}">
                      <a16:colId xmlns:a16="http://schemas.microsoft.com/office/drawing/2014/main" val="2513186070"/>
                    </a:ext>
                  </a:extLst>
                </a:gridCol>
                <a:gridCol w="3861570">
                  <a:extLst>
                    <a:ext uri="{9D8B030D-6E8A-4147-A177-3AD203B41FA5}">
                      <a16:colId xmlns:a16="http://schemas.microsoft.com/office/drawing/2014/main" val="3233720525"/>
                    </a:ext>
                  </a:extLst>
                </a:gridCol>
              </a:tblGrid>
              <a:tr h="370840">
                <a:tc>
                  <a:txBody>
                    <a:bodyPr/>
                    <a:lstStyle/>
                    <a:p>
                      <a:r>
                        <a:rPr lang="en-US" sz="3000" dirty="0">
                          <a:solidFill>
                            <a:schemeClr val="bg1"/>
                          </a:solidFill>
                        </a:rPr>
                        <a:t>Loving the Father</a:t>
                      </a:r>
                    </a:p>
                  </a:txBody>
                  <a:tcPr>
                    <a:solidFill>
                      <a:schemeClr val="tx1">
                        <a:lumMod val="95000"/>
                        <a:lumOff val="5000"/>
                      </a:schemeClr>
                    </a:solidFill>
                  </a:tcPr>
                </a:tc>
                <a:tc>
                  <a:txBody>
                    <a:bodyPr/>
                    <a:lstStyle/>
                    <a:p>
                      <a:r>
                        <a:rPr lang="en-US" sz="3000" dirty="0">
                          <a:solidFill>
                            <a:schemeClr val="bg1"/>
                          </a:solidFill>
                        </a:rPr>
                        <a:t>Loving the World</a:t>
                      </a:r>
                    </a:p>
                  </a:txBody>
                  <a:tcPr>
                    <a:solidFill>
                      <a:schemeClr val="bg2">
                        <a:lumMod val="50000"/>
                      </a:schemeClr>
                    </a:solidFill>
                  </a:tcPr>
                </a:tc>
                <a:tc>
                  <a:txBody>
                    <a:bodyPr/>
                    <a:lstStyle/>
                    <a:p>
                      <a:r>
                        <a:rPr lang="en-US" sz="3000" dirty="0">
                          <a:solidFill>
                            <a:schemeClr val="bg1"/>
                          </a:solidFill>
                        </a:rPr>
                        <a:t>1 John 2:15-16</a:t>
                      </a:r>
                    </a:p>
                  </a:txBody>
                  <a:tcPr>
                    <a:solidFill>
                      <a:schemeClr val="tx1">
                        <a:lumMod val="95000"/>
                        <a:lumOff val="5000"/>
                      </a:schemeClr>
                    </a:solidFill>
                  </a:tcPr>
                </a:tc>
                <a:extLst>
                  <a:ext uri="{0D108BD9-81ED-4DB2-BD59-A6C34878D82A}">
                    <a16:rowId xmlns:a16="http://schemas.microsoft.com/office/drawing/2014/main" val="4292610008"/>
                  </a:ext>
                </a:extLst>
              </a:tr>
            </a:tbl>
          </a:graphicData>
        </a:graphic>
      </p:graphicFrame>
    </p:spTree>
    <p:extLst>
      <p:ext uri="{BB962C8B-B14F-4D97-AF65-F5344CB8AC3E}">
        <p14:creationId xmlns:p14="http://schemas.microsoft.com/office/powerpoint/2010/main" val="2706683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216163"/>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a:p>
            <a:pPr marL="0" indent="0">
              <a:buNone/>
            </a:pPr>
            <a:r>
              <a:rPr lang="en-US" sz="3000" dirty="0">
                <a:solidFill>
                  <a:schemeClr val="bg1"/>
                </a:solidFill>
              </a:rPr>
              <a:t>Loves the Father</a:t>
            </a:r>
          </a:p>
          <a:p>
            <a:pPr marL="0" indent="0">
              <a:buNone/>
            </a:pPr>
            <a:r>
              <a:rPr lang="en-US" sz="3000" dirty="0">
                <a:solidFill>
                  <a:schemeClr val="bg1"/>
                </a:solidFill>
              </a:rPr>
              <a:t>With confesses, sins are forgiven</a:t>
            </a:r>
          </a:p>
          <a:p>
            <a:pPr marL="0" indent="0">
              <a:buNone/>
            </a:pPr>
            <a:r>
              <a:rPr lang="en-US" sz="3000" dirty="0">
                <a:solidFill>
                  <a:schemeClr val="bg1"/>
                </a:solidFill>
              </a:rPr>
              <a:t>God’s Word lives in your heart</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25895"/>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6825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2400" b="0" i="0" u="none" strike="noStrike" baseline="0" dirty="0">
                <a:solidFill>
                  <a:schemeClr val="accent2"/>
                </a:solidFill>
                <a:latin typeface="Verdana" panose="020B0604030504040204" pitchFamily="34" charset="0"/>
              </a:rPr>
              <a:t>1 John 2:18-22 NLT</a:t>
            </a:r>
          </a:p>
          <a:p>
            <a:pPr marL="0" marR="0" indent="0" algn="l" rtl="0">
              <a:buNone/>
            </a:pPr>
            <a:r>
              <a:rPr lang="en-US" sz="2400" b="0" i="0" u="none" strike="noStrike" baseline="0" dirty="0">
                <a:solidFill>
                  <a:schemeClr val="accent2"/>
                </a:solidFill>
                <a:latin typeface="Verdana" panose="020B0604030504040204" pitchFamily="34" charset="0"/>
              </a:rPr>
              <a:t>18</a:t>
            </a:r>
            <a:r>
              <a:rPr lang="en-US" sz="2400" b="0" i="0" u="none" strike="noStrike" baseline="0" dirty="0">
                <a:solidFill>
                  <a:schemeClr val="bg1"/>
                </a:solidFill>
                <a:latin typeface="Verdana" panose="020B0604030504040204" pitchFamily="34" charset="0"/>
              </a:rPr>
              <a:t>  Dear children, the last hour is here. You have heard that the </a:t>
            </a:r>
            <a:r>
              <a:rPr lang="en-US" sz="2400" b="0" i="0" u="none" strike="noStrike" baseline="0" dirty="0">
                <a:solidFill>
                  <a:schemeClr val="accent2"/>
                </a:solidFill>
                <a:latin typeface="Verdana" panose="020B0604030504040204" pitchFamily="34" charset="0"/>
              </a:rPr>
              <a:t>Antichrist is coming</a:t>
            </a:r>
            <a:r>
              <a:rPr lang="en-US" sz="2400" b="0" i="0" u="none" strike="noStrike" baseline="0" dirty="0">
                <a:solidFill>
                  <a:schemeClr val="bg1"/>
                </a:solidFill>
                <a:latin typeface="Verdana" panose="020B0604030504040204" pitchFamily="34" charset="0"/>
              </a:rPr>
              <a:t>, and already </a:t>
            </a:r>
            <a:r>
              <a:rPr lang="en-US" sz="2400" b="0" i="0" u="none" strike="noStrike" baseline="0" dirty="0">
                <a:solidFill>
                  <a:schemeClr val="accent2"/>
                </a:solidFill>
                <a:latin typeface="Verdana" panose="020B0604030504040204" pitchFamily="34" charset="0"/>
              </a:rPr>
              <a:t>many such antichrists have appeared</a:t>
            </a:r>
            <a:r>
              <a:rPr lang="en-US" sz="2400" b="0" i="0" u="none" strike="noStrike" baseline="0" dirty="0">
                <a:solidFill>
                  <a:schemeClr val="bg1"/>
                </a:solidFill>
                <a:latin typeface="Verdana" panose="020B0604030504040204" pitchFamily="34" charset="0"/>
              </a:rPr>
              <a:t>. From this we know that the last hour has come.</a:t>
            </a:r>
          </a:p>
          <a:p>
            <a:pPr marL="0" marR="0" indent="0" algn="l" rtl="0">
              <a:buNone/>
            </a:pPr>
            <a:r>
              <a:rPr lang="en-US" sz="2400" b="0" i="0" u="none" strike="noStrike" baseline="0" dirty="0">
                <a:solidFill>
                  <a:schemeClr val="accent2"/>
                </a:solidFill>
                <a:latin typeface="Verdana" panose="020B0604030504040204" pitchFamily="34" charset="0"/>
              </a:rPr>
              <a:t>19</a:t>
            </a:r>
            <a:r>
              <a:rPr lang="en-US" sz="2400" b="0" i="0" u="none" strike="noStrike" baseline="0" dirty="0">
                <a:solidFill>
                  <a:schemeClr val="bg1"/>
                </a:solidFill>
                <a:latin typeface="Verdana" panose="020B0604030504040204" pitchFamily="34" charset="0"/>
              </a:rPr>
              <a:t>  These people left our churches, but they never really belonged with us; otherwise they would have stayed with us. When they left, it proved that they did not belong with us.</a:t>
            </a:r>
          </a:p>
          <a:p>
            <a:pPr marL="0" marR="0" indent="0" algn="l" rtl="0">
              <a:buNone/>
            </a:pPr>
            <a:r>
              <a:rPr lang="en-US" sz="2400" b="0" i="0" u="none" strike="noStrike" baseline="0" dirty="0">
                <a:solidFill>
                  <a:schemeClr val="accent2"/>
                </a:solidFill>
                <a:latin typeface="Verdana" panose="020B0604030504040204" pitchFamily="34" charset="0"/>
              </a:rPr>
              <a:t>20</a:t>
            </a:r>
            <a:r>
              <a:rPr lang="en-US" sz="2400" b="0" i="0" u="none" strike="noStrike" baseline="0" dirty="0">
                <a:solidFill>
                  <a:schemeClr val="bg1"/>
                </a:solidFill>
                <a:latin typeface="Verdana" panose="020B0604030504040204" pitchFamily="34" charset="0"/>
              </a:rPr>
              <a:t>  But you are not like that, for the Holy One has given you his Spirit, and all of </a:t>
            </a:r>
            <a:r>
              <a:rPr lang="en-US" sz="2400" b="0" i="0" u="none" strike="noStrike" baseline="0" dirty="0">
                <a:solidFill>
                  <a:schemeClr val="accent2"/>
                </a:solidFill>
                <a:latin typeface="Verdana" panose="020B0604030504040204" pitchFamily="34" charset="0"/>
              </a:rPr>
              <a:t>you know the truth</a:t>
            </a:r>
            <a:r>
              <a:rPr lang="en-US" sz="2400" b="0" i="0" u="none" strike="noStrike" baseline="0" dirty="0">
                <a:solidFill>
                  <a:schemeClr val="bg1"/>
                </a:solidFill>
                <a:latin typeface="Verdana" panose="020B0604030504040204" pitchFamily="34" charset="0"/>
              </a:rPr>
              <a:t>.</a:t>
            </a:r>
          </a:p>
          <a:p>
            <a:pPr marL="0" marR="0" indent="0" algn="l" rtl="0">
              <a:buNone/>
            </a:pPr>
            <a:r>
              <a:rPr lang="en-US" sz="2400" b="0" i="0" u="none" strike="noStrike" baseline="0" dirty="0">
                <a:solidFill>
                  <a:schemeClr val="accent2"/>
                </a:solidFill>
                <a:latin typeface="Verdana" panose="020B0604030504040204" pitchFamily="34" charset="0"/>
              </a:rPr>
              <a:t>21</a:t>
            </a:r>
            <a:r>
              <a:rPr lang="en-US" sz="2400" b="0" i="0" u="none" strike="noStrike" baseline="0" dirty="0">
                <a:solidFill>
                  <a:schemeClr val="bg1"/>
                </a:solidFill>
                <a:latin typeface="Verdana" panose="020B0604030504040204" pitchFamily="34" charset="0"/>
              </a:rPr>
              <a:t>  So I am writing to you not because you don’t know the truth but because you </a:t>
            </a:r>
            <a:r>
              <a:rPr lang="en-US" sz="2400" b="0" i="0" u="none" strike="noStrike" baseline="0" dirty="0">
                <a:solidFill>
                  <a:schemeClr val="accent2"/>
                </a:solidFill>
                <a:latin typeface="Verdana" panose="020B0604030504040204" pitchFamily="34" charset="0"/>
              </a:rPr>
              <a:t>know the difference between truth and lies</a:t>
            </a:r>
            <a:r>
              <a:rPr lang="en-US" sz="2400" b="0" i="0" u="none" strike="noStrike" baseline="0" dirty="0">
                <a:solidFill>
                  <a:schemeClr val="bg1"/>
                </a:solidFill>
                <a:latin typeface="Verdana" panose="020B0604030504040204" pitchFamily="34" charset="0"/>
              </a:rPr>
              <a:t>.</a:t>
            </a:r>
          </a:p>
          <a:p>
            <a:pPr marL="0" marR="0" indent="0" algn="l" rtl="0">
              <a:buNone/>
            </a:pPr>
            <a:r>
              <a:rPr lang="en-US" sz="2400" b="0" i="0" u="none" strike="noStrike" baseline="0" dirty="0">
                <a:solidFill>
                  <a:schemeClr val="accent2"/>
                </a:solidFill>
                <a:latin typeface="Verdana" panose="020B0604030504040204" pitchFamily="34" charset="0"/>
              </a:rPr>
              <a:t>22</a:t>
            </a:r>
            <a:r>
              <a:rPr lang="en-US" sz="2400" b="0" i="0" u="none" strike="noStrike" baseline="0" dirty="0">
                <a:solidFill>
                  <a:schemeClr val="bg1"/>
                </a:solidFill>
                <a:latin typeface="Verdana" panose="020B0604030504040204" pitchFamily="34" charset="0"/>
              </a:rPr>
              <a:t>  And who is a liar? Anyone who says that Jesus is not the </a:t>
            </a:r>
            <a:r>
              <a:rPr lang="en-US" sz="2400" b="0" i="0" u="none" strike="noStrike" baseline="0" dirty="0">
                <a:solidFill>
                  <a:schemeClr val="accent2"/>
                </a:solidFill>
                <a:latin typeface="Verdana" panose="020B0604030504040204" pitchFamily="34" charset="0"/>
              </a:rPr>
              <a:t>Christ</a:t>
            </a:r>
            <a:r>
              <a:rPr lang="en-US" sz="2400" b="0" i="0" u="none" strike="noStrike" baseline="0" dirty="0">
                <a:solidFill>
                  <a:schemeClr val="bg1"/>
                </a:solidFill>
                <a:latin typeface="Verdana" panose="020B0604030504040204" pitchFamily="34" charset="0"/>
              </a:rPr>
              <a:t>. Anyone who denies the Father and the Son is an </a:t>
            </a:r>
            <a:r>
              <a:rPr lang="en-US" sz="2400" b="0" i="0" u="none" strike="noStrike" baseline="0" dirty="0">
                <a:solidFill>
                  <a:schemeClr val="accent2"/>
                </a:solidFill>
                <a:latin typeface="Verdana" panose="020B0604030504040204" pitchFamily="34" charset="0"/>
              </a:rPr>
              <a:t>antichrist</a:t>
            </a:r>
            <a:r>
              <a:rPr lang="en-US" sz="2400" b="0" i="0" u="none" strike="noStrike" baseline="0" dirty="0">
                <a:solidFill>
                  <a:schemeClr val="bg1"/>
                </a:solidFill>
                <a:latin typeface="Verdana" panose="020B0604030504040204" pitchFamily="34" charset="0"/>
              </a:rPr>
              <a:t>.</a:t>
            </a:r>
          </a:p>
        </p:txBody>
      </p:sp>
      <p:graphicFrame>
        <p:nvGraphicFramePr>
          <p:cNvPr id="4" name="Table 4">
            <a:extLst>
              <a:ext uri="{FF2B5EF4-FFF2-40B4-BE49-F238E27FC236}">
                <a16:creationId xmlns:a16="http://schemas.microsoft.com/office/drawing/2014/main" id="{40BD154B-EB34-1703-3CDE-99B540B5B61C}"/>
              </a:ext>
            </a:extLst>
          </p:cNvPr>
          <p:cNvGraphicFramePr>
            <a:graphicFrameLocks/>
          </p:cNvGraphicFramePr>
          <p:nvPr>
            <p:extLst>
              <p:ext uri="{D42A27DB-BD31-4B8C-83A1-F6EECF244321}">
                <p14:modId xmlns:p14="http://schemas.microsoft.com/office/powerpoint/2010/main" val="947696750"/>
              </p:ext>
            </p:extLst>
          </p:nvPr>
        </p:nvGraphicFramePr>
        <p:xfrm>
          <a:off x="471595" y="5618168"/>
          <a:ext cx="11584710" cy="54864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523647441"/>
                    </a:ext>
                  </a:extLst>
                </a:gridCol>
                <a:gridCol w="3861570">
                  <a:extLst>
                    <a:ext uri="{9D8B030D-6E8A-4147-A177-3AD203B41FA5}">
                      <a16:colId xmlns:a16="http://schemas.microsoft.com/office/drawing/2014/main" val="2513186070"/>
                    </a:ext>
                  </a:extLst>
                </a:gridCol>
                <a:gridCol w="3861570">
                  <a:extLst>
                    <a:ext uri="{9D8B030D-6E8A-4147-A177-3AD203B41FA5}">
                      <a16:colId xmlns:a16="http://schemas.microsoft.com/office/drawing/2014/main" val="3233720525"/>
                    </a:ext>
                  </a:extLst>
                </a:gridCol>
              </a:tblGrid>
              <a:tr h="370840">
                <a:tc>
                  <a:txBody>
                    <a:bodyPr/>
                    <a:lstStyle/>
                    <a:p>
                      <a:r>
                        <a:rPr lang="en-US" sz="3000" dirty="0">
                          <a:solidFill>
                            <a:schemeClr val="bg1"/>
                          </a:solidFill>
                        </a:rPr>
                        <a:t>Christ</a:t>
                      </a:r>
                    </a:p>
                  </a:txBody>
                  <a:tcPr>
                    <a:solidFill>
                      <a:schemeClr val="tx1">
                        <a:lumMod val="95000"/>
                        <a:lumOff val="5000"/>
                      </a:schemeClr>
                    </a:solidFill>
                  </a:tcPr>
                </a:tc>
                <a:tc>
                  <a:txBody>
                    <a:bodyPr/>
                    <a:lstStyle/>
                    <a:p>
                      <a:r>
                        <a:rPr lang="en-US" sz="3000" dirty="0">
                          <a:solidFill>
                            <a:schemeClr val="bg1"/>
                          </a:solidFill>
                        </a:rPr>
                        <a:t>Antichrist</a:t>
                      </a:r>
                    </a:p>
                  </a:txBody>
                  <a:tcPr>
                    <a:solidFill>
                      <a:schemeClr val="bg2">
                        <a:lumMod val="50000"/>
                      </a:schemeClr>
                    </a:solidFill>
                  </a:tcPr>
                </a:tc>
                <a:tc>
                  <a:txBody>
                    <a:bodyPr/>
                    <a:lstStyle/>
                    <a:p>
                      <a:r>
                        <a:rPr lang="en-US" sz="3000" dirty="0">
                          <a:solidFill>
                            <a:schemeClr val="bg1"/>
                          </a:solidFill>
                        </a:rPr>
                        <a:t>1 John 2:18, 22</a:t>
                      </a:r>
                    </a:p>
                  </a:txBody>
                  <a:tcPr>
                    <a:solidFill>
                      <a:schemeClr val="tx1">
                        <a:lumMod val="95000"/>
                        <a:lumOff val="5000"/>
                      </a:schemeClr>
                    </a:solidFill>
                  </a:tcPr>
                </a:tc>
                <a:extLst>
                  <a:ext uri="{0D108BD9-81ED-4DB2-BD59-A6C34878D82A}">
                    <a16:rowId xmlns:a16="http://schemas.microsoft.com/office/drawing/2014/main" val="4292610008"/>
                  </a:ext>
                </a:extLst>
              </a:tr>
            </a:tbl>
          </a:graphicData>
        </a:graphic>
      </p:graphicFrame>
      <p:graphicFrame>
        <p:nvGraphicFramePr>
          <p:cNvPr id="7" name="Table 6">
            <a:extLst>
              <a:ext uri="{FF2B5EF4-FFF2-40B4-BE49-F238E27FC236}">
                <a16:creationId xmlns:a16="http://schemas.microsoft.com/office/drawing/2014/main" id="{9BEA561A-6FD5-4E35-A892-3BEA87CB72E0}"/>
              </a:ext>
            </a:extLst>
          </p:cNvPr>
          <p:cNvGraphicFramePr>
            <a:graphicFrameLocks noGrp="1"/>
          </p:cNvGraphicFramePr>
          <p:nvPr>
            <p:extLst>
              <p:ext uri="{D42A27DB-BD31-4B8C-83A1-F6EECF244321}">
                <p14:modId xmlns:p14="http://schemas.microsoft.com/office/powerpoint/2010/main" val="2355067379"/>
              </p:ext>
            </p:extLst>
          </p:nvPr>
        </p:nvGraphicFramePr>
        <p:xfrm>
          <a:off x="471595" y="6166808"/>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3315576980"/>
                    </a:ext>
                  </a:extLst>
                </a:gridCol>
                <a:gridCol w="3861570">
                  <a:extLst>
                    <a:ext uri="{9D8B030D-6E8A-4147-A177-3AD203B41FA5}">
                      <a16:colId xmlns:a16="http://schemas.microsoft.com/office/drawing/2014/main" val="1642637218"/>
                    </a:ext>
                  </a:extLst>
                </a:gridCol>
                <a:gridCol w="3861570">
                  <a:extLst>
                    <a:ext uri="{9D8B030D-6E8A-4147-A177-3AD203B41FA5}">
                      <a16:colId xmlns:a16="http://schemas.microsoft.com/office/drawing/2014/main" val="2440417283"/>
                    </a:ext>
                  </a:extLst>
                </a:gridCol>
              </a:tblGrid>
              <a:tr h="370840">
                <a:tc>
                  <a:txBody>
                    <a:bodyPr/>
                    <a:lstStyle/>
                    <a:p>
                      <a:r>
                        <a:rPr lang="en-US" sz="2800" dirty="0">
                          <a:solidFill>
                            <a:schemeClr val="bg1"/>
                          </a:solidFill>
                        </a:rPr>
                        <a:t>Truth</a:t>
                      </a:r>
                    </a:p>
                  </a:txBody>
                  <a:tcPr>
                    <a:solidFill>
                      <a:schemeClr val="tx1">
                        <a:lumMod val="95000"/>
                        <a:lumOff val="5000"/>
                      </a:schemeClr>
                    </a:solidFill>
                  </a:tcPr>
                </a:tc>
                <a:tc>
                  <a:txBody>
                    <a:bodyPr/>
                    <a:lstStyle/>
                    <a:p>
                      <a:r>
                        <a:rPr lang="en-US" sz="2800" dirty="0">
                          <a:solidFill>
                            <a:schemeClr val="bg1"/>
                          </a:solidFill>
                        </a:rPr>
                        <a:t>Lies</a:t>
                      </a:r>
                    </a:p>
                  </a:txBody>
                  <a:tcPr>
                    <a:solidFill>
                      <a:schemeClr val="bg2">
                        <a:lumMod val="50000"/>
                      </a:schemeClr>
                    </a:solidFill>
                  </a:tcPr>
                </a:tc>
                <a:tc>
                  <a:txBody>
                    <a:bodyPr/>
                    <a:lstStyle/>
                    <a:p>
                      <a:r>
                        <a:rPr lang="en-US" sz="2800" dirty="0">
                          <a:solidFill>
                            <a:schemeClr val="bg1"/>
                          </a:solidFill>
                        </a:rPr>
                        <a:t>1 John 2:20-21</a:t>
                      </a:r>
                    </a:p>
                  </a:txBody>
                  <a:tcPr>
                    <a:solidFill>
                      <a:schemeClr val="tx1">
                        <a:lumMod val="95000"/>
                        <a:lumOff val="5000"/>
                      </a:schemeClr>
                    </a:solidFill>
                  </a:tcPr>
                </a:tc>
                <a:extLst>
                  <a:ext uri="{0D108BD9-81ED-4DB2-BD59-A6C34878D82A}">
                    <a16:rowId xmlns:a16="http://schemas.microsoft.com/office/drawing/2014/main" val="168242977"/>
                  </a:ext>
                </a:extLst>
              </a:tr>
            </a:tbl>
          </a:graphicData>
        </a:graphic>
      </p:graphicFrame>
    </p:spTree>
    <p:extLst>
      <p:ext uri="{BB962C8B-B14F-4D97-AF65-F5344CB8AC3E}">
        <p14:creationId xmlns:p14="http://schemas.microsoft.com/office/powerpoint/2010/main" val="3566631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B3FD9-E13A-590B-3332-02A23BA864B7}"/>
              </a:ext>
            </a:extLst>
          </p:cNvPr>
          <p:cNvSpPr>
            <a:spLocks noGrp="1"/>
          </p:cNvSpPr>
          <p:nvPr>
            <p:ph type="title"/>
          </p:nvPr>
        </p:nvSpPr>
        <p:spPr>
          <a:xfrm>
            <a:off x="0" y="18256"/>
            <a:ext cx="12192000" cy="1016218"/>
          </a:xfrm>
        </p:spPr>
        <p:txBody>
          <a:bodyPr/>
          <a:lstStyle/>
          <a:p>
            <a:pPr algn="ctr"/>
            <a:r>
              <a:rPr lang="en-US" dirty="0">
                <a:solidFill>
                  <a:schemeClr val="bg1"/>
                </a:solidFill>
              </a:rPr>
              <a:t>APOSTLE JOHN</a:t>
            </a:r>
          </a:p>
        </p:txBody>
      </p:sp>
      <p:sp>
        <p:nvSpPr>
          <p:cNvPr id="3" name="Content Placeholder 2">
            <a:extLst>
              <a:ext uri="{FF2B5EF4-FFF2-40B4-BE49-F238E27FC236}">
                <a16:creationId xmlns:a16="http://schemas.microsoft.com/office/drawing/2014/main" id="{9C4CDA56-219A-1F8B-3D6D-073A22F0A81D}"/>
              </a:ext>
            </a:extLst>
          </p:cNvPr>
          <p:cNvSpPr>
            <a:spLocks noGrp="1"/>
          </p:cNvSpPr>
          <p:nvPr>
            <p:ph idx="1"/>
          </p:nvPr>
        </p:nvSpPr>
        <p:spPr>
          <a:xfrm>
            <a:off x="256308" y="1034474"/>
            <a:ext cx="11935691" cy="5805270"/>
          </a:xfrm>
        </p:spPr>
        <p:txBody>
          <a:bodyPr>
            <a:normAutofit fontScale="92500"/>
          </a:bodyPr>
          <a:lstStyle/>
          <a:p>
            <a:r>
              <a:rPr lang="en-US" dirty="0">
                <a:solidFill>
                  <a:schemeClr val="bg1"/>
                </a:solidFill>
              </a:rPr>
              <a:t>John and James are sons of Zebedee (</a:t>
            </a:r>
            <a:r>
              <a:rPr lang="en-US" dirty="0">
                <a:solidFill>
                  <a:schemeClr val="accent2"/>
                </a:solidFill>
              </a:rPr>
              <a:t>Mark 10:35 ; Luke 5:10; Matthew 4:21</a:t>
            </a:r>
            <a:r>
              <a:rPr lang="en-US" dirty="0">
                <a:solidFill>
                  <a:schemeClr val="bg1"/>
                </a:solidFill>
              </a:rPr>
              <a:t>)</a:t>
            </a:r>
          </a:p>
          <a:p>
            <a:r>
              <a:rPr lang="en-US" dirty="0">
                <a:solidFill>
                  <a:schemeClr val="bg1"/>
                </a:solidFill>
              </a:rPr>
              <a:t>John is the younger brother of James</a:t>
            </a:r>
          </a:p>
          <a:p>
            <a:r>
              <a:rPr lang="en-US" dirty="0">
                <a:solidFill>
                  <a:schemeClr val="bg1"/>
                </a:solidFill>
              </a:rPr>
              <a:t>Fishermen (</a:t>
            </a:r>
            <a:r>
              <a:rPr lang="en-US" dirty="0">
                <a:solidFill>
                  <a:schemeClr val="accent2"/>
                </a:solidFill>
              </a:rPr>
              <a:t>Matthew 4:18-22</a:t>
            </a:r>
            <a:r>
              <a:rPr lang="en-US" dirty="0">
                <a:solidFill>
                  <a:schemeClr val="bg1"/>
                </a:solidFill>
              </a:rPr>
              <a:t>)</a:t>
            </a:r>
          </a:p>
          <a:p>
            <a:r>
              <a:rPr lang="en-US" dirty="0">
                <a:solidFill>
                  <a:schemeClr val="bg1"/>
                </a:solidFill>
              </a:rPr>
              <a:t>James was beheaded (</a:t>
            </a:r>
            <a:r>
              <a:rPr lang="en-US" dirty="0">
                <a:solidFill>
                  <a:schemeClr val="accent2"/>
                </a:solidFill>
              </a:rPr>
              <a:t>Acts 12:2</a:t>
            </a:r>
            <a:r>
              <a:rPr lang="en-US" dirty="0">
                <a:solidFill>
                  <a:schemeClr val="bg1"/>
                </a:solidFill>
              </a:rPr>
              <a:t>)</a:t>
            </a:r>
          </a:p>
          <a:p>
            <a:r>
              <a:rPr lang="en-US" dirty="0">
                <a:solidFill>
                  <a:schemeClr val="bg1"/>
                </a:solidFill>
              </a:rPr>
              <a:t>Jesus nicknamed them as “sons of thunder” (</a:t>
            </a:r>
            <a:r>
              <a:rPr lang="en-US" dirty="0">
                <a:solidFill>
                  <a:schemeClr val="accent2"/>
                </a:solidFill>
              </a:rPr>
              <a:t>Mark 3:17</a:t>
            </a:r>
            <a:r>
              <a:rPr lang="en-US" dirty="0">
                <a:solidFill>
                  <a:schemeClr val="bg1"/>
                </a:solidFill>
              </a:rPr>
              <a:t>)</a:t>
            </a:r>
          </a:p>
          <a:p>
            <a:r>
              <a:rPr lang="en-US" dirty="0">
                <a:solidFill>
                  <a:schemeClr val="bg1"/>
                </a:solidFill>
              </a:rPr>
              <a:t>James and John were called to follow Jesus (</a:t>
            </a:r>
            <a:r>
              <a:rPr lang="en-US" dirty="0">
                <a:solidFill>
                  <a:schemeClr val="accent2"/>
                </a:solidFill>
              </a:rPr>
              <a:t>Matthew 4:21-22</a:t>
            </a:r>
            <a:r>
              <a:rPr lang="en-US" dirty="0">
                <a:solidFill>
                  <a:schemeClr val="bg1"/>
                </a:solidFill>
              </a:rPr>
              <a:t>)</a:t>
            </a:r>
          </a:p>
          <a:p>
            <a:r>
              <a:rPr lang="en-US" dirty="0">
                <a:solidFill>
                  <a:schemeClr val="bg1"/>
                </a:solidFill>
              </a:rPr>
              <a:t>One of the Original 12 Apostles (</a:t>
            </a:r>
            <a:r>
              <a:rPr lang="en-US" dirty="0">
                <a:solidFill>
                  <a:schemeClr val="accent2"/>
                </a:solidFill>
              </a:rPr>
              <a:t>Mark 3:13-19</a:t>
            </a:r>
            <a:r>
              <a:rPr lang="en-US" dirty="0">
                <a:solidFill>
                  <a:schemeClr val="bg1"/>
                </a:solidFill>
              </a:rPr>
              <a:t>)</a:t>
            </a:r>
          </a:p>
          <a:p>
            <a:r>
              <a:rPr lang="en-US" dirty="0">
                <a:solidFill>
                  <a:schemeClr val="bg1"/>
                </a:solidFill>
              </a:rPr>
              <a:t>Peter, James and John saw Jesus raise Jairus’ daughter from the dead (</a:t>
            </a:r>
            <a:r>
              <a:rPr lang="en-US" dirty="0">
                <a:solidFill>
                  <a:schemeClr val="accent2"/>
                </a:solidFill>
              </a:rPr>
              <a:t>Mark 5:37</a:t>
            </a:r>
            <a:r>
              <a:rPr lang="en-US" dirty="0">
                <a:solidFill>
                  <a:schemeClr val="bg1"/>
                </a:solidFill>
              </a:rPr>
              <a:t>)</a:t>
            </a:r>
          </a:p>
          <a:p>
            <a:r>
              <a:rPr lang="en-US" dirty="0">
                <a:solidFill>
                  <a:schemeClr val="bg1"/>
                </a:solidFill>
              </a:rPr>
              <a:t>Peter, James and John saw Jesus on the Mount of Transfiguration (</a:t>
            </a:r>
            <a:r>
              <a:rPr lang="en-US" dirty="0">
                <a:solidFill>
                  <a:schemeClr val="accent2"/>
                </a:solidFill>
              </a:rPr>
              <a:t>Matthew 17:1</a:t>
            </a:r>
            <a:r>
              <a:rPr lang="en-US" dirty="0">
                <a:solidFill>
                  <a:schemeClr val="bg1"/>
                </a:solidFill>
              </a:rPr>
              <a:t>)</a:t>
            </a:r>
          </a:p>
          <a:p>
            <a:r>
              <a:rPr lang="en-US" dirty="0">
                <a:solidFill>
                  <a:schemeClr val="bg1"/>
                </a:solidFill>
              </a:rPr>
              <a:t>Peter, James and John prayed with Jesus in the Garden of Gethsemane (</a:t>
            </a:r>
            <a:r>
              <a:rPr lang="en-US" dirty="0">
                <a:solidFill>
                  <a:schemeClr val="accent2"/>
                </a:solidFill>
              </a:rPr>
              <a:t>Mark 14:33</a:t>
            </a:r>
            <a:r>
              <a:rPr lang="en-US" dirty="0">
                <a:solidFill>
                  <a:schemeClr val="bg1"/>
                </a:solidFill>
              </a:rPr>
              <a:t>)</a:t>
            </a:r>
          </a:p>
          <a:p>
            <a:r>
              <a:rPr lang="en-US" dirty="0">
                <a:solidFill>
                  <a:schemeClr val="bg1"/>
                </a:solidFill>
              </a:rPr>
              <a:t>Last original Apostle to die. Only one to not die as a martyr</a:t>
            </a:r>
          </a:p>
        </p:txBody>
      </p:sp>
    </p:spTree>
    <p:extLst>
      <p:ext uri="{BB962C8B-B14F-4D97-AF65-F5344CB8AC3E}">
        <p14:creationId xmlns:p14="http://schemas.microsoft.com/office/powerpoint/2010/main" val="1990245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a:p>
            <a:pPr marL="0" indent="0">
              <a:buNone/>
            </a:pPr>
            <a:r>
              <a:rPr lang="en-US" sz="3000" dirty="0">
                <a:solidFill>
                  <a:schemeClr val="bg1"/>
                </a:solidFill>
              </a:rPr>
              <a:t>Loves the Father</a:t>
            </a:r>
          </a:p>
          <a:p>
            <a:pPr marL="0" indent="0">
              <a:buNone/>
            </a:pPr>
            <a:r>
              <a:rPr lang="en-US" sz="3000" dirty="0">
                <a:solidFill>
                  <a:schemeClr val="bg1"/>
                </a:solidFill>
              </a:rPr>
              <a:t>With confesses, sins are forgiven</a:t>
            </a:r>
          </a:p>
          <a:p>
            <a:pPr marL="0" indent="0">
              <a:buNone/>
            </a:pPr>
            <a:r>
              <a:rPr lang="en-US" sz="3000" dirty="0">
                <a:solidFill>
                  <a:schemeClr val="bg1"/>
                </a:solidFill>
              </a:rPr>
              <a:t>God’s Word lives in your heart</a:t>
            </a:r>
          </a:p>
          <a:p>
            <a:pPr marL="0" indent="0">
              <a:buNone/>
            </a:pPr>
            <a:r>
              <a:rPr lang="en-US" sz="3000" dirty="0">
                <a:solidFill>
                  <a:schemeClr val="bg1"/>
                </a:solidFill>
              </a:rPr>
              <a:t>Knows the Truth</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a:p>
            <a:pPr marL="0" indent="0">
              <a:buNone/>
            </a:pPr>
            <a:r>
              <a:rPr lang="en-US" sz="3000" dirty="0">
                <a:solidFill>
                  <a:schemeClr val="accent2"/>
                </a:solidFill>
              </a:rPr>
              <a:t>Denies the Father and the Son</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42058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2400" b="0" i="0" u="none" strike="noStrike" baseline="0" dirty="0">
                <a:solidFill>
                  <a:schemeClr val="accent2"/>
                </a:solidFill>
                <a:latin typeface="Verdana" panose="020B0604030504040204" pitchFamily="34" charset="0"/>
              </a:rPr>
              <a:t>1 John 2:23-27 NLT</a:t>
            </a:r>
          </a:p>
          <a:p>
            <a:pPr marL="0" marR="0" indent="0" algn="l" rtl="0">
              <a:buNone/>
            </a:pPr>
            <a:r>
              <a:rPr lang="en-US" sz="2400" b="0" i="0" u="none" strike="noStrike" baseline="0" dirty="0">
                <a:solidFill>
                  <a:schemeClr val="accent2"/>
                </a:solidFill>
                <a:latin typeface="Verdana" panose="020B0604030504040204" pitchFamily="34" charset="0"/>
              </a:rPr>
              <a:t>23</a:t>
            </a:r>
            <a:r>
              <a:rPr lang="en-US" sz="2400" b="0" i="0" u="none" strike="noStrike" baseline="0" dirty="0">
                <a:solidFill>
                  <a:schemeClr val="bg1"/>
                </a:solidFill>
                <a:latin typeface="Verdana" panose="020B0604030504040204" pitchFamily="34" charset="0"/>
              </a:rPr>
              <a:t>  Anyone who denies the Son doesn’t have the Father, either. But anyone who acknowledges the Son has the Father also.</a:t>
            </a:r>
          </a:p>
          <a:p>
            <a:pPr marL="0" marR="0" indent="0" algn="l" rtl="0">
              <a:buNone/>
            </a:pPr>
            <a:r>
              <a:rPr lang="en-US" sz="2400" b="0" i="0" u="none" strike="noStrike" baseline="0" dirty="0">
                <a:solidFill>
                  <a:schemeClr val="accent2"/>
                </a:solidFill>
                <a:latin typeface="Verdana" panose="020B0604030504040204" pitchFamily="34" charset="0"/>
              </a:rPr>
              <a:t>24</a:t>
            </a:r>
            <a:r>
              <a:rPr lang="en-US" sz="2400" b="0" i="0" u="none" strike="noStrike" baseline="0" dirty="0">
                <a:solidFill>
                  <a:schemeClr val="bg1"/>
                </a:solidFill>
                <a:latin typeface="Verdana" panose="020B0604030504040204" pitchFamily="34" charset="0"/>
              </a:rPr>
              <a:t>  So you must remain faithful to what you have been taught from the beginning. If you do, you will </a:t>
            </a:r>
            <a:r>
              <a:rPr lang="en-US" sz="2400" b="0" i="0" u="none" strike="noStrike" baseline="0" dirty="0">
                <a:solidFill>
                  <a:schemeClr val="accent2"/>
                </a:solidFill>
                <a:latin typeface="Verdana" panose="020B0604030504040204" pitchFamily="34" charset="0"/>
              </a:rPr>
              <a:t>remain in fellowship with the Son and with the Father</a:t>
            </a:r>
            <a:r>
              <a:rPr lang="en-US" sz="2400" b="0" i="0" u="none" strike="noStrike" baseline="0" dirty="0">
                <a:solidFill>
                  <a:schemeClr val="bg1"/>
                </a:solidFill>
                <a:latin typeface="Verdana" panose="020B0604030504040204" pitchFamily="34" charset="0"/>
              </a:rPr>
              <a:t>.</a:t>
            </a:r>
          </a:p>
          <a:p>
            <a:pPr marL="0" marR="0" indent="0" algn="l" rtl="0">
              <a:buNone/>
            </a:pPr>
            <a:r>
              <a:rPr lang="en-US" sz="2400" b="0" i="0" u="none" strike="noStrike" baseline="0" dirty="0">
                <a:solidFill>
                  <a:schemeClr val="accent2"/>
                </a:solidFill>
                <a:latin typeface="Verdana" panose="020B0604030504040204" pitchFamily="34" charset="0"/>
              </a:rPr>
              <a:t>25</a:t>
            </a:r>
            <a:r>
              <a:rPr lang="en-US" sz="2400" b="0" i="0" u="none" strike="noStrike" baseline="0" dirty="0">
                <a:solidFill>
                  <a:schemeClr val="bg1"/>
                </a:solidFill>
                <a:latin typeface="Verdana" panose="020B0604030504040204" pitchFamily="34" charset="0"/>
              </a:rPr>
              <a:t>  And in this fellowship we enjoy the eternal life he promised us.</a:t>
            </a:r>
          </a:p>
          <a:p>
            <a:pPr marL="0" marR="0" indent="0" algn="l" rtl="0">
              <a:buNone/>
            </a:pPr>
            <a:r>
              <a:rPr lang="en-US" sz="2400" b="0" i="0" u="none" strike="noStrike" baseline="0" dirty="0">
                <a:solidFill>
                  <a:schemeClr val="accent2"/>
                </a:solidFill>
                <a:latin typeface="Verdana" panose="020B0604030504040204" pitchFamily="34" charset="0"/>
              </a:rPr>
              <a:t>26</a:t>
            </a:r>
            <a:r>
              <a:rPr lang="en-US" sz="2400" b="0" i="0" u="none" strike="noStrike" baseline="0" dirty="0">
                <a:solidFill>
                  <a:schemeClr val="bg1"/>
                </a:solidFill>
                <a:latin typeface="Verdana" panose="020B0604030504040204" pitchFamily="34" charset="0"/>
              </a:rPr>
              <a:t>  I am writing these things to warn you about those who want to lead you astray.</a:t>
            </a:r>
          </a:p>
          <a:p>
            <a:pPr marL="0" marR="0" indent="0" algn="l" rtl="0">
              <a:buNone/>
            </a:pPr>
            <a:r>
              <a:rPr lang="en-US" sz="2400" b="0" i="0" u="none" strike="noStrike" baseline="0" dirty="0">
                <a:solidFill>
                  <a:schemeClr val="accent2"/>
                </a:solidFill>
                <a:latin typeface="Verdana" panose="020B0604030504040204" pitchFamily="34" charset="0"/>
              </a:rPr>
              <a:t>27</a:t>
            </a:r>
            <a:r>
              <a:rPr lang="en-US" sz="2400" b="0" i="0" u="none" strike="noStrike" baseline="0" dirty="0">
                <a:solidFill>
                  <a:schemeClr val="bg1"/>
                </a:solidFill>
                <a:latin typeface="Verdana" panose="020B0604030504040204" pitchFamily="34" charset="0"/>
              </a:rPr>
              <a:t>  But you have received the Holy Spirit, and he lives within you, so you don’t need anyone to teach you what is true. For the Spirit teaches you everything you need to know, and what he teaches is true—it is not a lie. So just as he has taught you, </a:t>
            </a:r>
            <a:r>
              <a:rPr lang="en-US" sz="2400" b="0" i="0" u="none" strike="noStrike" baseline="0" dirty="0">
                <a:solidFill>
                  <a:schemeClr val="accent2"/>
                </a:solidFill>
                <a:latin typeface="Verdana" panose="020B0604030504040204" pitchFamily="34" charset="0"/>
              </a:rPr>
              <a:t>remain in fellowship with Christ</a:t>
            </a:r>
            <a:r>
              <a:rPr lang="en-US" sz="2400" b="0"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16984063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a:p>
            <a:pPr marL="0" indent="0">
              <a:buNone/>
            </a:pPr>
            <a:r>
              <a:rPr lang="en-US" sz="3000" dirty="0">
                <a:solidFill>
                  <a:schemeClr val="bg1"/>
                </a:solidFill>
              </a:rPr>
              <a:t>Loves the Father</a:t>
            </a:r>
          </a:p>
          <a:p>
            <a:pPr marL="0" indent="0">
              <a:buNone/>
            </a:pPr>
            <a:r>
              <a:rPr lang="en-US" sz="3000" dirty="0">
                <a:solidFill>
                  <a:schemeClr val="bg1"/>
                </a:solidFill>
              </a:rPr>
              <a:t>With confesses, sins are forgiven</a:t>
            </a:r>
          </a:p>
          <a:p>
            <a:pPr marL="0" indent="0">
              <a:buNone/>
            </a:pPr>
            <a:r>
              <a:rPr lang="en-US" sz="3000" dirty="0">
                <a:solidFill>
                  <a:schemeClr val="bg1"/>
                </a:solidFill>
              </a:rPr>
              <a:t>God’s Word lives in your heart</a:t>
            </a:r>
          </a:p>
          <a:p>
            <a:pPr marL="0" indent="0">
              <a:buNone/>
            </a:pPr>
            <a:r>
              <a:rPr lang="en-US" sz="3000" dirty="0">
                <a:solidFill>
                  <a:schemeClr val="bg1"/>
                </a:solidFill>
              </a:rPr>
              <a:t>Knows the Truth</a:t>
            </a:r>
          </a:p>
          <a:p>
            <a:pPr marL="0" indent="0">
              <a:buNone/>
            </a:pPr>
            <a:r>
              <a:rPr lang="en-US" sz="3000" dirty="0">
                <a:solidFill>
                  <a:schemeClr val="bg1"/>
                </a:solidFill>
              </a:rPr>
              <a:t>Remain in Fellowship with Christ</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a:p>
            <a:pPr marL="0" indent="0">
              <a:buNone/>
            </a:pPr>
            <a:r>
              <a:rPr lang="en-US" sz="3000" dirty="0">
                <a:solidFill>
                  <a:schemeClr val="accent2"/>
                </a:solidFill>
              </a:rPr>
              <a:t>Denies the Father and the Son</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8990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3200" b="0" i="0" u="none" strike="noStrike" baseline="0" dirty="0">
                <a:solidFill>
                  <a:schemeClr val="accent2"/>
                </a:solidFill>
                <a:latin typeface="Verdana" panose="020B0604030504040204" pitchFamily="34" charset="0"/>
              </a:rPr>
              <a:t>1 John 2:28-29 NLT</a:t>
            </a:r>
          </a:p>
          <a:p>
            <a:pPr marL="0" marR="0" indent="0" algn="l" rtl="0">
              <a:buNone/>
            </a:pPr>
            <a:r>
              <a:rPr lang="en-US" sz="3200" b="0" i="0" u="none" strike="noStrike" baseline="0" dirty="0">
                <a:solidFill>
                  <a:schemeClr val="accent2"/>
                </a:solidFill>
                <a:latin typeface="Verdana" panose="020B0604030504040204" pitchFamily="34" charset="0"/>
              </a:rPr>
              <a:t>28</a:t>
            </a:r>
            <a:r>
              <a:rPr lang="en-US" sz="3200" b="0" i="0" u="none" strike="noStrike" baseline="0" dirty="0">
                <a:solidFill>
                  <a:schemeClr val="bg1"/>
                </a:solidFill>
                <a:latin typeface="Verdana" panose="020B0604030504040204" pitchFamily="34" charset="0"/>
              </a:rPr>
              <a:t>  And now, dear children, remain in fellowship with Christ so that when he returns, you will be </a:t>
            </a:r>
            <a:r>
              <a:rPr lang="en-US" sz="3200" b="0" i="0" u="none" strike="noStrike" baseline="0" dirty="0">
                <a:solidFill>
                  <a:schemeClr val="accent2"/>
                </a:solidFill>
                <a:latin typeface="Verdana" panose="020B0604030504040204" pitchFamily="34" charset="0"/>
              </a:rPr>
              <a:t>full of courage </a:t>
            </a:r>
            <a:r>
              <a:rPr lang="en-US" sz="3200" b="0" i="0" u="none" strike="noStrike" baseline="0" dirty="0">
                <a:solidFill>
                  <a:schemeClr val="bg1"/>
                </a:solidFill>
                <a:latin typeface="Verdana" panose="020B0604030504040204" pitchFamily="34" charset="0"/>
              </a:rPr>
              <a:t>and not shrink back from him in shame.</a:t>
            </a:r>
          </a:p>
          <a:p>
            <a:pPr marL="0" marR="0" indent="0" algn="l" rtl="0">
              <a:buNone/>
            </a:pPr>
            <a:r>
              <a:rPr lang="en-US" sz="3200" b="0" i="0" u="none" strike="noStrike" baseline="0" dirty="0">
                <a:solidFill>
                  <a:schemeClr val="accent2"/>
                </a:solidFill>
                <a:latin typeface="Verdana" panose="020B0604030504040204" pitchFamily="34" charset="0"/>
              </a:rPr>
              <a:t>29</a:t>
            </a:r>
            <a:r>
              <a:rPr lang="en-US" sz="3200" b="0" i="0" u="none" strike="noStrike" baseline="0" dirty="0">
                <a:solidFill>
                  <a:schemeClr val="bg1"/>
                </a:solidFill>
                <a:latin typeface="Verdana" panose="020B0604030504040204" pitchFamily="34" charset="0"/>
              </a:rPr>
              <a:t>  Since we know that Christ is righteous, we also know that all who do what is right are God’s children.</a:t>
            </a:r>
          </a:p>
        </p:txBody>
      </p:sp>
    </p:spTree>
    <p:extLst>
      <p:ext uri="{BB962C8B-B14F-4D97-AF65-F5344CB8AC3E}">
        <p14:creationId xmlns:p14="http://schemas.microsoft.com/office/powerpoint/2010/main" val="27525497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Confess your sins</a:t>
            </a:r>
          </a:p>
          <a:p>
            <a:pPr marL="0" indent="0">
              <a:buNone/>
            </a:pPr>
            <a:r>
              <a:rPr lang="en-US" sz="3000" dirty="0">
                <a:solidFill>
                  <a:schemeClr val="bg1"/>
                </a:solidFill>
              </a:rPr>
              <a:t>Obey His commandments</a:t>
            </a:r>
          </a:p>
          <a:p>
            <a:pPr marL="0" indent="0">
              <a:buNone/>
            </a:pPr>
            <a:r>
              <a:rPr lang="en-US" sz="3000" dirty="0">
                <a:solidFill>
                  <a:schemeClr val="bg1"/>
                </a:solidFill>
              </a:rPr>
              <a:t>Love one another</a:t>
            </a:r>
          </a:p>
          <a:p>
            <a:pPr marL="0" indent="0">
              <a:buNone/>
            </a:pPr>
            <a:r>
              <a:rPr lang="en-US" sz="3000" dirty="0">
                <a:solidFill>
                  <a:schemeClr val="bg1"/>
                </a:solidFill>
              </a:rPr>
              <a:t>Does not cause others to stumble</a:t>
            </a:r>
          </a:p>
          <a:p>
            <a:pPr marL="0" indent="0">
              <a:buNone/>
            </a:pPr>
            <a:r>
              <a:rPr lang="en-US" sz="3000" dirty="0">
                <a:solidFill>
                  <a:schemeClr val="bg1"/>
                </a:solidFill>
              </a:rPr>
              <a:t>Loves the Father</a:t>
            </a:r>
          </a:p>
          <a:p>
            <a:pPr marL="0" indent="0">
              <a:buNone/>
            </a:pPr>
            <a:r>
              <a:rPr lang="en-US" sz="3000" dirty="0">
                <a:solidFill>
                  <a:schemeClr val="bg1"/>
                </a:solidFill>
              </a:rPr>
              <a:t>With confesses, sins are forgiven</a:t>
            </a:r>
          </a:p>
          <a:p>
            <a:pPr marL="0" indent="0">
              <a:buNone/>
            </a:pPr>
            <a:r>
              <a:rPr lang="en-US" sz="3000" dirty="0">
                <a:solidFill>
                  <a:schemeClr val="bg1"/>
                </a:solidFill>
              </a:rPr>
              <a:t>God’s Word lives in your heart</a:t>
            </a:r>
          </a:p>
          <a:p>
            <a:pPr marL="0" indent="0">
              <a:buNone/>
            </a:pPr>
            <a:r>
              <a:rPr lang="en-US" sz="3000" dirty="0">
                <a:solidFill>
                  <a:schemeClr val="bg1"/>
                </a:solidFill>
              </a:rPr>
              <a:t>Knows the Truth</a:t>
            </a:r>
          </a:p>
          <a:p>
            <a:pPr marL="0" indent="0">
              <a:buNone/>
            </a:pPr>
            <a:r>
              <a:rPr lang="en-US" sz="3000" dirty="0">
                <a:solidFill>
                  <a:schemeClr val="bg1"/>
                </a:solidFill>
              </a:rPr>
              <a:t>Remain in Fellowship with Christ</a:t>
            </a:r>
          </a:p>
          <a:p>
            <a:pPr marL="0" indent="0">
              <a:buNone/>
            </a:pPr>
            <a:r>
              <a:rPr lang="en-US" sz="3000" dirty="0">
                <a:solidFill>
                  <a:schemeClr val="bg1"/>
                </a:solidFill>
              </a:rPr>
              <a:t>Full of Courage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a:p>
            <a:pPr marL="0" indent="0">
              <a:buNone/>
            </a:pPr>
            <a:r>
              <a:rPr lang="en-US" sz="3000" dirty="0">
                <a:solidFill>
                  <a:schemeClr val="accent2"/>
                </a:solidFill>
              </a:rPr>
              <a:t>Denies the Father and the Son</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12628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1" y="0"/>
            <a:ext cx="12192000" cy="6858000"/>
          </a:xfrm>
        </p:spPr>
        <p:txBody>
          <a:bodyPr>
            <a:noAutofit/>
          </a:bodyPr>
          <a:lstStyle/>
          <a:p>
            <a:pPr marL="0" marR="0" indent="0" algn="ctr" rtl="0">
              <a:buNone/>
            </a:pPr>
            <a:endParaRPr lang="en-US" sz="6000" b="0" i="0" u="none" strike="noStrike" baseline="0" dirty="0">
              <a:solidFill>
                <a:schemeClr val="bg1"/>
              </a:solidFill>
              <a:latin typeface="Verdana" panose="020B0604030504040204" pitchFamily="34" charset="0"/>
            </a:endParaRPr>
          </a:p>
          <a:p>
            <a:pPr marL="0" marR="0" indent="0" algn="ctr" rtl="0">
              <a:buNone/>
            </a:pPr>
            <a:endParaRPr lang="en-US" sz="6000" dirty="0">
              <a:solidFill>
                <a:schemeClr val="bg1"/>
              </a:solidFill>
              <a:latin typeface="Verdana" panose="020B0604030504040204" pitchFamily="34" charset="0"/>
            </a:endParaRPr>
          </a:p>
          <a:p>
            <a:pPr marL="0" marR="0" indent="0" algn="ctr" rtl="0">
              <a:buNone/>
            </a:pPr>
            <a:r>
              <a:rPr lang="en-US" sz="6000" b="0" i="0" u="none" strike="noStrike" baseline="0" dirty="0">
                <a:solidFill>
                  <a:schemeClr val="bg1"/>
                </a:solidFill>
                <a:latin typeface="Verdana" panose="020B0604030504040204" pitchFamily="34" charset="0"/>
              </a:rPr>
              <a:t>1 John</a:t>
            </a:r>
          </a:p>
          <a:p>
            <a:pPr marL="0" marR="0" indent="0" algn="ctr" rtl="0">
              <a:buNone/>
            </a:pPr>
            <a:r>
              <a:rPr lang="en-US" sz="6000" dirty="0">
                <a:solidFill>
                  <a:schemeClr val="bg1"/>
                </a:solidFill>
                <a:latin typeface="Verdana" panose="020B0604030504040204" pitchFamily="34" charset="0"/>
              </a:rPr>
              <a:t>Chapter 3</a:t>
            </a:r>
            <a:endParaRPr lang="en-US" sz="60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5019561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3:1-3 NLT</a:t>
            </a:r>
          </a:p>
          <a:p>
            <a:pPr marL="0" marR="0" indent="0" algn="l" rtl="0">
              <a:buNone/>
            </a:pPr>
            <a:r>
              <a:rPr lang="en-US" b="0" i="0" u="none" strike="noStrike" baseline="0" dirty="0">
                <a:solidFill>
                  <a:schemeClr val="accent2"/>
                </a:solidFill>
                <a:latin typeface="Verdana" panose="020B0604030504040204" pitchFamily="34" charset="0"/>
              </a:rPr>
              <a:t>1</a:t>
            </a:r>
            <a:r>
              <a:rPr lang="en-US" b="0" i="0" u="none" strike="noStrike" baseline="0" dirty="0">
                <a:solidFill>
                  <a:schemeClr val="bg1"/>
                </a:solidFill>
                <a:latin typeface="Verdana" panose="020B0604030504040204" pitchFamily="34" charset="0"/>
              </a:rPr>
              <a:t>  See how very much our Father loves us, for he calls us his children, and that is what we are! But the people who belong to this world don’t recognize that we are God’s children because they don’t know him.</a:t>
            </a:r>
          </a:p>
          <a:p>
            <a:pPr marL="0" marR="0" indent="0" algn="l" rtl="0">
              <a:buNone/>
            </a:pPr>
            <a:r>
              <a:rPr lang="en-US" b="0" i="0" u="none" strike="noStrike" baseline="0" dirty="0">
                <a:solidFill>
                  <a:schemeClr val="accent2"/>
                </a:solidFill>
                <a:latin typeface="Verdana" panose="020B0604030504040204" pitchFamily="34" charset="0"/>
              </a:rPr>
              <a:t>2</a:t>
            </a:r>
            <a:r>
              <a:rPr lang="en-US" b="0" i="0" u="none" strike="noStrike" baseline="0" dirty="0">
                <a:solidFill>
                  <a:schemeClr val="bg1"/>
                </a:solidFill>
                <a:latin typeface="Verdana" panose="020B0604030504040204" pitchFamily="34" charset="0"/>
              </a:rPr>
              <a:t>  </a:t>
            </a:r>
            <a:r>
              <a:rPr lang="en-US" b="0" i="0" u="none" strike="noStrike" baseline="0" dirty="0">
                <a:solidFill>
                  <a:schemeClr val="accent2"/>
                </a:solidFill>
                <a:latin typeface="Verdana" panose="020B0604030504040204" pitchFamily="34" charset="0"/>
              </a:rPr>
              <a:t>Dear friends</a:t>
            </a:r>
            <a:r>
              <a:rPr lang="en-US" b="0" i="0" u="none" strike="noStrike" baseline="0" dirty="0">
                <a:solidFill>
                  <a:schemeClr val="bg1"/>
                </a:solidFill>
                <a:latin typeface="Verdana" panose="020B0604030504040204" pitchFamily="34" charset="0"/>
              </a:rPr>
              <a:t>, we are already God’s children, but he has not yet shown us what we will be like when Christ appears. But we do know that we will be like him, for we will see him as he really is.</a:t>
            </a:r>
          </a:p>
          <a:p>
            <a:pPr marL="0" marR="0" indent="0" algn="l" rtl="0">
              <a:buNone/>
            </a:pPr>
            <a:r>
              <a:rPr lang="en-US" b="0" i="0" u="none" strike="noStrike" baseline="0" dirty="0">
                <a:solidFill>
                  <a:schemeClr val="accent2"/>
                </a:solidFill>
                <a:latin typeface="Verdana" panose="020B0604030504040204" pitchFamily="34" charset="0"/>
              </a:rPr>
              <a:t>3</a:t>
            </a:r>
            <a:r>
              <a:rPr lang="en-US" b="0" i="0" u="none" strike="noStrike" baseline="0" dirty="0">
                <a:solidFill>
                  <a:schemeClr val="bg1"/>
                </a:solidFill>
                <a:latin typeface="Verdana" panose="020B0604030504040204" pitchFamily="34" charset="0"/>
              </a:rPr>
              <a:t>  And all who have this eager expectation will </a:t>
            </a:r>
            <a:r>
              <a:rPr lang="en-US" b="0" i="0" u="none" strike="noStrike" baseline="0" dirty="0">
                <a:solidFill>
                  <a:schemeClr val="accent2"/>
                </a:solidFill>
                <a:latin typeface="Verdana" panose="020B0604030504040204" pitchFamily="34" charset="0"/>
              </a:rPr>
              <a:t>keep themselves pure</a:t>
            </a:r>
            <a:r>
              <a:rPr lang="en-US" b="0" i="0" u="none" strike="noStrike" baseline="0" dirty="0">
                <a:solidFill>
                  <a:schemeClr val="bg1"/>
                </a:solidFill>
                <a:latin typeface="Verdana" panose="020B0604030504040204" pitchFamily="34" charset="0"/>
              </a:rPr>
              <a:t>, just as he is pure.</a:t>
            </a:r>
          </a:p>
        </p:txBody>
      </p:sp>
    </p:spTree>
    <p:extLst>
      <p:ext uri="{BB962C8B-B14F-4D97-AF65-F5344CB8AC3E}">
        <p14:creationId xmlns:p14="http://schemas.microsoft.com/office/powerpoint/2010/main" val="8015593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Keep yourself pure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01066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3:4-6 NLT</a:t>
            </a:r>
          </a:p>
          <a:p>
            <a:pPr marL="0" marR="0" indent="0" algn="l" rtl="0">
              <a:buNone/>
            </a:pPr>
            <a:r>
              <a:rPr lang="en-US" b="0" i="0" u="none" strike="noStrike" baseline="0" dirty="0">
                <a:solidFill>
                  <a:schemeClr val="accent2"/>
                </a:solidFill>
                <a:latin typeface="Verdana" panose="020B0604030504040204" pitchFamily="34" charset="0"/>
              </a:rPr>
              <a:t>4</a:t>
            </a:r>
            <a:r>
              <a:rPr lang="en-US" b="0" i="0" u="none" strike="noStrike" baseline="0" dirty="0">
                <a:solidFill>
                  <a:schemeClr val="bg1"/>
                </a:solidFill>
                <a:latin typeface="Verdana" panose="020B0604030504040204" pitchFamily="34" charset="0"/>
              </a:rPr>
              <a:t>  Everyone who sins is breaking God’s law, for all sin is contrary to the law of God.</a:t>
            </a:r>
          </a:p>
          <a:p>
            <a:pPr marL="0" marR="0" indent="0" algn="l" rtl="0">
              <a:buNone/>
            </a:pPr>
            <a:r>
              <a:rPr lang="en-US" b="0" i="0" u="none" strike="noStrike" baseline="0" dirty="0">
                <a:solidFill>
                  <a:schemeClr val="accent2"/>
                </a:solidFill>
                <a:latin typeface="Verdana" panose="020B0604030504040204" pitchFamily="34" charset="0"/>
              </a:rPr>
              <a:t>5</a:t>
            </a:r>
            <a:r>
              <a:rPr lang="en-US" b="0" i="0" u="none" strike="noStrike" baseline="0" dirty="0">
                <a:solidFill>
                  <a:schemeClr val="bg1"/>
                </a:solidFill>
                <a:latin typeface="Verdana" panose="020B0604030504040204" pitchFamily="34" charset="0"/>
              </a:rPr>
              <a:t>  And you know that Jesus came to take away our sins, and there is no sin in him.</a:t>
            </a:r>
          </a:p>
          <a:p>
            <a:pPr marL="0" marR="0" indent="0" algn="l" rtl="0">
              <a:buNone/>
            </a:pPr>
            <a:r>
              <a:rPr lang="en-US" b="0" i="0" u="none" strike="noStrike" baseline="0" dirty="0">
                <a:solidFill>
                  <a:schemeClr val="accent2"/>
                </a:solidFill>
                <a:latin typeface="Verdana" panose="020B0604030504040204" pitchFamily="34" charset="0"/>
              </a:rPr>
              <a:t>6</a:t>
            </a:r>
            <a:r>
              <a:rPr lang="en-US" b="0" i="0" u="none" strike="noStrike" baseline="0" dirty="0">
                <a:solidFill>
                  <a:schemeClr val="bg1"/>
                </a:solidFill>
                <a:latin typeface="Verdana" panose="020B0604030504040204" pitchFamily="34" charset="0"/>
              </a:rPr>
              <a:t>  Anyone who continues to live in him will not sin. But anyone who keeps on sinning does not know him or understand who he is.</a:t>
            </a:r>
          </a:p>
        </p:txBody>
      </p:sp>
    </p:spTree>
    <p:extLst>
      <p:ext uri="{BB962C8B-B14F-4D97-AF65-F5344CB8AC3E}">
        <p14:creationId xmlns:p14="http://schemas.microsoft.com/office/powerpoint/2010/main" val="34858179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3:7-10 NLT</a:t>
            </a:r>
          </a:p>
          <a:p>
            <a:pPr marL="0" marR="0" indent="0" algn="l" rtl="0">
              <a:buNone/>
            </a:pPr>
            <a:r>
              <a:rPr lang="en-US" b="0" i="0" u="none" strike="noStrike" baseline="0" dirty="0">
                <a:solidFill>
                  <a:schemeClr val="accent2"/>
                </a:solidFill>
                <a:latin typeface="Verdana" panose="020B0604030504040204" pitchFamily="34" charset="0"/>
              </a:rPr>
              <a:t>7</a:t>
            </a:r>
            <a:r>
              <a:rPr lang="en-US" b="0" i="0" u="none" strike="noStrike" baseline="0" dirty="0">
                <a:solidFill>
                  <a:schemeClr val="bg1"/>
                </a:solidFill>
                <a:latin typeface="Verdana" panose="020B0604030504040204" pitchFamily="34" charset="0"/>
              </a:rPr>
              <a:t>  </a:t>
            </a:r>
            <a:r>
              <a:rPr lang="en-US" b="0" i="0" u="none" strike="noStrike" baseline="0" dirty="0">
                <a:solidFill>
                  <a:schemeClr val="accent2"/>
                </a:solidFill>
                <a:latin typeface="Verdana" panose="020B0604030504040204" pitchFamily="34" charset="0"/>
              </a:rPr>
              <a:t>Dear children</a:t>
            </a:r>
            <a:r>
              <a:rPr lang="en-US" b="0" i="0" u="none" strike="noStrike" baseline="0" dirty="0">
                <a:solidFill>
                  <a:schemeClr val="bg1"/>
                </a:solidFill>
                <a:latin typeface="Verdana" panose="020B0604030504040204" pitchFamily="34" charset="0"/>
              </a:rPr>
              <a:t>, don’t let anyone deceive you about this: When people </a:t>
            </a:r>
            <a:r>
              <a:rPr lang="en-US" b="0" i="0" u="none" strike="noStrike" baseline="0" dirty="0">
                <a:solidFill>
                  <a:schemeClr val="accent2"/>
                </a:solidFill>
                <a:latin typeface="Verdana" panose="020B0604030504040204" pitchFamily="34" charset="0"/>
              </a:rPr>
              <a:t>do what is right</a:t>
            </a:r>
            <a:r>
              <a:rPr lang="en-US" b="0" i="0" u="none" strike="noStrike" baseline="0" dirty="0">
                <a:solidFill>
                  <a:schemeClr val="bg1"/>
                </a:solidFill>
                <a:latin typeface="Verdana" panose="020B0604030504040204" pitchFamily="34" charset="0"/>
              </a:rPr>
              <a:t>, it shows that they are righteous, even as Christ is righteous.</a:t>
            </a:r>
          </a:p>
          <a:p>
            <a:pPr marL="0" marR="0" indent="0" algn="l" rtl="0">
              <a:buNone/>
            </a:pPr>
            <a:r>
              <a:rPr lang="en-US" b="0" i="0" u="none" strike="noStrike" baseline="0" dirty="0">
                <a:solidFill>
                  <a:schemeClr val="accent2"/>
                </a:solidFill>
                <a:latin typeface="Verdana" panose="020B0604030504040204" pitchFamily="34" charset="0"/>
              </a:rPr>
              <a:t>8</a:t>
            </a:r>
            <a:r>
              <a:rPr lang="en-US" b="0" i="0" u="none" strike="noStrike" baseline="0" dirty="0">
                <a:solidFill>
                  <a:schemeClr val="bg1"/>
                </a:solidFill>
                <a:latin typeface="Verdana" panose="020B0604030504040204" pitchFamily="34" charset="0"/>
              </a:rPr>
              <a:t>  But when people keep on sinning, it shows that they belong to the devil, who has been sinning since the beginning. But the Son of God came to destroy the works of the devil.</a:t>
            </a:r>
          </a:p>
          <a:p>
            <a:pPr marL="0" marR="0" indent="0" algn="l" rtl="0">
              <a:buNone/>
            </a:pPr>
            <a:r>
              <a:rPr lang="en-US" b="0" i="0" u="none" strike="noStrike" baseline="0" dirty="0">
                <a:solidFill>
                  <a:schemeClr val="accent2"/>
                </a:solidFill>
                <a:latin typeface="Verdana" panose="020B0604030504040204" pitchFamily="34" charset="0"/>
              </a:rPr>
              <a:t>9</a:t>
            </a:r>
            <a:r>
              <a:rPr lang="en-US" b="0" i="0" u="none" strike="noStrike" baseline="0" dirty="0">
                <a:solidFill>
                  <a:schemeClr val="bg1"/>
                </a:solidFill>
                <a:latin typeface="Verdana" panose="020B0604030504040204" pitchFamily="34" charset="0"/>
              </a:rPr>
              <a:t>  Those who have been born into God’s family do not make a practice of sinning, because God’s life is in them. So they can’t keep on sinning, because they are </a:t>
            </a:r>
            <a:r>
              <a:rPr lang="en-US" b="0" i="0" u="none" strike="noStrike" baseline="0" dirty="0">
                <a:solidFill>
                  <a:schemeClr val="accent2"/>
                </a:solidFill>
                <a:latin typeface="Verdana" panose="020B0604030504040204" pitchFamily="34" charset="0"/>
              </a:rPr>
              <a:t>children of God</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10</a:t>
            </a:r>
            <a:r>
              <a:rPr lang="en-US" b="0" i="0" u="none" strike="noStrike" baseline="0" dirty="0">
                <a:solidFill>
                  <a:schemeClr val="bg1"/>
                </a:solidFill>
                <a:latin typeface="Verdana" panose="020B0604030504040204" pitchFamily="34" charset="0"/>
              </a:rPr>
              <a:t>  So now we can tell who are children of God and who are </a:t>
            </a:r>
            <a:r>
              <a:rPr lang="en-US" b="0" i="0" u="none" strike="noStrike" baseline="0" dirty="0">
                <a:solidFill>
                  <a:schemeClr val="accent2"/>
                </a:solidFill>
                <a:latin typeface="Verdana" panose="020B0604030504040204" pitchFamily="34" charset="0"/>
              </a:rPr>
              <a:t>children of the devil</a:t>
            </a:r>
            <a:r>
              <a:rPr lang="en-US" b="0" i="0" u="none" strike="noStrike" baseline="0" dirty="0">
                <a:solidFill>
                  <a:schemeClr val="bg1"/>
                </a:solidFill>
                <a:latin typeface="Verdana" panose="020B0604030504040204" pitchFamily="34" charset="0"/>
              </a:rPr>
              <a:t>. Anyone who does not live righteously and does not love other believers does not belong to God.</a:t>
            </a:r>
          </a:p>
        </p:txBody>
      </p:sp>
      <p:graphicFrame>
        <p:nvGraphicFramePr>
          <p:cNvPr id="2" name="Table 1">
            <a:extLst>
              <a:ext uri="{FF2B5EF4-FFF2-40B4-BE49-F238E27FC236}">
                <a16:creationId xmlns:a16="http://schemas.microsoft.com/office/drawing/2014/main" id="{F295D945-B8EC-3D78-E7AC-06A305DA7253}"/>
              </a:ext>
            </a:extLst>
          </p:cNvPr>
          <p:cNvGraphicFramePr>
            <a:graphicFrameLocks noGrp="1"/>
          </p:cNvGraphicFramePr>
          <p:nvPr>
            <p:extLst>
              <p:ext uri="{D42A27DB-BD31-4B8C-83A1-F6EECF244321}">
                <p14:modId xmlns:p14="http://schemas.microsoft.com/office/powerpoint/2010/main" val="155825565"/>
              </p:ext>
            </p:extLst>
          </p:nvPr>
        </p:nvGraphicFramePr>
        <p:xfrm>
          <a:off x="271389" y="6118166"/>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857045822"/>
                    </a:ext>
                  </a:extLst>
                </a:gridCol>
                <a:gridCol w="3861570">
                  <a:extLst>
                    <a:ext uri="{9D8B030D-6E8A-4147-A177-3AD203B41FA5}">
                      <a16:colId xmlns:a16="http://schemas.microsoft.com/office/drawing/2014/main" val="2594159340"/>
                    </a:ext>
                  </a:extLst>
                </a:gridCol>
                <a:gridCol w="3861570">
                  <a:extLst>
                    <a:ext uri="{9D8B030D-6E8A-4147-A177-3AD203B41FA5}">
                      <a16:colId xmlns:a16="http://schemas.microsoft.com/office/drawing/2014/main" val="1460594713"/>
                    </a:ext>
                  </a:extLst>
                </a:gridCol>
              </a:tblGrid>
              <a:tr h="370840">
                <a:tc>
                  <a:txBody>
                    <a:bodyPr/>
                    <a:lstStyle/>
                    <a:p>
                      <a:r>
                        <a:rPr lang="en-US" sz="2800" dirty="0">
                          <a:solidFill>
                            <a:schemeClr val="bg1"/>
                          </a:solidFill>
                        </a:rPr>
                        <a:t>Children of God</a:t>
                      </a:r>
                    </a:p>
                  </a:txBody>
                  <a:tcPr>
                    <a:solidFill>
                      <a:schemeClr val="tx1">
                        <a:lumMod val="95000"/>
                        <a:lumOff val="5000"/>
                      </a:schemeClr>
                    </a:solidFill>
                  </a:tcPr>
                </a:tc>
                <a:tc>
                  <a:txBody>
                    <a:bodyPr/>
                    <a:lstStyle/>
                    <a:p>
                      <a:r>
                        <a:rPr lang="en-US" sz="2800" dirty="0">
                          <a:solidFill>
                            <a:schemeClr val="bg1"/>
                          </a:solidFill>
                        </a:rPr>
                        <a:t>Children of the devil</a:t>
                      </a:r>
                    </a:p>
                  </a:txBody>
                  <a:tcPr>
                    <a:solidFill>
                      <a:schemeClr val="bg2">
                        <a:lumMod val="50000"/>
                      </a:schemeClr>
                    </a:solidFill>
                  </a:tcPr>
                </a:tc>
                <a:tc>
                  <a:txBody>
                    <a:bodyPr/>
                    <a:lstStyle/>
                    <a:p>
                      <a:r>
                        <a:rPr lang="en-US" sz="2800" dirty="0">
                          <a:solidFill>
                            <a:schemeClr val="bg1"/>
                          </a:solidFill>
                        </a:rPr>
                        <a:t>1 John 3:1-10</a:t>
                      </a:r>
                    </a:p>
                  </a:txBody>
                  <a:tcPr>
                    <a:solidFill>
                      <a:schemeClr val="tx1">
                        <a:lumMod val="95000"/>
                        <a:lumOff val="5000"/>
                      </a:schemeClr>
                    </a:solidFill>
                  </a:tcPr>
                </a:tc>
                <a:extLst>
                  <a:ext uri="{0D108BD9-81ED-4DB2-BD59-A6C34878D82A}">
                    <a16:rowId xmlns:a16="http://schemas.microsoft.com/office/drawing/2014/main" val="1812505497"/>
                  </a:ext>
                </a:extLst>
              </a:tr>
            </a:tbl>
          </a:graphicData>
        </a:graphic>
      </p:graphicFrame>
    </p:spTree>
    <p:extLst>
      <p:ext uri="{BB962C8B-B14F-4D97-AF65-F5344CB8AC3E}">
        <p14:creationId xmlns:p14="http://schemas.microsoft.com/office/powerpoint/2010/main" val="1026886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4AFB3FD9-E13A-590B-3332-02A23BA864B7}"/>
              </a:ext>
            </a:extLst>
          </p:cNvPr>
          <p:cNvSpPr>
            <a:spLocks noGrp="1"/>
          </p:cNvSpPr>
          <p:nvPr>
            <p:ph type="title"/>
          </p:nvPr>
        </p:nvSpPr>
        <p:spPr>
          <a:xfrm>
            <a:off x="1014141" y="1450655"/>
            <a:ext cx="3932030" cy="3956690"/>
          </a:xfrm>
        </p:spPr>
        <p:txBody>
          <a:bodyPr anchor="ctr">
            <a:normAutofit/>
          </a:bodyPr>
          <a:lstStyle/>
          <a:p>
            <a:r>
              <a:rPr lang="en-US" sz="8000">
                <a:solidFill>
                  <a:schemeClr val="bg1"/>
                </a:solidFill>
              </a:rPr>
              <a:t>APOSTLE JOHN</a:t>
            </a:r>
          </a:p>
        </p:txBody>
      </p:sp>
      <p:cxnSp>
        <p:nvCxnSpPr>
          <p:cNvPr id="7" name="Straight Connector 9">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 name="Straight Connector 11">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C4CDA56-219A-1F8B-3D6D-073A22F0A81D}"/>
              </a:ext>
            </a:extLst>
          </p:cNvPr>
          <p:cNvSpPr>
            <a:spLocks noGrp="1"/>
          </p:cNvSpPr>
          <p:nvPr>
            <p:ph idx="1"/>
          </p:nvPr>
        </p:nvSpPr>
        <p:spPr>
          <a:xfrm>
            <a:off x="5128540" y="750620"/>
            <a:ext cx="6881091" cy="5356760"/>
          </a:xfrm>
        </p:spPr>
        <p:txBody>
          <a:bodyPr anchor="ctr">
            <a:noAutofit/>
          </a:bodyPr>
          <a:lstStyle/>
          <a:p>
            <a:r>
              <a:rPr lang="en-US" dirty="0">
                <a:solidFill>
                  <a:schemeClr val="bg1"/>
                </a:solidFill>
              </a:rPr>
              <a:t>Apostles leave Jerusalem by AD 68 due to persecution</a:t>
            </a:r>
          </a:p>
          <a:p>
            <a:r>
              <a:rPr lang="en-US" dirty="0">
                <a:solidFill>
                  <a:schemeClr val="bg1"/>
                </a:solidFill>
              </a:rPr>
              <a:t>While living in Ephesus (Eusebius, </a:t>
            </a:r>
            <a:r>
              <a:rPr lang="en-US" i="1" dirty="0">
                <a:solidFill>
                  <a:schemeClr val="bg1"/>
                </a:solidFill>
              </a:rPr>
              <a:t>Church History</a:t>
            </a:r>
            <a:r>
              <a:rPr lang="en-US" dirty="0">
                <a:solidFill>
                  <a:schemeClr val="bg1"/>
                </a:solidFill>
              </a:rPr>
              <a:t>, 3.23):</a:t>
            </a:r>
          </a:p>
          <a:p>
            <a:pPr lvl="1"/>
            <a:r>
              <a:rPr lang="en-US" sz="2800" dirty="0">
                <a:solidFill>
                  <a:schemeClr val="bg1"/>
                </a:solidFill>
              </a:rPr>
              <a:t>Wrote the Gospel of John</a:t>
            </a:r>
          </a:p>
          <a:p>
            <a:pPr lvl="1"/>
            <a:r>
              <a:rPr lang="en-US" sz="2800" dirty="0">
                <a:solidFill>
                  <a:schemeClr val="bg1"/>
                </a:solidFill>
              </a:rPr>
              <a:t>Wrote the three letters of 1, 2 and 3 John</a:t>
            </a:r>
          </a:p>
          <a:p>
            <a:r>
              <a:rPr lang="en-US" dirty="0">
                <a:solidFill>
                  <a:schemeClr val="bg1"/>
                </a:solidFill>
              </a:rPr>
              <a:t>While on the island of Patmos:</a:t>
            </a:r>
          </a:p>
          <a:p>
            <a:pPr lvl="1"/>
            <a:r>
              <a:rPr lang="en-US" sz="2800" dirty="0">
                <a:solidFill>
                  <a:schemeClr val="bg1"/>
                </a:solidFill>
              </a:rPr>
              <a:t>Wrote the book of Revelation</a:t>
            </a:r>
          </a:p>
        </p:txBody>
      </p:sp>
    </p:spTree>
    <p:extLst>
      <p:ext uri="{BB962C8B-B14F-4D97-AF65-F5344CB8AC3E}">
        <p14:creationId xmlns:p14="http://schemas.microsoft.com/office/powerpoint/2010/main" val="35113422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Keep yourself pure</a:t>
            </a:r>
          </a:p>
          <a:p>
            <a:pPr marL="0" indent="0">
              <a:buNone/>
            </a:pPr>
            <a:r>
              <a:rPr lang="en-US" sz="3000" dirty="0">
                <a:solidFill>
                  <a:schemeClr val="bg1"/>
                </a:solidFill>
              </a:rPr>
              <a:t>Does not practice sin</a:t>
            </a:r>
          </a:p>
          <a:p>
            <a:pPr marL="0" indent="0">
              <a:buNone/>
            </a:pPr>
            <a:r>
              <a:rPr lang="en-US" sz="3000" dirty="0">
                <a:solidFill>
                  <a:schemeClr val="bg1"/>
                </a:solidFill>
              </a:rPr>
              <a:t>Do what is right</a:t>
            </a:r>
          </a:p>
          <a:p>
            <a:pPr marL="0" indent="0">
              <a:buNone/>
            </a:pPr>
            <a:r>
              <a:rPr lang="en-US" sz="3000" dirty="0">
                <a:solidFill>
                  <a:schemeClr val="bg1"/>
                </a:solidFill>
              </a:rPr>
              <a:t>Loves other believers</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a:p>
            <a:pPr marL="0" indent="0">
              <a:buNone/>
            </a:pPr>
            <a:r>
              <a:rPr lang="en-US" sz="3000" dirty="0">
                <a:solidFill>
                  <a:schemeClr val="accent2"/>
                </a:solidFill>
              </a:rPr>
              <a:t>Continues to practice sin</a:t>
            </a:r>
          </a:p>
          <a:p>
            <a:pPr marL="0" indent="0">
              <a:buNone/>
            </a:pPr>
            <a:r>
              <a:rPr lang="en-US" sz="3000" dirty="0">
                <a:solidFill>
                  <a:schemeClr val="accent2"/>
                </a:solidFill>
              </a:rPr>
              <a:t>Does not do what is right</a:t>
            </a:r>
          </a:p>
          <a:p>
            <a:pPr marL="0" indent="0">
              <a:buNone/>
            </a:pPr>
            <a:r>
              <a:rPr lang="en-US" sz="3000" dirty="0">
                <a:solidFill>
                  <a:schemeClr val="accent2"/>
                </a:solidFill>
              </a:rPr>
              <a:t>Does not love other believers</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65290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3:11-13 NLT</a:t>
            </a:r>
          </a:p>
          <a:p>
            <a:pPr marL="0" marR="0" indent="0" algn="l" rtl="0">
              <a:buNone/>
            </a:pPr>
            <a:r>
              <a:rPr lang="en-US" b="0" i="0" u="none" strike="noStrike" baseline="0" dirty="0">
                <a:solidFill>
                  <a:schemeClr val="accent2"/>
                </a:solidFill>
                <a:latin typeface="Verdana" panose="020B0604030504040204" pitchFamily="34" charset="0"/>
              </a:rPr>
              <a:t>11</a:t>
            </a:r>
            <a:r>
              <a:rPr lang="en-US" b="0" i="0" u="none" strike="noStrike" baseline="0" dirty="0">
                <a:solidFill>
                  <a:schemeClr val="bg1"/>
                </a:solidFill>
                <a:latin typeface="Verdana" panose="020B0604030504040204" pitchFamily="34" charset="0"/>
              </a:rPr>
              <a:t>  This is the message you have heard from the beginning: </a:t>
            </a:r>
            <a:r>
              <a:rPr lang="en-US" b="0" i="0" u="none" strike="noStrike" baseline="0" dirty="0">
                <a:solidFill>
                  <a:schemeClr val="accent2"/>
                </a:solidFill>
                <a:latin typeface="Verdana" panose="020B0604030504040204" pitchFamily="34" charset="0"/>
              </a:rPr>
              <a:t>We should love one another</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12</a:t>
            </a:r>
            <a:r>
              <a:rPr lang="en-US" b="0" i="0" u="none" strike="noStrike" baseline="0" dirty="0">
                <a:solidFill>
                  <a:schemeClr val="bg1"/>
                </a:solidFill>
                <a:latin typeface="Verdana" panose="020B0604030504040204" pitchFamily="34" charset="0"/>
              </a:rPr>
              <a:t>  We must not be like Cain, who belonged to the evil one and killed his brother. And why did he kill him? Because Cain had been doing what was evil, and his brother had been doing what was righteous.</a:t>
            </a:r>
          </a:p>
          <a:p>
            <a:pPr marL="0" marR="0" indent="0" algn="l" rtl="0">
              <a:buNone/>
            </a:pPr>
            <a:r>
              <a:rPr lang="en-US" b="0" i="0" u="none" strike="noStrike" baseline="0" dirty="0">
                <a:solidFill>
                  <a:schemeClr val="accent2"/>
                </a:solidFill>
                <a:latin typeface="Verdana" panose="020B0604030504040204" pitchFamily="34" charset="0"/>
              </a:rPr>
              <a:t>13</a:t>
            </a:r>
            <a:r>
              <a:rPr lang="en-US" b="0" i="0" u="none" strike="noStrike" baseline="0" dirty="0">
                <a:solidFill>
                  <a:schemeClr val="bg1"/>
                </a:solidFill>
                <a:latin typeface="Verdana" panose="020B0604030504040204" pitchFamily="34" charset="0"/>
              </a:rPr>
              <a:t>  So don’t be surprised, dear brothers and sisters, if </a:t>
            </a:r>
            <a:r>
              <a:rPr lang="en-US" b="0" i="0" u="none" strike="noStrike" baseline="0" dirty="0">
                <a:solidFill>
                  <a:schemeClr val="accent2"/>
                </a:solidFill>
                <a:latin typeface="Verdana" panose="020B0604030504040204" pitchFamily="34" charset="0"/>
              </a:rPr>
              <a:t>the world hates you</a:t>
            </a:r>
            <a:r>
              <a:rPr lang="en-US" b="0"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26991723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3:14-16 NLT</a:t>
            </a:r>
          </a:p>
          <a:p>
            <a:pPr marL="0" marR="0" indent="0" algn="l" rtl="0">
              <a:buNone/>
            </a:pPr>
            <a:r>
              <a:rPr lang="en-US" b="0" i="0" u="none" strike="noStrike" baseline="0" dirty="0">
                <a:solidFill>
                  <a:schemeClr val="accent2"/>
                </a:solidFill>
                <a:latin typeface="Verdana" panose="020B0604030504040204" pitchFamily="34" charset="0"/>
              </a:rPr>
              <a:t>14</a:t>
            </a:r>
            <a:r>
              <a:rPr lang="en-US" b="0" i="0" u="none" strike="noStrike" baseline="0" dirty="0">
                <a:solidFill>
                  <a:schemeClr val="bg1"/>
                </a:solidFill>
                <a:latin typeface="Verdana" panose="020B0604030504040204" pitchFamily="34" charset="0"/>
              </a:rPr>
              <a:t>  If we love our brothers and sisters who are believers, it proves that we have passed from </a:t>
            </a:r>
            <a:r>
              <a:rPr lang="en-US" b="0" i="0" u="none" strike="noStrike" baseline="0" dirty="0">
                <a:solidFill>
                  <a:schemeClr val="accent2"/>
                </a:solidFill>
                <a:latin typeface="Verdana" panose="020B0604030504040204" pitchFamily="34" charset="0"/>
              </a:rPr>
              <a:t>death to life</a:t>
            </a:r>
            <a:r>
              <a:rPr lang="en-US" b="0" i="0" u="none" strike="noStrike" baseline="0" dirty="0">
                <a:solidFill>
                  <a:schemeClr val="bg1"/>
                </a:solidFill>
                <a:latin typeface="Verdana" panose="020B0604030504040204" pitchFamily="34" charset="0"/>
              </a:rPr>
              <a:t>. But a person who has no love </a:t>
            </a:r>
            <a:r>
              <a:rPr lang="en-US" b="0" i="0" u="none" strike="noStrike" baseline="0" dirty="0">
                <a:solidFill>
                  <a:schemeClr val="accent2"/>
                </a:solidFill>
                <a:latin typeface="Verdana" panose="020B0604030504040204" pitchFamily="34" charset="0"/>
              </a:rPr>
              <a:t>is still dead</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15</a:t>
            </a:r>
            <a:r>
              <a:rPr lang="en-US" b="0" i="0" u="none" strike="noStrike" baseline="0" dirty="0">
                <a:solidFill>
                  <a:schemeClr val="bg1"/>
                </a:solidFill>
                <a:latin typeface="Verdana" panose="020B0604030504040204" pitchFamily="34" charset="0"/>
              </a:rPr>
              <a:t>  Anyone who </a:t>
            </a:r>
            <a:r>
              <a:rPr lang="en-US" b="0" i="0" u="none" strike="noStrike" baseline="0" dirty="0">
                <a:solidFill>
                  <a:schemeClr val="accent2"/>
                </a:solidFill>
                <a:latin typeface="Verdana" panose="020B0604030504040204" pitchFamily="34" charset="0"/>
              </a:rPr>
              <a:t>hates</a:t>
            </a:r>
            <a:r>
              <a:rPr lang="en-US" b="0" i="0" u="none" strike="noStrike" baseline="0" dirty="0">
                <a:solidFill>
                  <a:schemeClr val="bg1"/>
                </a:solidFill>
                <a:latin typeface="Verdana" panose="020B0604030504040204" pitchFamily="34" charset="0"/>
              </a:rPr>
              <a:t> another brother or sister is really a murderer at heart. And you know that murderers don’t have eternal life within them.</a:t>
            </a:r>
          </a:p>
          <a:p>
            <a:pPr marL="0" marR="0" indent="0" algn="l" rtl="0">
              <a:buNone/>
            </a:pPr>
            <a:r>
              <a:rPr lang="en-US" b="0" i="0" u="none" strike="noStrike" baseline="0" dirty="0">
                <a:solidFill>
                  <a:schemeClr val="accent2"/>
                </a:solidFill>
                <a:latin typeface="Verdana" panose="020B0604030504040204" pitchFamily="34" charset="0"/>
              </a:rPr>
              <a:t>16</a:t>
            </a:r>
            <a:r>
              <a:rPr lang="en-US" b="0" i="0" u="none" strike="noStrike" baseline="0" dirty="0">
                <a:solidFill>
                  <a:schemeClr val="bg1"/>
                </a:solidFill>
                <a:latin typeface="Verdana" panose="020B0604030504040204" pitchFamily="34" charset="0"/>
              </a:rPr>
              <a:t>  We know what </a:t>
            </a:r>
            <a:r>
              <a:rPr lang="en-US" b="0" i="0" u="none" strike="noStrike" baseline="0" dirty="0">
                <a:solidFill>
                  <a:schemeClr val="accent2"/>
                </a:solidFill>
                <a:latin typeface="Verdana" panose="020B0604030504040204" pitchFamily="34" charset="0"/>
              </a:rPr>
              <a:t>real love </a:t>
            </a:r>
            <a:r>
              <a:rPr lang="en-US" b="0" i="0" u="none" strike="noStrike" baseline="0" dirty="0">
                <a:solidFill>
                  <a:schemeClr val="bg1"/>
                </a:solidFill>
                <a:latin typeface="Verdana" panose="020B0604030504040204" pitchFamily="34" charset="0"/>
              </a:rPr>
              <a:t>is because Jesus gave up his life for us. So we also ought to give up our lives for our brothers and sisters.</a:t>
            </a:r>
          </a:p>
        </p:txBody>
      </p:sp>
      <p:graphicFrame>
        <p:nvGraphicFramePr>
          <p:cNvPr id="2" name="Table 1">
            <a:extLst>
              <a:ext uri="{FF2B5EF4-FFF2-40B4-BE49-F238E27FC236}">
                <a16:creationId xmlns:a16="http://schemas.microsoft.com/office/drawing/2014/main" id="{BB3BBB4C-D128-BC02-E1AB-5BFB7E23C727}"/>
              </a:ext>
            </a:extLst>
          </p:cNvPr>
          <p:cNvGraphicFramePr>
            <a:graphicFrameLocks noGrp="1"/>
          </p:cNvGraphicFramePr>
          <p:nvPr>
            <p:extLst>
              <p:ext uri="{D42A27DB-BD31-4B8C-83A1-F6EECF244321}">
                <p14:modId xmlns:p14="http://schemas.microsoft.com/office/powerpoint/2010/main" val="3203297793"/>
              </p:ext>
            </p:extLst>
          </p:nvPr>
        </p:nvGraphicFramePr>
        <p:xfrm>
          <a:off x="471595" y="5600006"/>
          <a:ext cx="11584710" cy="103632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2124363383"/>
                    </a:ext>
                  </a:extLst>
                </a:gridCol>
                <a:gridCol w="3861570">
                  <a:extLst>
                    <a:ext uri="{9D8B030D-6E8A-4147-A177-3AD203B41FA5}">
                      <a16:colId xmlns:a16="http://schemas.microsoft.com/office/drawing/2014/main" val="3574649152"/>
                    </a:ext>
                  </a:extLst>
                </a:gridCol>
                <a:gridCol w="3861570">
                  <a:extLst>
                    <a:ext uri="{9D8B030D-6E8A-4147-A177-3AD203B41FA5}">
                      <a16:colId xmlns:a16="http://schemas.microsoft.com/office/drawing/2014/main" val="1039636698"/>
                    </a:ext>
                  </a:extLst>
                </a:gridCol>
              </a:tblGrid>
              <a:tr h="370840">
                <a:tc>
                  <a:txBody>
                    <a:bodyPr/>
                    <a:lstStyle/>
                    <a:p>
                      <a:r>
                        <a:rPr lang="en-US" sz="2800" dirty="0">
                          <a:solidFill>
                            <a:schemeClr val="bg1"/>
                          </a:solidFill>
                        </a:rPr>
                        <a:t>Eternal Life</a:t>
                      </a:r>
                    </a:p>
                  </a:txBody>
                  <a:tcPr>
                    <a:solidFill>
                      <a:schemeClr val="tx1">
                        <a:lumMod val="95000"/>
                        <a:lumOff val="5000"/>
                      </a:schemeClr>
                    </a:solidFill>
                  </a:tcPr>
                </a:tc>
                <a:tc>
                  <a:txBody>
                    <a:bodyPr/>
                    <a:lstStyle/>
                    <a:p>
                      <a:r>
                        <a:rPr lang="en-US" sz="2800" dirty="0">
                          <a:solidFill>
                            <a:schemeClr val="bg1"/>
                          </a:solidFill>
                        </a:rPr>
                        <a:t>Eternal Death</a:t>
                      </a:r>
                    </a:p>
                  </a:txBody>
                  <a:tcPr>
                    <a:solidFill>
                      <a:schemeClr val="bg2">
                        <a:lumMod val="50000"/>
                      </a:schemeClr>
                    </a:solidFill>
                  </a:tcPr>
                </a:tc>
                <a:tc>
                  <a:txBody>
                    <a:bodyPr/>
                    <a:lstStyle/>
                    <a:p>
                      <a:r>
                        <a:rPr lang="en-US" sz="2800" dirty="0">
                          <a:solidFill>
                            <a:schemeClr val="bg1"/>
                          </a:solidFill>
                        </a:rPr>
                        <a:t>1 John 3:14</a:t>
                      </a:r>
                    </a:p>
                  </a:txBody>
                  <a:tcPr>
                    <a:solidFill>
                      <a:schemeClr val="tx1">
                        <a:lumMod val="95000"/>
                        <a:lumOff val="5000"/>
                      </a:schemeClr>
                    </a:solidFill>
                  </a:tcPr>
                </a:tc>
                <a:extLst>
                  <a:ext uri="{0D108BD9-81ED-4DB2-BD59-A6C34878D82A}">
                    <a16:rowId xmlns:a16="http://schemas.microsoft.com/office/drawing/2014/main" val="4044155937"/>
                  </a:ext>
                </a:extLst>
              </a:tr>
              <a:tr h="370840">
                <a:tc>
                  <a:txBody>
                    <a:bodyPr/>
                    <a:lstStyle/>
                    <a:p>
                      <a:r>
                        <a:rPr lang="en-US" sz="2800" dirty="0">
                          <a:solidFill>
                            <a:schemeClr val="bg1"/>
                          </a:solidFill>
                        </a:rPr>
                        <a:t>Love</a:t>
                      </a:r>
                    </a:p>
                  </a:txBody>
                  <a:tcPr>
                    <a:solidFill>
                      <a:schemeClr val="tx1">
                        <a:lumMod val="95000"/>
                        <a:lumOff val="5000"/>
                      </a:schemeClr>
                    </a:solidFill>
                  </a:tcPr>
                </a:tc>
                <a:tc>
                  <a:txBody>
                    <a:bodyPr/>
                    <a:lstStyle/>
                    <a:p>
                      <a:r>
                        <a:rPr lang="en-US" sz="2800" dirty="0">
                          <a:solidFill>
                            <a:schemeClr val="bg1"/>
                          </a:solidFill>
                        </a:rPr>
                        <a:t>Hatred</a:t>
                      </a:r>
                    </a:p>
                  </a:txBody>
                  <a:tcPr>
                    <a:solidFill>
                      <a:schemeClr val="bg2">
                        <a:lumMod val="50000"/>
                      </a:schemeClr>
                    </a:solidFill>
                  </a:tcPr>
                </a:tc>
                <a:tc>
                  <a:txBody>
                    <a:bodyPr/>
                    <a:lstStyle/>
                    <a:p>
                      <a:r>
                        <a:rPr lang="en-US" sz="2800" dirty="0">
                          <a:solidFill>
                            <a:schemeClr val="bg1"/>
                          </a:solidFill>
                        </a:rPr>
                        <a:t>1 John 3:15-16</a:t>
                      </a:r>
                    </a:p>
                  </a:txBody>
                  <a:tcPr>
                    <a:solidFill>
                      <a:schemeClr val="tx1">
                        <a:lumMod val="95000"/>
                        <a:lumOff val="5000"/>
                      </a:schemeClr>
                    </a:solidFill>
                  </a:tcPr>
                </a:tc>
                <a:extLst>
                  <a:ext uri="{0D108BD9-81ED-4DB2-BD59-A6C34878D82A}">
                    <a16:rowId xmlns:a16="http://schemas.microsoft.com/office/drawing/2014/main" val="1523664701"/>
                  </a:ext>
                </a:extLst>
              </a:tr>
            </a:tbl>
          </a:graphicData>
        </a:graphic>
      </p:graphicFrame>
    </p:spTree>
    <p:extLst>
      <p:ext uri="{BB962C8B-B14F-4D97-AF65-F5344CB8AC3E}">
        <p14:creationId xmlns:p14="http://schemas.microsoft.com/office/powerpoint/2010/main" val="3949933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3600" b="0" i="0" u="none" strike="noStrike" baseline="0" dirty="0">
                <a:solidFill>
                  <a:schemeClr val="accent2"/>
                </a:solidFill>
                <a:latin typeface="Verdana" panose="020B0604030504040204" pitchFamily="34" charset="0"/>
              </a:rPr>
              <a:t>John 15:12-14 NLT</a:t>
            </a:r>
          </a:p>
          <a:p>
            <a:pPr marL="0" marR="0" indent="0" algn="l" rtl="0">
              <a:buNone/>
            </a:pPr>
            <a:r>
              <a:rPr lang="en-US" sz="3600" b="0" i="0" u="none" strike="noStrike" baseline="0" dirty="0">
                <a:solidFill>
                  <a:schemeClr val="accent2"/>
                </a:solidFill>
                <a:latin typeface="Verdana" panose="020B0604030504040204" pitchFamily="34" charset="0"/>
              </a:rPr>
              <a:t>12</a:t>
            </a:r>
            <a:r>
              <a:rPr lang="en-US" sz="3600" b="0" i="0" u="none" strike="noStrike" baseline="0" dirty="0">
                <a:solidFill>
                  <a:schemeClr val="bg1"/>
                </a:solidFill>
                <a:latin typeface="Verdana" panose="020B0604030504040204" pitchFamily="34" charset="0"/>
              </a:rPr>
              <a:t>  This is my commandment: Love each other in the same way I have loved you.</a:t>
            </a:r>
          </a:p>
          <a:p>
            <a:pPr marL="0" marR="0" indent="0" algn="l" rtl="0">
              <a:buNone/>
            </a:pPr>
            <a:r>
              <a:rPr lang="en-US" sz="3600" b="0" i="0" u="none" strike="noStrike" baseline="0" dirty="0">
                <a:solidFill>
                  <a:schemeClr val="accent2"/>
                </a:solidFill>
                <a:latin typeface="Verdana" panose="020B0604030504040204" pitchFamily="34" charset="0"/>
              </a:rPr>
              <a:t>13</a:t>
            </a:r>
            <a:r>
              <a:rPr lang="en-US" sz="3600" b="0" i="0" u="none" strike="noStrike" baseline="0" dirty="0">
                <a:solidFill>
                  <a:schemeClr val="bg1"/>
                </a:solidFill>
                <a:latin typeface="Verdana" panose="020B0604030504040204" pitchFamily="34" charset="0"/>
              </a:rPr>
              <a:t>  There is no greater love than to lay down one’s life for one’s friends.</a:t>
            </a:r>
          </a:p>
          <a:p>
            <a:pPr marL="0" marR="0" indent="0" algn="l" rtl="0">
              <a:buNone/>
            </a:pPr>
            <a:r>
              <a:rPr lang="en-US" sz="3600" b="0" i="0" u="none" strike="noStrike" baseline="0" dirty="0">
                <a:solidFill>
                  <a:schemeClr val="accent2"/>
                </a:solidFill>
                <a:latin typeface="Verdana" panose="020B0604030504040204" pitchFamily="34" charset="0"/>
              </a:rPr>
              <a:t>14</a:t>
            </a:r>
            <a:r>
              <a:rPr lang="en-US" sz="3600" b="0" i="0" u="none" strike="noStrike" baseline="0" dirty="0">
                <a:solidFill>
                  <a:schemeClr val="bg1"/>
                </a:solidFill>
                <a:latin typeface="Verdana" panose="020B0604030504040204" pitchFamily="34" charset="0"/>
              </a:rPr>
              <a:t>  You are my friends if you do what I command.</a:t>
            </a:r>
          </a:p>
        </p:txBody>
      </p:sp>
    </p:spTree>
    <p:extLst>
      <p:ext uri="{BB962C8B-B14F-4D97-AF65-F5344CB8AC3E}">
        <p14:creationId xmlns:p14="http://schemas.microsoft.com/office/powerpoint/2010/main" val="38401927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3:17-19 NLT</a:t>
            </a:r>
          </a:p>
          <a:p>
            <a:pPr marL="0" marR="0" indent="0" algn="l" rtl="0">
              <a:buNone/>
            </a:pPr>
            <a:r>
              <a:rPr lang="en-US" b="0" i="0" u="none" strike="noStrike" baseline="0" dirty="0">
                <a:solidFill>
                  <a:schemeClr val="accent2"/>
                </a:solidFill>
                <a:latin typeface="Verdana" panose="020B0604030504040204" pitchFamily="34" charset="0"/>
              </a:rPr>
              <a:t>17  </a:t>
            </a:r>
            <a:r>
              <a:rPr lang="en-US" b="0" i="0" u="none" strike="noStrike" baseline="0" dirty="0">
                <a:solidFill>
                  <a:schemeClr val="bg1"/>
                </a:solidFill>
                <a:latin typeface="Verdana" panose="020B0604030504040204" pitchFamily="34" charset="0"/>
              </a:rPr>
              <a:t>If someone has enough money to live well and sees a brother or sister in need but shows no compassion—how can God’s love be in that person?</a:t>
            </a:r>
          </a:p>
          <a:p>
            <a:pPr marL="0" marR="0" indent="0" algn="l" rtl="0">
              <a:buNone/>
            </a:pPr>
            <a:r>
              <a:rPr lang="en-US" b="0" i="0" u="none" strike="noStrike" baseline="0" dirty="0">
                <a:solidFill>
                  <a:schemeClr val="accent2"/>
                </a:solidFill>
                <a:latin typeface="Verdana" panose="020B0604030504040204" pitchFamily="34" charset="0"/>
              </a:rPr>
              <a:t>18  Dear children</a:t>
            </a:r>
            <a:r>
              <a:rPr lang="en-US" b="0" i="0" u="none" strike="noStrike" baseline="0" dirty="0">
                <a:solidFill>
                  <a:schemeClr val="bg1"/>
                </a:solidFill>
                <a:latin typeface="Verdana" panose="020B0604030504040204" pitchFamily="34" charset="0"/>
              </a:rPr>
              <a:t>, let’s not merely say that we love each other; let us </a:t>
            </a:r>
            <a:r>
              <a:rPr lang="en-US" b="0" i="0" u="none" strike="noStrike" baseline="0" dirty="0">
                <a:solidFill>
                  <a:schemeClr val="accent2"/>
                </a:solidFill>
                <a:latin typeface="Verdana" panose="020B0604030504040204" pitchFamily="34" charset="0"/>
              </a:rPr>
              <a:t>show the truth by our actions</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17  </a:t>
            </a:r>
            <a:r>
              <a:rPr lang="en-US" b="0" i="0" u="none" strike="noStrike" baseline="0" dirty="0">
                <a:solidFill>
                  <a:schemeClr val="bg1"/>
                </a:solidFill>
                <a:latin typeface="Verdana" panose="020B0604030504040204" pitchFamily="34" charset="0"/>
              </a:rPr>
              <a:t>Our actions will show that we belong to the truth, so we will be confident when we stand before God.</a:t>
            </a:r>
          </a:p>
          <a:p>
            <a:pPr marL="0" marR="0" indent="0" algn="l" rtl="0">
              <a:buNone/>
            </a:pPr>
            <a:r>
              <a:rPr lang="en-US" b="0" i="0" u="none" strike="noStrike" baseline="0" dirty="0">
                <a:solidFill>
                  <a:schemeClr val="accent2"/>
                </a:solidFill>
                <a:latin typeface="Verdana" panose="020B0604030504040204" pitchFamily="34" charset="0"/>
              </a:rPr>
              <a:t>20  </a:t>
            </a:r>
            <a:r>
              <a:rPr lang="en-US" b="0" i="0" u="none" strike="noStrike" baseline="0" dirty="0">
                <a:solidFill>
                  <a:schemeClr val="bg1"/>
                </a:solidFill>
                <a:latin typeface="Verdana" panose="020B0604030504040204" pitchFamily="34" charset="0"/>
              </a:rPr>
              <a:t>Even if we feel guilty, God is greater than our feelings, and he knows everything.</a:t>
            </a:r>
          </a:p>
          <a:p>
            <a:pPr marL="0" marR="0" indent="0" algn="l" rtl="0">
              <a:buNone/>
            </a:pPr>
            <a:r>
              <a:rPr lang="en-US" b="0" i="0" u="none" strike="noStrike" baseline="0" dirty="0">
                <a:solidFill>
                  <a:schemeClr val="accent2"/>
                </a:solidFill>
                <a:latin typeface="Verdana" panose="020B0604030504040204" pitchFamily="34" charset="0"/>
              </a:rPr>
              <a:t>21  Dear friends</a:t>
            </a:r>
            <a:r>
              <a:rPr lang="en-US" b="0" i="0" u="none" strike="noStrike" baseline="0" dirty="0">
                <a:solidFill>
                  <a:schemeClr val="bg1"/>
                </a:solidFill>
                <a:latin typeface="Verdana" panose="020B0604030504040204" pitchFamily="34" charset="0"/>
              </a:rPr>
              <a:t>, if we don’t feel guilty, we can come to God with bold confidence.</a:t>
            </a:r>
          </a:p>
        </p:txBody>
      </p:sp>
    </p:spTree>
    <p:extLst>
      <p:ext uri="{BB962C8B-B14F-4D97-AF65-F5344CB8AC3E}">
        <p14:creationId xmlns:p14="http://schemas.microsoft.com/office/powerpoint/2010/main" val="1108917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3:22-24 NLT</a:t>
            </a:r>
          </a:p>
          <a:p>
            <a:pPr marL="0" marR="0" indent="0" algn="l" rtl="0">
              <a:buNone/>
            </a:pPr>
            <a:r>
              <a:rPr lang="en-US" b="0" i="0" u="none" strike="noStrike" baseline="0" dirty="0">
                <a:solidFill>
                  <a:schemeClr val="accent2"/>
                </a:solidFill>
                <a:latin typeface="Verdana" panose="020B0604030504040204" pitchFamily="34" charset="0"/>
              </a:rPr>
              <a:t>22</a:t>
            </a:r>
            <a:r>
              <a:rPr lang="en-US" b="0" i="0" u="none" strike="noStrike" baseline="0" dirty="0">
                <a:solidFill>
                  <a:schemeClr val="bg1"/>
                </a:solidFill>
                <a:latin typeface="Verdana" panose="020B0604030504040204" pitchFamily="34" charset="0"/>
              </a:rPr>
              <a:t>  And we will receive from him whatever we ask because we obey him and do the things that please him.</a:t>
            </a:r>
          </a:p>
          <a:p>
            <a:pPr marL="0" marR="0" indent="0" algn="l" rtl="0">
              <a:buNone/>
            </a:pPr>
            <a:r>
              <a:rPr lang="en-US" b="0" i="0" u="none" strike="noStrike" baseline="0" dirty="0">
                <a:solidFill>
                  <a:schemeClr val="accent2"/>
                </a:solidFill>
                <a:latin typeface="Verdana" panose="020B0604030504040204" pitchFamily="34" charset="0"/>
              </a:rPr>
              <a:t>23</a:t>
            </a:r>
            <a:r>
              <a:rPr lang="en-US" b="0" i="0" u="none" strike="noStrike" baseline="0" dirty="0">
                <a:solidFill>
                  <a:schemeClr val="bg1"/>
                </a:solidFill>
                <a:latin typeface="Verdana" panose="020B0604030504040204" pitchFamily="34" charset="0"/>
              </a:rPr>
              <a:t>  And this is his commandment: </a:t>
            </a:r>
            <a:r>
              <a:rPr lang="en-US" b="0" i="0" u="none" strike="noStrike" baseline="0" dirty="0">
                <a:solidFill>
                  <a:schemeClr val="accent2"/>
                </a:solidFill>
                <a:latin typeface="Verdana" panose="020B0604030504040204" pitchFamily="34" charset="0"/>
              </a:rPr>
              <a:t>We must believe in the name of his Son, Jesus Christ, and love one another, just as he commanded us.</a:t>
            </a:r>
          </a:p>
          <a:p>
            <a:pPr marL="0" marR="0" indent="0" algn="l" rtl="0">
              <a:buNone/>
            </a:pPr>
            <a:r>
              <a:rPr lang="en-US" b="0" i="0" u="none" strike="noStrike" baseline="0" dirty="0">
                <a:solidFill>
                  <a:schemeClr val="accent2"/>
                </a:solidFill>
                <a:latin typeface="Verdana" panose="020B0604030504040204" pitchFamily="34" charset="0"/>
              </a:rPr>
              <a:t>24</a:t>
            </a:r>
            <a:r>
              <a:rPr lang="en-US" b="0" i="0" u="none" strike="noStrike" baseline="0" dirty="0">
                <a:solidFill>
                  <a:schemeClr val="bg1"/>
                </a:solidFill>
                <a:latin typeface="Verdana" panose="020B0604030504040204" pitchFamily="34" charset="0"/>
              </a:rPr>
              <a:t>  Those who obey God’s commandments remain in fellowship with him, and he with them. And we know he lives in us because the Spirit he gave us lives in us.</a:t>
            </a:r>
          </a:p>
        </p:txBody>
      </p:sp>
    </p:spTree>
    <p:extLst>
      <p:ext uri="{BB962C8B-B14F-4D97-AF65-F5344CB8AC3E}">
        <p14:creationId xmlns:p14="http://schemas.microsoft.com/office/powerpoint/2010/main" val="16618269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 Confess your sins</a:t>
            </a:r>
          </a:p>
          <a:p>
            <a:pPr marL="0" indent="0">
              <a:buNone/>
            </a:pPr>
            <a:r>
              <a:rPr lang="en-US" sz="3000" dirty="0">
                <a:solidFill>
                  <a:schemeClr val="bg1"/>
                </a:solidFill>
              </a:rPr>
              <a:t>2) Obey His commandments</a:t>
            </a:r>
          </a:p>
          <a:p>
            <a:pPr marL="0" indent="0">
              <a:buNone/>
            </a:pPr>
            <a:r>
              <a:rPr lang="en-US" sz="3000" dirty="0">
                <a:solidFill>
                  <a:schemeClr val="bg1"/>
                </a:solidFill>
              </a:rPr>
              <a:t>3) Love one another</a:t>
            </a:r>
          </a:p>
          <a:p>
            <a:pPr marL="0" indent="0">
              <a:buNone/>
            </a:pPr>
            <a:r>
              <a:rPr lang="en-US" sz="3000" dirty="0">
                <a:solidFill>
                  <a:schemeClr val="bg1"/>
                </a:solidFill>
              </a:rPr>
              <a:t>4) Does not cause others to stumble</a:t>
            </a:r>
          </a:p>
          <a:p>
            <a:pPr marL="0" indent="0">
              <a:buNone/>
            </a:pPr>
            <a:r>
              <a:rPr lang="en-US" sz="3000" dirty="0">
                <a:solidFill>
                  <a:schemeClr val="bg1"/>
                </a:solidFill>
              </a:rPr>
              <a:t>5) Loves the Father</a:t>
            </a:r>
          </a:p>
          <a:p>
            <a:pPr marL="0" indent="0">
              <a:buNone/>
            </a:pPr>
            <a:r>
              <a:rPr lang="en-US" sz="3000" dirty="0">
                <a:solidFill>
                  <a:schemeClr val="bg1"/>
                </a:solidFill>
              </a:rPr>
              <a:t>6) With confesses, sins are forgiven</a:t>
            </a:r>
          </a:p>
          <a:p>
            <a:pPr marL="0" indent="0">
              <a:buNone/>
            </a:pPr>
            <a:r>
              <a:rPr lang="en-US" sz="3000" dirty="0">
                <a:solidFill>
                  <a:schemeClr val="bg1"/>
                </a:solidFill>
              </a:rPr>
              <a:t>7) God’s Word lives in your heart</a:t>
            </a:r>
          </a:p>
          <a:p>
            <a:pPr marL="0" indent="0">
              <a:buNone/>
            </a:pPr>
            <a:r>
              <a:rPr lang="en-US" sz="3000" dirty="0">
                <a:solidFill>
                  <a:schemeClr val="bg1"/>
                </a:solidFill>
              </a:rPr>
              <a:t>8) Knows the Truth</a:t>
            </a:r>
          </a:p>
          <a:p>
            <a:pPr marL="0" indent="0">
              <a:buNone/>
            </a:pPr>
            <a:r>
              <a:rPr lang="en-US" sz="3000" dirty="0">
                <a:solidFill>
                  <a:schemeClr val="bg1"/>
                </a:solidFill>
              </a:rPr>
              <a:t>9) Remain in Fellowship with Christ</a:t>
            </a:r>
          </a:p>
          <a:p>
            <a:pPr marL="0" indent="0">
              <a:buNone/>
            </a:pPr>
            <a:r>
              <a:rPr lang="en-US" sz="3000" dirty="0">
                <a:solidFill>
                  <a:schemeClr val="bg1"/>
                </a:solidFill>
              </a:rPr>
              <a:t>10) Full of Courage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I have no sins</a:t>
            </a: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a:p>
            <a:pPr marL="0" indent="0">
              <a:buNone/>
            </a:pPr>
            <a:r>
              <a:rPr lang="en-US" sz="3000" dirty="0">
                <a:solidFill>
                  <a:schemeClr val="accent2"/>
                </a:solidFill>
              </a:rPr>
              <a:t>Denies the Father and the Son</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17786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11) Keep yourself pure</a:t>
            </a:r>
          </a:p>
          <a:p>
            <a:pPr marL="0" indent="0">
              <a:buNone/>
            </a:pPr>
            <a:r>
              <a:rPr lang="en-US" sz="3000" dirty="0">
                <a:solidFill>
                  <a:schemeClr val="bg1"/>
                </a:solidFill>
              </a:rPr>
              <a:t>12) Does not practice sin</a:t>
            </a:r>
          </a:p>
          <a:p>
            <a:pPr marL="0" indent="0">
              <a:buNone/>
            </a:pPr>
            <a:r>
              <a:rPr lang="en-US" sz="3000" dirty="0">
                <a:solidFill>
                  <a:schemeClr val="bg1"/>
                </a:solidFill>
              </a:rPr>
              <a:t>13) Do what is right</a:t>
            </a:r>
          </a:p>
          <a:p>
            <a:pPr marL="0" indent="0">
              <a:buNone/>
            </a:pPr>
            <a:r>
              <a:rPr lang="en-US" sz="3000" dirty="0">
                <a:solidFill>
                  <a:schemeClr val="bg1"/>
                </a:solidFill>
              </a:rPr>
              <a:t>14) Loves other believers</a:t>
            </a:r>
          </a:p>
          <a:p>
            <a:pPr marL="0" indent="0">
              <a:buNone/>
            </a:pPr>
            <a:r>
              <a:rPr lang="en-US" sz="3000" dirty="0">
                <a:solidFill>
                  <a:schemeClr val="bg1"/>
                </a:solidFill>
              </a:rPr>
              <a:t>15) Love =&gt; Action</a:t>
            </a:r>
          </a:p>
          <a:p>
            <a:pPr marL="0" indent="0">
              <a:buNone/>
            </a:pPr>
            <a:r>
              <a:rPr lang="en-US" sz="3000" dirty="0">
                <a:solidFill>
                  <a:schemeClr val="bg1"/>
                </a:solidFill>
              </a:rPr>
              <a:t>16) Believe in the name of his Son, Jesus Christ</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a:p>
            <a:pPr marL="0" indent="0">
              <a:buNone/>
            </a:pPr>
            <a:r>
              <a:rPr lang="en-US" sz="3000" dirty="0">
                <a:solidFill>
                  <a:schemeClr val="accent2"/>
                </a:solidFill>
              </a:rPr>
              <a:t>Continues to practice sin</a:t>
            </a:r>
          </a:p>
          <a:p>
            <a:pPr marL="0" indent="0">
              <a:buNone/>
            </a:pPr>
            <a:r>
              <a:rPr lang="en-US" sz="3000" dirty="0">
                <a:solidFill>
                  <a:schemeClr val="accent2"/>
                </a:solidFill>
              </a:rPr>
              <a:t>Does not do what is right</a:t>
            </a:r>
          </a:p>
          <a:p>
            <a:pPr marL="0" indent="0">
              <a:buNone/>
            </a:pPr>
            <a:r>
              <a:rPr lang="en-US" sz="3000" dirty="0">
                <a:solidFill>
                  <a:schemeClr val="accent2"/>
                </a:solidFill>
              </a:rPr>
              <a:t>Does not love other believers</a:t>
            </a:r>
          </a:p>
          <a:p>
            <a:pPr marL="0" indent="0">
              <a:buNone/>
            </a:pPr>
            <a:r>
              <a:rPr lang="en-US" sz="3000" dirty="0">
                <a:solidFill>
                  <a:schemeClr val="accent2"/>
                </a:solidFill>
              </a:rPr>
              <a:t>No action with love</a:t>
            </a:r>
          </a:p>
          <a:p>
            <a:pPr marL="0" indent="0">
              <a:buNone/>
            </a:pPr>
            <a:r>
              <a:rPr lang="en-US" sz="3000" dirty="0">
                <a:solidFill>
                  <a:schemeClr val="accent2"/>
                </a:solidFill>
              </a:rPr>
              <a:t>Does not believe in the name of his Son, Jesus Christ</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09438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1" y="0"/>
            <a:ext cx="12192000" cy="6858000"/>
          </a:xfrm>
        </p:spPr>
        <p:txBody>
          <a:bodyPr>
            <a:noAutofit/>
          </a:bodyPr>
          <a:lstStyle/>
          <a:p>
            <a:pPr marL="0" marR="0" indent="0" algn="ctr" rtl="0">
              <a:buNone/>
            </a:pPr>
            <a:endParaRPr lang="en-US" sz="6000" b="0" i="0" u="none" strike="noStrike" baseline="0" dirty="0">
              <a:solidFill>
                <a:schemeClr val="bg1"/>
              </a:solidFill>
              <a:latin typeface="Verdana" panose="020B0604030504040204" pitchFamily="34" charset="0"/>
            </a:endParaRPr>
          </a:p>
          <a:p>
            <a:pPr marL="0" marR="0" indent="0" algn="ctr" rtl="0">
              <a:buNone/>
            </a:pPr>
            <a:endParaRPr lang="en-US" sz="6000" dirty="0">
              <a:solidFill>
                <a:schemeClr val="bg1"/>
              </a:solidFill>
              <a:latin typeface="Verdana" panose="020B0604030504040204" pitchFamily="34" charset="0"/>
            </a:endParaRPr>
          </a:p>
          <a:p>
            <a:pPr marL="0" marR="0" indent="0" algn="ctr" rtl="0">
              <a:buNone/>
            </a:pPr>
            <a:r>
              <a:rPr lang="en-US" sz="6000" b="0" i="0" u="none" strike="noStrike" baseline="0" dirty="0">
                <a:solidFill>
                  <a:schemeClr val="bg1"/>
                </a:solidFill>
                <a:latin typeface="Verdana" panose="020B0604030504040204" pitchFamily="34" charset="0"/>
              </a:rPr>
              <a:t>1 John</a:t>
            </a:r>
          </a:p>
          <a:p>
            <a:pPr marL="0" marR="0" indent="0" algn="ctr" rtl="0">
              <a:buNone/>
            </a:pPr>
            <a:r>
              <a:rPr lang="en-US" sz="6000" dirty="0">
                <a:solidFill>
                  <a:schemeClr val="bg1"/>
                </a:solidFill>
                <a:latin typeface="Verdana" panose="020B0604030504040204" pitchFamily="34" charset="0"/>
              </a:rPr>
              <a:t>Chapter 4</a:t>
            </a:r>
            <a:endParaRPr lang="en-US" sz="60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5013317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4:1-3 NLT</a:t>
            </a:r>
          </a:p>
          <a:p>
            <a:pPr marL="0" marR="0" indent="0" algn="l" rtl="0">
              <a:buNone/>
            </a:pPr>
            <a:r>
              <a:rPr lang="en-US" b="0" i="0" u="none" strike="noStrike" baseline="0" dirty="0">
                <a:solidFill>
                  <a:schemeClr val="accent2"/>
                </a:solidFill>
                <a:latin typeface="Verdana" panose="020B0604030504040204" pitchFamily="34" charset="0"/>
              </a:rPr>
              <a:t>1  Dear friends</a:t>
            </a:r>
            <a:r>
              <a:rPr lang="en-US" b="0" i="0" u="none" strike="noStrike" baseline="0" dirty="0">
                <a:solidFill>
                  <a:schemeClr val="bg1"/>
                </a:solidFill>
                <a:latin typeface="Verdana" panose="020B0604030504040204" pitchFamily="34" charset="0"/>
              </a:rPr>
              <a:t>, do not believe everyone who claims to speak by the Spirit. You must test them to see if the spirit they have comes from God. For there are many false prophets in the world.</a:t>
            </a:r>
          </a:p>
          <a:p>
            <a:pPr marL="0" marR="0" indent="0" algn="l" rtl="0">
              <a:buNone/>
            </a:pPr>
            <a:r>
              <a:rPr lang="en-US" b="0" i="0" u="none" strike="noStrike" baseline="0" dirty="0">
                <a:solidFill>
                  <a:schemeClr val="accent2"/>
                </a:solidFill>
                <a:latin typeface="Verdana" panose="020B0604030504040204" pitchFamily="34" charset="0"/>
              </a:rPr>
              <a:t>2  </a:t>
            </a:r>
            <a:r>
              <a:rPr lang="en-US" b="0" i="0" u="none" strike="noStrike" baseline="0" dirty="0">
                <a:solidFill>
                  <a:schemeClr val="bg1"/>
                </a:solidFill>
                <a:latin typeface="Verdana" panose="020B0604030504040204" pitchFamily="34" charset="0"/>
              </a:rPr>
              <a:t>This is how we know if they have the Spirit of God: If a person claiming to be a prophet acknowledges that </a:t>
            </a:r>
            <a:r>
              <a:rPr lang="en-US" b="0" i="0" u="none" strike="noStrike" baseline="0" dirty="0">
                <a:solidFill>
                  <a:schemeClr val="accent2"/>
                </a:solidFill>
                <a:latin typeface="Verdana" panose="020B0604030504040204" pitchFamily="34" charset="0"/>
              </a:rPr>
              <a:t>Jesus Christ came in a real body</a:t>
            </a:r>
            <a:r>
              <a:rPr lang="en-US" b="0" i="0" u="none" strike="noStrike" baseline="0" dirty="0">
                <a:solidFill>
                  <a:schemeClr val="bg1"/>
                </a:solidFill>
                <a:latin typeface="Verdana" panose="020B0604030504040204" pitchFamily="34" charset="0"/>
              </a:rPr>
              <a:t>, that person has the Spirit of God.</a:t>
            </a:r>
          </a:p>
          <a:p>
            <a:pPr marL="0" marR="0" indent="0" algn="l" rtl="0">
              <a:buNone/>
            </a:pPr>
            <a:r>
              <a:rPr lang="en-US" b="0" i="0" u="none" strike="noStrike" baseline="0" dirty="0">
                <a:solidFill>
                  <a:schemeClr val="accent2"/>
                </a:solidFill>
                <a:latin typeface="Verdana" panose="020B0604030504040204" pitchFamily="34" charset="0"/>
              </a:rPr>
              <a:t>3  </a:t>
            </a:r>
            <a:r>
              <a:rPr lang="en-US" b="0" i="0" u="none" strike="noStrike" baseline="0" dirty="0">
                <a:solidFill>
                  <a:schemeClr val="bg1"/>
                </a:solidFill>
                <a:latin typeface="Verdana" panose="020B0604030504040204" pitchFamily="34" charset="0"/>
              </a:rPr>
              <a:t>But if someone claims to be a prophet and does not acknowledge the truth about Jesus, that person is not from God. Such a person has the spirit of the Antichrist, which you heard is coming into the world and indeed is already here.</a:t>
            </a:r>
          </a:p>
        </p:txBody>
      </p:sp>
      <p:graphicFrame>
        <p:nvGraphicFramePr>
          <p:cNvPr id="2" name="Table 1">
            <a:extLst>
              <a:ext uri="{FF2B5EF4-FFF2-40B4-BE49-F238E27FC236}">
                <a16:creationId xmlns:a16="http://schemas.microsoft.com/office/drawing/2014/main" id="{08663892-A1BB-814E-D218-C14245EC99AD}"/>
              </a:ext>
            </a:extLst>
          </p:cNvPr>
          <p:cNvGraphicFramePr>
            <a:graphicFrameLocks noGrp="1"/>
          </p:cNvGraphicFramePr>
          <p:nvPr>
            <p:extLst>
              <p:ext uri="{D42A27DB-BD31-4B8C-83A1-F6EECF244321}">
                <p14:modId xmlns:p14="http://schemas.microsoft.com/office/powerpoint/2010/main" val="53558014"/>
              </p:ext>
            </p:extLst>
          </p:nvPr>
        </p:nvGraphicFramePr>
        <p:xfrm>
          <a:off x="471595" y="6118166"/>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607532022"/>
                    </a:ext>
                  </a:extLst>
                </a:gridCol>
                <a:gridCol w="3861570">
                  <a:extLst>
                    <a:ext uri="{9D8B030D-6E8A-4147-A177-3AD203B41FA5}">
                      <a16:colId xmlns:a16="http://schemas.microsoft.com/office/drawing/2014/main" val="3879393233"/>
                    </a:ext>
                  </a:extLst>
                </a:gridCol>
                <a:gridCol w="3861570">
                  <a:extLst>
                    <a:ext uri="{9D8B030D-6E8A-4147-A177-3AD203B41FA5}">
                      <a16:colId xmlns:a16="http://schemas.microsoft.com/office/drawing/2014/main" val="630847998"/>
                    </a:ext>
                  </a:extLst>
                </a:gridCol>
              </a:tblGrid>
              <a:tr h="370840">
                <a:tc>
                  <a:txBody>
                    <a:bodyPr/>
                    <a:lstStyle/>
                    <a:p>
                      <a:r>
                        <a:rPr lang="en-US" sz="2800" dirty="0">
                          <a:solidFill>
                            <a:schemeClr val="bg1"/>
                          </a:solidFill>
                        </a:rPr>
                        <a:t>True Prophecy</a:t>
                      </a:r>
                    </a:p>
                  </a:txBody>
                  <a:tcPr>
                    <a:solidFill>
                      <a:schemeClr val="tx1">
                        <a:lumMod val="95000"/>
                        <a:lumOff val="5000"/>
                      </a:schemeClr>
                    </a:solidFill>
                  </a:tcPr>
                </a:tc>
                <a:tc>
                  <a:txBody>
                    <a:bodyPr/>
                    <a:lstStyle/>
                    <a:p>
                      <a:r>
                        <a:rPr lang="en-US" sz="2800" dirty="0">
                          <a:solidFill>
                            <a:schemeClr val="bg1"/>
                          </a:solidFill>
                        </a:rPr>
                        <a:t>False Prophecy</a:t>
                      </a:r>
                    </a:p>
                  </a:txBody>
                  <a:tcPr>
                    <a:solidFill>
                      <a:schemeClr val="bg2">
                        <a:lumMod val="50000"/>
                      </a:schemeClr>
                    </a:solidFill>
                  </a:tcPr>
                </a:tc>
                <a:tc>
                  <a:txBody>
                    <a:bodyPr/>
                    <a:lstStyle/>
                    <a:p>
                      <a:r>
                        <a:rPr lang="en-US" sz="2800" dirty="0">
                          <a:solidFill>
                            <a:schemeClr val="bg1"/>
                          </a:solidFill>
                        </a:rPr>
                        <a:t>1 John 4:1-3</a:t>
                      </a:r>
                    </a:p>
                  </a:txBody>
                  <a:tcPr>
                    <a:solidFill>
                      <a:schemeClr val="tx1">
                        <a:lumMod val="95000"/>
                        <a:lumOff val="5000"/>
                      </a:schemeClr>
                    </a:solidFill>
                  </a:tcPr>
                </a:tc>
                <a:extLst>
                  <a:ext uri="{0D108BD9-81ED-4DB2-BD59-A6C34878D82A}">
                    <a16:rowId xmlns:a16="http://schemas.microsoft.com/office/drawing/2014/main" val="2349769909"/>
                  </a:ext>
                </a:extLst>
              </a:tr>
            </a:tbl>
          </a:graphicData>
        </a:graphic>
      </p:graphicFrame>
    </p:spTree>
    <p:extLst>
      <p:ext uri="{BB962C8B-B14F-4D97-AF65-F5344CB8AC3E}">
        <p14:creationId xmlns:p14="http://schemas.microsoft.com/office/powerpoint/2010/main" val="3672783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093ECC-8BEB-4546-A80D-0B4887662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B2055A03-FFD0-E10A-D8E1-64AE4A10F069}"/>
              </a:ext>
            </a:extLst>
          </p:cNvPr>
          <p:cNvPicPr>
            <a:picLocks noChangeAspect="1"/>
          </p:cNvPicPr>
          <p:nvPr/>
        </p:nvPicPr>
        <p:blipFill rotWithShape="1">
          <a:blip r:embed="rId2"/>
          <a:srcRect r="1378"/>
          <a:stretch/>
        </p:blipFill>
        <p:spPr>
          <a:xfrm>
            <a:off x="684575" y="685800"/>
            <a:ext cx="10821625" cy="5486400"/>
          </a:xfrm>
          <a:prstGeom prst="rect">
            <a:avLst/>
          </a:prstGeom>
        </p:spPr>
      </p:pic>
    </p:spTree>
    <p:extLst>
      <p:ext uri="{BB962C8B-B14F-4D97-AF65-F5344CB8AC3E}">
        <p14:creationId xmlns:p14="http://schemas.microsoft.com/office/powerpoint/2010/main" val="31561638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4:4-6 NLT</a:t>
            </a:r>
          </a:p>
          <a:p>
            <a:pPr marL="0" marR="0" indent="0" algn="l" rtl="0">
              <a:buNone/>
            </a:pPr>
            <a:r>
              <a:rPr lang="en-US" b="0" i="0" u="none" strike="noStrike" baseline="0" dirty="0">
                <a:solidFill>
                  <a:schemeClr val="accent2"/>
                </a:solidFill>
                <a:latin typeface="Verdana" panose="020B0604030504040204" pitchFamily="34" charset="0"/>
              </a:rPr>
              <a:t>4  </a:t>
            </a:r>
            <a:r>
              <a:rPr lang="en-US" b="0" i="0" u="none" strike="noStrike" baseline="0" dirty="0">
                <a:solidFill>
                  <a:schemeClr val="bg1"/>
                </a:solidFill>
                <a:latin typeface="Verdana" panose="020B0604030504040204" pitchFamily="34" charset="0"/>
              </a:rPr>
              <a:t>But </a:t>
            </a:r>
            <a:r>
              <a:rPr lang="en-US" b="0" i="0" u="none" strike="noStrike" baseline="0" dirty="0">
                <a:solidFill>
                  <a:schemeClr val="accent2"/>
                </a:solidFill>
                <a:latin typeface="Verdana" panose="020B0604030504040204" pitchFamily="34" charset="0"/>
              </a:rPr>
              <a:t>you belong to God</a:t>
            </a:r>
            <a:r>
              <a:rPr lang="en-US" b="0" i="0" u="none" strike="noStrike" baseline="0" dirty="0">
                <a:solidFill>
                  <a:schemeClr val="bg1"/>
                </a:solidFill>
                <a:latin typeface="Verdana" panose="020B0604030504040204" pitchFamily="34" charset="0"/>
              </a:rPr>
              <a:t>, my dear children. You have already won a victory over those people, because the Spirit who lives in you is greater than the spirit who lives in the world.</a:t>
            </a:r>
          </a:p>
          <a:p>
            <a:pPr marL="0" marR="0" indent="0" algn="l" rtl="0">
              <a:buNone/>
            </a:pPr>
            <a:r>
              <a:rPr lang="en-US" b="0" i="0" u="none" strike="noStrike" baseline="0" dirty="0">
                <a:solidFill>
                  <a:schemeClr val="accent2"/>
                </a:solidFill>
                <a:latin typeface="Verdana" panose="020B0604030504040204" pitchFamily="34" charset="0"/>
              </a:rPr>
              <a:t>5  </a:t>
            </a:r>
            <a:r>
              <a:rPr lang="en-US" b="0" i="0" u="none" strike="noStrike" baseline="0" dirty="0">
                <a:solidFill>
                  <a:schemeClr val="bg1"/>
                </a:solidFill>
                <a:latin typeface="Verdana" panose="020B0604030504040204" pitchFamily="34" charset="0"/>
              </a:rPr>
              <a:t>Those people belong to this world, so they </a:t>
            </a:r>
            <a:r>
              <a:rPr lang="en-US" b="0" i="0" u="none" strike="noStrike" baseline="0" dirty="0">
                <a:solidFill>
                  <a:schemeClr val="accent2"/>
                </a:solidFill>
                <a:latin typeface="Verdana" panose="020B0604030504040204" pitchFamily="34" charset="0"/>
              </a:rPr>
              <a:t>speak from the world’s viewpoint</a:t>
            </a:r>
            <a:r>
              <a:rPr lang="en-US" b="0" i="0" u="none" strike="noStrike" baseline="0" dirty="0">
                <a:solidFill>
                  <a:schemeClr val="bg1"/>
                </a:solidFill>
                <a:latin typeface="Verdana" panose="020B0604030504040204" pitchFamily="34" charset="0"/>
              </a:rPr>
              <a:t>, and the world listens to them.</a:t>
            </a:r>
          </a:p>
          <a:p>
            <a:pPr marL="0" marR="0" indent="0" algn="l" rtl="0">
              <a:buNone/>
            </a:pPr>
            <a:r>
              <a:rPr lang="en-US" b="0" i="0" u="none" strike="noStrike" baseline="0" dirty="0">
                <a:solidFill>
                  <a:schemeClr val="accent2"/>
                </a:solidFill>
                <a:latin typeface="Verdana" panose="020B0604030504040204" pitchFamily="34" charset="0"/>
              </a:rPr>
              <a:t>6  </a:t>
            </a:r>
            <a:r>
              <a:rPr lang="en-US" b="0" i="0" u="none" strike="noStrike" baseline="0" dirty="0">
                <a:solidFill>
                  <a:schemeClr val="bg1"/>
                </a:solidFill>
                <a:latin typeface="Verdana" panose="020B0604030504040204" pitchFamily="34" charset="0"/>
              </a:rPr>
              <a:t>But we belong to God, and </a:t>
            </a:r>
            <a:r>
              <a:rPr lang="en-US" b="0" i="0" u="none" strike="noStrike" baseline="0" dirty="0">
                <a:solidFill>
                  <a:schemeClr val="accent2"/>
                </a:solidFill>
                <a:latin typeface="Verdana" panose="020B0604030504040204" pitchFamily="34" charset="0"/>
              </a:rPr>
              <a:t>those who know God listen to us</a:t>
            </a:r>
            <a:r>
              <a:rPr lang="en-US" b="0" i="0" u="none" strike="noStrike" baseline="0" dirty="0">
                <a:solidFill>
                  <a:schemeClr val="bg1"/>
                </a:solidFill>
                <a:latin typeface="Verdana" panose="020B0604030504040204" pitchFamily="34" charset="0"/>
              </a:rPr>
              <a:t>. </a:t>
            </a:r>
            <a:r>
              <a:rPr lang="en-US" b="0" i="0" u="none" strike="noStrike" baseline="0" dirty="0">
                <a:solidFill>
                  <a:schemeClr val="accent2"/>
                </a:solidFill>
                <a:latin typeface="Verdana" panose="020B0604030504040204" pitchFamily="34" charset="0"/>
              </a:rPr>
              <a:t>If they do not belong to God, they do not listen to us</a:t>
            </a:r>
            <a:r>
              <a:rPr lang="en-US" b="0" i="0" u="none" strike="noStrike" baseline="0" dirty="0">
                <a:solidFill>
                  <a:schemeClr val="bg1"/>
                </a:solidFill>
                <a:latin typeface="Verdana" panose="020B0604030504040204" pitchFamily="34" charset="0"/>
              </a:rPr>
              <a:t>. That is how we know if someone has the Spirit of truth or the spirit of deception.</a:t>
            </a:r>
          </a:p>
        </p:txBody>
      </p:sp>
    </p:spTree>
    <p:extLst>
      <p:ext uri="{BB962C8B-B14F-4D97-AF65-F5344CB8AC3E}">
        <p14:creationId xmlns:p14="http://schemas.microsoft.com/office/powerpoint/2010/main" val="6157464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4:7-10 NLT</a:t>
            </a:r>
          </a:p>
          <a:p>
            <a:pPr marL="0" marR="0" indent="0" algn="l" rtl="0">
              <a:buNone/>
            </a:pPr>
            <a:r>
              <a:rPr lang="en-US" b="0" i="0" u="none" strike="noStrike" baseline="0" dirty="0">
                <a:solidFill>
                  <a:schemeClr val="accent2"/>
                </a:solidFill>
                <a:latin typeface="Verdana" panose="020B0604030504040204" pitchFamily="34" charset="0"/>
              </a:rPr>
              <a:t>7  Dear friends</a:t>
            </a:r>
            <a:r>
              <a:rPr lang="en-US" b="0" i="0" u="none" strike="noStrike" baseline="0" dirty="0">
                <a:solidFill>
                  <a:schemeClr val="bg1"/>
                </a:solidFill>
                <a:latin typeface="Verdana" panose="020B0604030504040204" pitchFamily="34" charset="0"/>
              </a:rPr>
              <a:t>, let us continue to love one another, for love comes from God. Anyone who loves is a child of God and knows God.</a:t>
            </a:r>
          </a:p>
          <a:p>
            <a:pPr marL="0" marR="0" indent="0" algn="l" rtl="0">
              <a:buNone/>
            </a:pPr>
            <a:r>
              <a:rPr lang="en-US" b="0" i="0" u="none" strike="noStrike" baseline="0" dirty="0">
                <a:solidFill>
                  <a:schemeClr val="accent2"/>
                </a:solidFill>
                <a:latin typeface="Verdana" panose="020B0604030504040204" pitchFamily="34" charset="0"/>
              </a:rPr>
              <a:t>8  </a:t>
            </a:r>
            <a:r>
              <a:rPr lang="en-US" b="0" i="0" u="none" strike="noStrike" baseline="0" dirty="0">
                <a:solidFill>
                  <a:schemeClr val="bg1"/>
                </a:solidFill>
                <a:latin typeface="Verdana" panose="020B0604030504040204" pitchFamily="34" charset="0"/>
              </a:rPr>
              <a:t>But anyone who does not love does not know God, for God is love.</a:t>
            </a:r>
          </a:p>
          <a:p>
            <a:pPr marL="0" marR="0" indent="0" algn="l" rtl="0">
              <a:buNone/>
            </a:pPr>
            <a:r>
              <a:rPr lang="en-US" b="0" i="0" u="none" strike="noStrike" baseline="0" dirty="0">
                <a:solidFill>
                  <a:schemeClr val="accent2"/>
                </a:solidFill>
                <a:latin typeface="Verdana" panose="020B0604030504040204" pitchFamily="34" charset="0"/>
              </a:rPr>
              <a:t>9  </a:t>
            </a:r>
            <a:r>
              <a:rPr lang="en-US" b="0" i="0" u="none" strike="noStrike" baseline="0" dirty="0">
                <a:solidFill>
                  <a:schemeClr val="bg1"/>
                </a:solidFill>
                <a:latin typeface="Verdana" panose="020B0604030504040204" pitchFamily="34" charset="0"/>
              </a:rPr>
              <a:t>God showed how much he loved us by sending his one and only Son into the world so that we might have eternal life through him.</a:t>
            </a:r>
          </a:p>
          <a:p>
            <a:pPr marL="0" marR="0" indent="0" algn="l" rtl="0">
              <a:buNone/>
            </a:pPr>
            <a:r>
              <a:rPr lang="en-US" b="0" i="0" u="none" strike="noStrike" baseline="0" dirty="0">
                <a:solidFill>
                  <a:schemeClr val="accent2"/>
                </a:solidFill>
                <a:latin typeface="Verdana" panose="020B0604030504040204" pitchFamily="34" charset="0"/>
              </a:rPr>
              <a:t>10  This is real love</a:t>
            </a:r>
            <a:r>
              <a:rPr lang="en-US" b="0" i="0" u="none" strike="noStrike" baseline="0" dirty="0">
                <a:solidFill>
                  <a:schemeClr val="bg1"/>
                </a:solidFill>
                <a:latin typeface="Verdana" panose="020B0604030504040204" pitchFamily="34" charset="0"/>
              </a:rPr>
              <a:t>—not that we loved God, but that </a:t>
            </a:r>
            <a:r>
              <a:rPr lang="en-US" b="0" i="0" u="none" strike="noStrike" baseline="0" dirty="0">
                <a:solidFill>
                  <a:schemeClr val="accent2"/>
                </a:solidFill>
                <a:latin typeface="Verdana" panose="020B0604030504040204" pitchFamily="34" charset="0"/>
              </a:rPr>
              <a:t>he loved us and sent his Son as a sacrifice to take away our sins</a:t>
            </a:r>
            <a:r>
              <a:rPr lang="en-US" b="0"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26263322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11) Keep yourself pure</a:t>
            </a:r>
          </a:p>
          <a:p>
            <a:pPr marL="0" indent="0">
              <a:buNone/>
            </a:pPr>
            <a:r>
              <a:rPr lang="en-US" sz="3000" dirty="0">
                <a:solidFill>
                  <a:schemeClr val="bg1"/>
                </a:solidFill>
              </a:rPr>
              <a:t>12) Does not practice sin</a:t>
            </a:r>
          </a:p>
          <a:p>
            <a:pPr marL="0" indent="0">
              <a:buNone/>
            </a:pPr>
            <a:r>
              <a:rPr lang="en-US" sz="3000" dirty="0">
                <a:solidFill>
                  <a:schemeClr val="bg1"/>
                </a:solidFill>
              </a:rPr>
              <a:t>13) Do what is right</a:t>
            </a:r>
          </a:p>
          <a:p>
            <a:pPr marL="0" indent="0">
              <a:buNone/>
            </a:pPr>
            <a:r>
              <a:rPr lang="en-US" sz="3000" dirty="0">
                <a:solidFill>
                  <a:schemeClr val="bg1"/>
                </a:solidFill>
              </a:rPr>
              <a:t>14) Loves other believers</a:t>
            </a:r>
          </a:p>
          <a:p>
            <a:pPr marL="0" indent="0">
              <a:buNone/>
            </a:pPr>
            <a:r>
              <a:rPr lang="en-US" sz="3000" dirty="0">
                <a:solidFill>
                  <a:schemeClr val="bg1"/>
                </a:solidFill>
              </a:rPr>
              <a:t>15) Love =&gt; Action</a:t>
            </a:r>
          </a:p>
          <a:p>
            <a:pPr marL="0" indent="0">
              <a:buNone/>
            </a:pPr>
            <a:r>
              <a:rPr lang="en-US" sz="3000" dirty="0">
                <a:solidFill>
                  <a:schemeClr val="bg1"/>
                </a:solidFill>
              </a:rPr>
              <a:t>16) Believe in the name of his Son, Jesus Christ</a:t>
            </a:r>
          </a:p>
          <a:p>
            <a:pPr marL="0" indent="0">
              <a:buNone/>
            </a:pPr>
            <a:r>
              <a:rPr lang="en-US" sz="3000" dirty="0">
                <a:solidFill>
                  <a:schemeClr val="bg1"/>
                </a:solidFill>
              </a:rPr>
              <a:t>17) Sacrificial love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a:p>
            <a:pPr marL="0" indent="0">
              <a:buNone/>
            </a:pPr>
            <a:r>
              <a:rPr lang="en-US" sz="3000" dirty="0">
                <a:solidFill>
                  <a:schemeClr val="accent2"/>
                </a:solidFill>
              </a:rPr>
              <a:t>Continues to practice sin</a:t>
            </a:r>
          </a:p>
          <a:p>
            <a:pPr marL="0" indent="0">
              <a:buNone/>
            </a:pPr>
            <a:r>
              <a:rPr lang="en-US" sz="3000" dirty="0">
                <a:solidFill>
                  <a:schemeClr val="accent2"/>
                </a:solidFill>
              </a:rPr>
              <a:t>Does not do what is right</a:t>
            </a:r>
          </a:p>
          <a:p>
            <a:pPr marL="0" indent="0">
              <a:buNone/>
            </a:pPr>
            <a:r>
              <a:rPr lang="en-US" sz="3000" dirty="0">
                <a:solidFill>
                  <a:schemeClr val="accent2"/>
                </a:solidFill>
              </a:rPr>
              <a:t>Does not love other believers</a:t>
            </a:r>
          </a:p>
          <a:p>
            <a:pPr marL="0" indent="0">
              <a:buNone/>
            </a:pPr>
            <a:r>
              <a:rPr lang="en-US" sz="3000" dirty="0">
                <a:solidFill>
                  <a:schemeClr val="accent2"/>
                </a:solidFill>
              </a:rPr>
              <a:t>No action with love</a:t>
            </a:r>
          </a:p>
          <a:p>
            <a:pPr marL="0" indent="0">
              <a:buNone/>
            </a:pPr>
            <a:r>
              <a:rPr lang="en-US" sz="3000" dirty="0">
                <a:solidFill>
                  <a:schemeClr val="accent2"/>
                </a:solidFill>
              </a:rPr>
              <a:t>Does not believe in the name of his Son, Jesus Christ</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12201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4:11-13 NLT</a:t>
            </a:r>
          </a:p>
          <a:p>
            <a:pPr marL="0" marR="0" indent="0" algn="l" rtl="0">
              <a:buNone/>
            </a:pPr>
            <a:r>
              <a:rPr lang="en-US" b="0" i="0" u="none" strike="noStrike" baseline="0" dirty="0">
                <a:solidFill>
                  <a:schemeClr val="accent2"/>
                </a:solidFill>
                <a:latin typeface="Verdana" panose="020B0604030504040204" pitchFamily="34" charset="0"/>
              </a:rPr>
              <a:t>11  Dear friends</a:t>
            </a:r>
            <a:r>
              <a:rPr lang="en-US" b="0" i="0" u="none" strike="noStrike" baseline="0" dirty="0">
                <a:solidFill>
                  <a:schemeClr val="bg1"/>
                </a:solidFill>
                <a:latin typeface="Verdana" panose="020B0604030504040204" pitchFamily="34" charset="0"/>
              </a:rPr>
              <a:t>, since God loved us that much, we surely ought to love each other.</a:t>
            </a:r>
          </a:p>
          <a:p>
            <a:pPr marL="0" marR="0" indent="0" algn="l" rtl="0">
              <a:buNone/>
            </a:pPr>
            <a:r>
              <a:rPr lang="en-US" b="0" i="0" u="none" strike="noStrike" baseline="0" dirty="0">
                <a:solidFill>
                  <a:schemeClr val="accent2"/>
                </a:solidFill>
                <a:latin typeface="Verdana" panose="020B0604030504040204" pitchFamily="34" charset="0"/>
              </a:rPr>
              <a:t>12  </a:t>
            </a:r>
            <a:r>
              <a:rPr lang="en-US" b="0" i="0" u="none" strike="noStrike" baseline="0" dirty="0">
                <a:solidFill>
                  <a:schemeClr val="bg1"/>
                </a:solidFill>
                <a:latin typeface="Verdana" panose="020B0604030504040204" pitchFamily="34" charset="0"/>
              </a:rPr>
              <a:t>No one has ever seen God. But </a:t>
            </a:r>
            <a:r>
              <a:rPr lang="en-US" b="0" i="0" u="none" strike="noStrike" baseline="0" dirty="0">
                <a:solidFill>
                  <a:schemeClr val="accent2"/>
                </a:solidFill>
                <a:latin typeface="Verdana" panose="020B0604030504040204" pitchFamily="34" charset="0"/>
              </a:rPr>
              <a:t>if we love each other, God lives in us, and his love is brought to full expression in us</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13  </a:t>
            </a:r>
            <a:r>
              <a:rPr lang="en-US" b="0" i="0" u="none" strike="noStrike" baseline="0" dirty="0">
                <a:solidFill>
                  <a:schemeClr val="bg1"/>
                </a:solidFill>
                <a:latin typeface="Verdana" panose="020B0604030504040204" pitchFamily="34" charset="0"/>
              </a:rPr>
              <a:t>And God has given us his Spirit as proof that we live in him and he in us.</a:t>
            </a:r>
          </a:p>
        </p:txBody>
      </p:sp>
      <p:pic>
        <p:nvPicPr>
          <p:cNvPr id="5" name="Picture 4">
            <a:extLst>
              <a:ext uri="{FF2B5EF4-FFF2-40B4-BE49-F238E27FC236}">
                <a16:creationId xmlns:a16="http://schemas.microsoft.com/office/drawing/2014/main" id="{F2C6BCCE-0E44-EEFE-7D3D-7EDAE433B375}"/>
              </a:ext>
            </a:extLst>
          </p:cNvPr>
          <p:cNvPicPr>
            <a:picLocks noChangeAspect="1"/>
          </p:cNvPicPr>
          <p:nvPr/>
        </p:nvPicPr>
        <p:blipFill>
          <a:blip r:embed="rId2"/>
          <a:stretch>
            <a:fillRect/>
          </a:stretch>
        </p:blipFill>
        <p:spPr>
          <a:xfrm>
            <a:off x="1761547" y="3743036"/>
            <a:ext cx="8096250" cy="2438400"/>
          </a:xfrm>
          <a:prstGeom prst="rect">
            <a:avLst/>
          </a:prstGeom>
        </p:spPr>
      </p:pic>
    </p:spTree>
    <p:extLst>
      <p:ext uri="{BB962C8B-B14F-4D97-AF65-F5344CB8AC3E}">
        <p14:creationId xmlns:p14="http://schemas.microsoft.com/office/powerpoint/2010/main" val="266513419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4:15-17 NLT</a:t>
            </a:r>
          </a:p>
          <a:p>
            <a:pPr marL="0" marR="0" indent="0" algn="l" rtl="0">
              <a:buNone/>
            </a:pPr>
            <a:r>
              <a:rPr lang="en-US" b="0" i="0" u="none" strike="noStrike" baseline="0" dirty="0">
                <a:solidFill>
                  <a:schemeClr val="accent2"/>
                </a:solidFill>
                <a:latin typeface="Verdana" panose="020B0604030504040204" pitchFamily="34" charset="0"/>
              </a:rPr>
              <a:t>15  </a:t>
            </a:r>
            <a:r>
              <a:rPr lang="en-US" b="0" i="0" u="none" strike="noStrike" baseline="0" dirty="0">
                <a:solidFill>
                  <a:schemeClr val="bg1"/>
                </a:solidFill>
                <a:latin typeface="Verdana" panose="020B0604030504040204" pitchFamily="34" charset="0"/>
              </a:rPr>
              <a:t>All who </a:t>
            </a:r>
            <a:r>
              <a:rPr lang="en-US" b="0" i="0" u="none" strike="noStrike" baseline="0" dirty="0">
                <a:solidFill>
                  <a:schemeClr val="accent2"/>
                </a:solidFill>
                <a:latin typeface="Verdana" panose="020B0604030504040204" pitchFamily="34" charset="0"/>
              </a:rPr>
              <a:t>declare that Jesus is the Son of God</a:t>
            </a:r>
            <a:r>
              <a:rPr lang="en-US" b="0" i="0" u="none" strike="noStrike" baseline="0" dirty="0">
                <a:solidFill>
                  <a:schemeClr val="bg1"/>
                </a:solidFill>
                <a:latin typeface="Verdana" panose="020B0604030504040204" pitchFamily="34" charset="0"/>
              </a:rPr>
              <a:t> have God living in them, and they live in God.</a:t>
            </a:r>
          </a:p>
          <a:p>
            <a:pPr marL="0" marR="0" indent="0" algn="l" rtl="0">
              <a:buNone/>
            </a:pPr>
            <a:r>
              <a:rPr lang="en-US" b="0" i="0" u="none" strike="noStrike" baseline="0" dirty="0">
                <a:solidFill>
                  <a:schemeClr val="accent2"/>
                </a:solidFill>
                <a:latin typeface="Verdana" panose="020B0604030504040204" pitchFamily="34" charset="0"/>
              </a:rPr>
              <a:t>16  </a:t>
            </a:r>
            <a:r>
              <a:rPr lang="en-US" b="0" i="0" u="none" strike="noStrike" baseline="0" dirty="0">
                <a:solidFill>
                  <a:schemeClr val="bg1"/>
                </a:solidFill>
                <a:latin typeface="Verdana" panose="020B0604030504040204" pitchFamily="34" charset="0"/>
              </a:rPr>
              <a:t>We know how much God loves us, and we have put our trust in his love. God is love, and all who live in love live in God, and God lives in them.</a:t>
            </a:r>
          </a:p>
          <a:p>
            <a:pPr marL="0" marR="0" indent="0" algn="l" rtl="0">
              <a:buNone/>
            </a:pPr>
            <a:r>
              <a:rPr lang="en-US" b="0" i="0" u="none" strike="noStrike" baseline="0" dirty="0">
                <a:solidFill>
                  <a:schemeClr val="accent2"/>
                </a:solidFill>
                <a:latin typeface="Verdana" panose="020B0604030504040204" pitchFamily="34" charset="0"/>
              </a:rPr>
              <a:t>17  </a:t>
            </a:r>
            <a:r>
              <a:rPr lang="en-US" b="0" i="0" u="none" strike="noStrike" baseline="0" dirty="0">
                <a:solidFill>
                  <a:schemeClr val="bg1"/>
                </a:solidFill>
                <a:latin typeface="Verdana" panose="020B0604030504040204" pitchFamily="34" charset="0"/>
              </a:rPr>
              <a:t>And as we live in God, </a:t>
            </a:r>
            <a:r>
              <a:rPr lang="en-US" b="0" i="0" u="none" strike="noStrike" baseline="0" dirty="0">
                <a:solidFill>
                  <a:schemeClr val="accent2"/>
                </a:solidFill>
                <a:latin typeface="Verdana" panose="020B0604030504040204" pitchFamily="34" charset="0"/>
              </a:rPr>
              <a:t>our love grows more perfect</a:t>
            </a:r>
            <a:r>
              <a:rPr lang="en-US" b="0" i="0" u="none" strike="noStrike" baseline="0" dirty="0">
                <a:solidFill>
                  <a:schemeClr val="bg1"/>
                </a:solidFill>
                <a:latin typeface="Verdana" panose="020B0604030504040204" pitchFamily="34" charset="0"/>
              </a:rPr>
              <a:t>. So we will not be afraid on the day of judgment, but we can </a:t>
            </a:r>
            <a:r>
              <a:rPr lang="en-US" b="0" i="0" u="none" strike="noStrike" baseline="0" dirty="0">
                <a:solidFill>
                  <a:schemeClr val="accent2"/>
                </a:solidFill>
                <a:latin typeface="Verdana" panose="020B0604030504040204" pitchFamily="34" charset="0"/>
              </a:rPr>
              <a:t>face him with confidence</a:t>
            </a:r>
            <a:r>
              <a:rPr lang="en-US" b="0" i="0" u="none" strike="noStrike" baseline="0" dirty="0">
                <a:solidFill>
                  <a:schemeClr val="bg1"/>
                </a:solidFill>
                <a:latin typeface="Verdana" panose="020B0604030504040204" pitchFamily="34" charset="0"/>
              </a:rPr>
              <a:t> because we live like Jesus here in this world.</a:t>
            </a:r>
          </a:p>
          <a:p>
            <a:pPr marL="0" marR="0" indent="0" algn="l" rtl="0">
              <a:buNone/>
            </a:pPr>
            <a:endParaRPr lang="en-US" b="0" i="0" u="none" strike="noStrike" baseline="0" dirty="0">
              <a:solidFill>
                <a:schemeClr val="bg1"/>
              </a:solidFill>
              <a:latin typeface="Verdana" panose="020B0604030504040204" pitchFamily="34" charset="0"/>
            </a:endParaRPr>
          </a:p>
          <a:p>
            <a:pPr marL="0" marR="0" indent="0" algn="ctr" rtl="0">
              <a:buNone/>
            </a:pPr>
            <a:r>
              <a:rPr lang="en-US" b="0" i="0" u="none" strike="noStrike" baseline="0" dirty="0">
                <a:solidFill>
                  <a:schemeClr val="accent2"/>
                </a:solidFill>
                <a:latin typeface="Verdana" panose="020B0604030504040204" pitchFamily="34" charset="0"/>
              </a:rPr>
              <a:t>our love grows more perfect</a:t>
            </a:r>
            <a:r>
              <a:rPr lang="en-US" dirty="0">
                <a:solidFill>
                  <a:schemeClr val="bg1"/>
                </a:solidFill>
                <a:latin typeface="Verdana" panose="020B0604030504040204" pitchFamily="34" charset="0"/>
              </a:rPr>
              <a:t> = perfecting</a:t>
            </a:r>
            <a:endParaRPr lang="en-US"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2758335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11) Keep yourself pure</a:t>
            </a:r>
          </a:p>
          <a:p>
            <a:pPr marL="0" indent="0">
              <a:buNone/>
            </a:pPr>
            <a:r>
              <a:rPr lang="en-US" sz="3000" dirty="0">
                <a:solidFill>
                  <a:schemeClr val="bg1"/>
                </a:solidFill>
              </a:rPr>
              <a:t>12) Does not practice sin</a:t>
            </a:r>
          </a:p>
          <a:p>
            <a:pPr marL="0" indent="0">
              <a:buNone/>
            </a:pPr>
            <a:r>
              <a:rPr lang="en-US" sz="3000" dirty="0">
                <a:solidFill>
                  <a:schemeClr val="bg1"/>
                </a:solidFill>
              </a:rPr>
              <a:t>13) Do what is right</a:t>
            </a:r>
          </a:p>
          <a:p>
            <a:pPr marL="0" indent="0">
              <a:buNone/>
            </a:pPr>
            <a:r>
              <a:rPr lang="en-US" sz="3000" dirty="0">
                <a:solidFill>
                  <a:schemeClr val="bg1"/>
                </a:solidFill>
              </a:rPr>
              <a:t>14) Loves other believers</a:t>
            </a:r>
          </a:p>
          <a:p>
            <a:pPr marL="0" indent="0">
              <a:buNone/>
            </a:pPr>
            <a:r>
              <a:rPr lang="en-US" sz="3000" dirty="0">
                <a:solidFill>
                  <a:schemeClr val="bg1"/>
                </a:solidFill>
              </a:rPr>
              <a:t>15) Love =&gt; Action</a:t>
            </a:r>
          </a:p>
          <a:p>
            <a:pPr marL="0" indent="0">
              <a:buNone/>
            </a:pPr>
            <a:r>
              <a:rPr lang="en-US" sz="3000" dirty="0">
                <a:solidFill>
                  <a:schemeClr val="bg1"/>
                </a:solidFill>
              </a:rPr>
              <a:t>16) Believe in the name of his Son, Jesus Christ</a:t>
            </a:r>
          </a:p>
          <a:p>
            <a:pPr marL="0" indent="0">
              <a:buNone/>
            </a:pPr>
            <a:r>
              <a:rPr lang="en-US" sz="3000" dirty="0">
                <a:solidFill>
                  <a:schemeClr val="bg1"/>
                </a:solidFill>
              </a:rPr>
              <a:t>17) Sacrificial love</a:t>
            </a:r>
          </a:p>
          <a:p>
            <a:pPr marL="0" indent="0">
              <a:buNone/>
            </a:pPr>
            <a:r>
              <a:rPr lang="en-US" sz="3000" dirty="0">
                <a:solidFill>
                  <a:schemeClr val="bg1"/>
                </a:solidFill>
              </a:rPr>
              <a:t>18) Face Him with confidence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a:p>
            <a:pPr marL="0" indent="0">
              <a:buNone/>
            </a:pPr>
            <a:r>
              <a:rPr lang="en-US" sz="3000" dirty="0">
                <a:solidFill>
                  <a:schemeClr val="accent2"/>
                </a:solidFill>
              </a:rPr>
              <a:t>Continues to practice sin</a:t>
            </a:r>
          </a:p>
          <a:p>
            <a:pPr marL="0" indent="0">
              <a:buNone/>
            </a:pPr>
            <a:r>
              <a:rPr lang="en-US" sz="3000" dirty="0">
                <a:solidFill>
                  <a:schemeClr val="accent2"/>
                </a:solidFill>
              </a:rPr>
              <a:t>Does not do what is right</a:t>
            </a:r>
          </a:p>
          <a:p>
            <a:pPr marL="0" indent="0">
              <a:buNone/>
            </a:pPr>
            <a:r>
              <a:rPr lang="en-US" sz="3000" dirty="0">
                <a:solidFill>
                  <a:schemeClr val="accent2"/>
                </a:solidFill>
              </a:rPr>
              <a:t>Does not love other believers</a:t>
            </a:r>
          </a:p>
          <a:p>
            <a:pPr marL="0" indent="0">
              <a:buNone/>
            </a:pPr>
            <a:r>
              <a:rPr lang="en-US" sz="3000" dirty="0">
                <a:solidFill>
                  <a:schemeClr val="accent2"/>
                </a:solidFill>
              </a:rPr>
              <a:t>No action with love</a:t>
            </a:r>
          </a:p>
          <a:p>
            <a:pPr marL="0" indent="0">
              <a:buNone/>
            </a:pPr>
            <a:r>
              <a:rPr lang="en-US" sz="3000" dirty="0">
                <a:solidFill>
                  <a:schemeClr val="accent2"/>
                </a:solidFill>
              </a:rPr>
              <a:t>Does not believe in the name of his Son, Jesus Christ</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25108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4:18-21 NLT</a:t>
            </a:r>
          </a:p>
          <a:p>
            <a:pPr marL="0" marR="0" indent="0" algn="l" rtl="0">
              <a:buNone/>
            </a:pPr>
            <a:r>
              <a:rPr lang="en-US" b="0" i="0" u="none" strike="noStrike" baseline="0" dirty="0">
                <a:solidFill>
                  <a:schemeClr val="accent2"/>
                </a:solidFill>
                <a:latin typeface="Verdana" panose="020B0604030504040204" pitchFamily="34" charset="0"/>
              </a:rPr>
              <a:t>18  </a:t>
            </a:r>
            <a:r>
              <a:rPr lang="en-US" b="0" i="0" u="none" strike="noStrike" baseline="0" dirty="0">
                <a:solidFill>
                  <a:schemeClr val="bg1"/>
                </a:solidFill>
                <a:latin typeface="Verdana" panose="020B0604030504040204" pitchFamily="34" charset="0"/>
              </a:rPr>
              <a:t>Such </a:t>
            </a:r>
            <a:r>
              <a:rPr lang="en-US" b="0" i="0" u="none" strike="noStrike" baseline="0" dirty="0">
                <a:solidFill>
                  <a:schemeClr val="accent2"/>
                </a:solidFill>
                <a:latin typeface="Verdana" panose="020B0604030504040204" pitchFamily="34" charset="0"/>
              </a:rPr>
              <a:t>love</a:t>
            </a:r>
            <a:r>
              <a:rPr lang="en-US" b="0" i="0" u="none" strike="noStrike" baseline="0" dirty="0">
                <a:solidFill>
                  <a:schemeClr val="bg1"/>
                </a:solidFill>
                <a:latin typeface="Verdana" panose="020B0604030504040204" pitchFamily="34" charset="0"/>
              </a:rPr>
              <a:t> has no </a:t>
            </a:r>
            <a:r>
              <a:rPr lang="en-US" b="0" i="0" u="none" strike="noStrike" baseline="0" dirty="0">
                <a:solidFill>
                  <a:schemeClr val="accent2"/>
                </a:solidFill>
                <a:latin typeface="Verdana" panose="020B0604030504040204" pitchFamily="34" charset="0"/>
              </a:rPr>
              <a:t>fear</a:t>
            </a:r>
            <a:r>
              <a:rPr lang="en-US" b="0" i="0" u="none" strike="noStrike" baseline="0" dirty="0">
                <a:solidFill>
                  <a:schemeClr val="bg1"/>
                </a:solidFill>
                <a:latin typeface="Verdana" panose="020B0604030504040204" pitchFamily="34" charset="0"/>
              </a:rPr>
              <a:t>, because perfect </a:t>
            </a:r>
            <a:r>
              <a:rPr lang="en-US" b="0" i="0" u="none" strike="noStrike" baseline="0" dirty="0">
                <a:solidFill>
                  <a:schemeClr val="accent2"/>
                </a:solidFill>
                <a:latin typeface="Verdana" panose="020B0604030504040204" pitchFamily="34" charset="0"/>
              </a:rPr>
              <a:t>love</a:t>
            </a:r>
            <a:r>
              <a:rPr lang="en-US" b="0" i="0" u="none" strike="noStrike" baseline="0" dirty="0">
                <a:solidFill>
                  <a:schemeClr val="bg1"/>
                </a:solidFill>
                <a:latin typeface="Verdana" panose="020B0604030504040204" pitchFamily="34" charset="0"/>
              </a:rPr>
              <a:t> expels all </a:t>
            </a:r>
            <a:r>
              <a:rPr lang="en-US" b="0" i="0" u="none" strike="noStrike" baseline="0" dirty="0">
                <a:solidFill>
                  <a:schemeClr val="accent2"/>
                </a:solidFill>
                <a:latin typeface="Verdana" panose="020B0604030504040204" pitchFamily="34" charset="0"/>
              </a:rPr>
              <a:t>fear</a:t>
            </a:r>
            <a:r>
              <a:rPr lang="en-US" b="0" i="0" u="none" strike="noStrike" baseline="0" dirty="0">
                <a:solidFill>
                  <a:schemeClr val="bg1"/>
                </a:solidFill>
                <a:latin typeface="Verdana" panose="020B0604030504040204" pitchFamily="34" charset="0"/>
              </a:rPr>
              <a:t>. If we are afraid, it is for fear of punishment, and this shows that we have not fully experienced his perfect love.</a:t>
            </a:r>
          </a:p>
          <a:p>
            <a:pPr marL="0" marR="0" indent="0" algn="l" rtl="0">
              <a:buNone/>
            </a:pPr>
            <a:r>
              <a:rPr lang="en-US" b="0" i="0" u="none" strike="noStrike" baseline="0" dirty="0">
                <a:solidFill>
                  <a:schemeClr val="accent2"/>
                </a:solidFill>
                <a:latin typeface="Verdana" panose="020B0604030504040204" pitchFamily="34" charset="0"/>
              </a:rPr>
              <a:t>19  We love each other because he loved us first</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20  </a:t>
            </a:r>
            <a:r>
              <a:rPr lang="en-US" b="0" i="0" u="none" strike="noStrike" baseline="0" dirty="0">
                <a:solidFill>
                  <a:schemeClr val="bg1"/>
                </a:solidFill>
                <a:latin typeface="Verdana" panose="020B0604030504040204" pitchFamily="34" charset="0"/>
              </a:rPr>
              <a:t>If someone says, “I love God,” but hates a fellow believer, that person is a liar; for if we don’t love people we can see, how can we love God, whom we cannot see?</a:t>
            </a:r>
          </a:p>
          <a:p>
            <a:pPr marL="0" marR="0" indent="0" algn="l" rtl="0">
              <a:buNone/>
            </a:pPr>
            <a:r>
              <a:rPr lang="en-US" b="0" i="0" u="none" strike="noStrike" baseline="0" dirty="0">
                <a:solidFill>
                  <a:schemeClr val="accent2"/>
                </a:solidFill>
                <a:latin typeface="Verdana" panose="020B0604030504040204" pitchFamily="34" charset="0"/>
              </a:rPr>
              <a:t>21  </a:t>
            </a:r>
            <a:r>
              <a:rPr lang="en-US" b="0" i="0" u="none" strike="noStrike" baseline="0" dirty="0">
                <a:solidFill>
                  <a:schemeClr val="bg1"/>
                </a:solidFill>
                <a:latin typeface="Verdana" panose="020B0604030504040204" pitchFamily="34" charset="0"/>
              </a:rPr>
              <a:t>And he has given us this command: </a:t>
            </a:r>
            <a:r>
              <a:rPr lang="en-US" b="0" i="0" u="none" strike="noStrike" baseline="0" dirty="0">
                <a:solidFill>
                  <a:schemeClr val="accent2"/>
                </a:solidFill>
                <a:latin typeface="Verdana" panose="020B0604030504040204" pitchFamily="34" charset="0"/>
              </a:rPr>
              <a:t>Those who love God must also love their fellow believers</a:t>
            </a:r>
            <a:r>
              <a:rPr lang="en-US" b="0" i="0" u="none" strike="noStrike" baseline="0" dirty="0">
                <a:solidFill>
                  <a:schemeClr val="bg1"/>
                </a:solidFill>
                <a:latin typeface="Verdana" panose="020B0604030504040204" pitchFamily="34" charset="0"/>
              </a:rPr>
              <a:t>.</a:t>
            </a:r>
          </a:p>
        </p:txBody>
      </p:sp>
      <p:graphicFrame>
        <p:nvGraphicFramePr>
          <p:cNvPr id="2" name="Table 1">
            <a:extLst>
              <a:ext uri="{FF2B5EF4-FFF2-40B4-BE49-F238E27FC236}">
                <a16:creationId xmlns:a16="http://schemas.microsoft.com/office/drawing/2014/main" id="{A1C5EBE7-5DF6-699D-146C-301B19F6AD33}"/>
              </a:ext>
            </a:extLst>
          </p:cNvPr>
          <p:cNvGraphicFramePr>
            <a:graphicFrameLocks noGrp="1"/>
          </p:cNvGraphicFramePr>
          <p:nvPr>
            <p:extLst>
              <p:ext uri="{D42A27DB-BD31-4B8C-83A1-F6EECF244321}">
                <p14:modId xmlns:p14="http://schemas.microsoft.com/office/powerpoint/2010/main" val="258824792"/>
              </p:ext>
            </p:extLst>
          </p:nvPr>
        </p:nvGraphicFramePr>
        <p:xfrm>
          <a:off x="335901" y="6118166"/>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607532022"/>
                    </a:ext>
                  </a:extLst>
                </a:gridCol>
                <a:gridCol w="3861570">
                  <a:extLst>
                    <a:ext uri="{9D8B030D-6E8A-4147-A177-3AD203B41FA5}">
                      <a16:colId xmlns:a16="http://schemas.microsoft.com/office/drawing/2014/main" val="3879393233"/>
                    </a:ext>
                  </a:extLst>
                </a:gridCol>
                <a:gridCol w="3861570">
                  <a:extLst>
                    <a:ext uri="{9D8B030D-6E8A-4147-A177-3AD203B41FA5}">
                      <a16:colId xmlns:a16="http://schemas.microsoft.com/office/drawing/2014/main" val="630847998"/>
                    </a:ext>
                  </a:extLst>
                </a:gridCol>
              </a:tblGrid>
              <a:tr h="370840">
                <a:tc>
                  <a:txBody>
                    <a:bodyPr/>
                    <a:lstStyle/>
                    <a:p>
                      <a:r>
                        <a:rPr lang="en-US" sz="2800" dirty="0">
                          <a:solidFill>
                            <a:schemeClr val="bg1"/>
                          </a:solidFill>
                        </a:rPr>
                        <a:t>Love</a:t>
                      </a:r>
                    </a:p>
                  </a:txBody>
                  <a:tcPr>
                    <a:solidFill>
                      <a:schemeClr val="tx1">
                        <a:lumMod val="95000"/>
                        <a:lumOff val="5000"/>
                      </a:schemeClr>
                    </a:solidFill>
                  </a:tcPr>
                </a:tc>
                <a:tc>
                  <a:txBody>
                    <a:bodyPr/>
                    <a:lstStyle/>
                    <a:p>
                      <a:r>
                        <a:rPr lang="en-US" sz="2800" dirty="0">
                          <a:solidFill>
                            <a:schemeClr val="bg1"/>
                          </a:solidFill>
                        </a:rPr>
                        <a:t>Fear</a:t>
                      </a:r>
                    </a:p>
                  </a:txBody>
                  <a:tcPr>
                    <a:solidFill>
                      <a:schemeClr val="bg2">
                        <a:lumMod val="50000"/>
                      </a:schemeClr>
                    </a:solidFill>
                  </a:tcPr>
                </a:tc>
                <a:tc>
                  <a:txBody>
                    <a:bodyPr/>
                    <a:lstStyle/>
                    <a:p>
                      <a:r>
                        <a:rPr lang="en-US" sz="2800" dirty="0">
                          <a:solidFill>
                            <a:schemeClr val="bg1"/>
                          </a:solidFill>
                        </a:rPr>
                        <a:t>1 John 4:18-19</a:t>
                      </a:r>
                    </a:p>
                  </a:txBody>
                  <a:tcPr>
                    <a:solidFill>
                      <a:schemeClr val="tx1">
                        <a:lumMod val="95000"/>
                        <a:lumOff val="5000"/>
                      </a:schemeClr>
                    </a:solidFill>
                  </a:tcPr>
                </a:tc>
                <a:extLst>
                  <a:ext uri="{0D108BD9-81ED-4DB2-BD59-A6C34878D82A}">
                    <a16:rowId xmlns:a16="http://schemas.microsoft.com/office/drawing/2014/main" val="3574565880"/>
                  </a:ext>
                </a:extLst>
              </a:tr>
            </a:tbl>
          </a:graphicData>
        </a:graphic>
      </p:graphicFrame>
    </p:spTree>
    <p:extLst>
      <p:ext uri="{BB962C8B-B14F-4D97-AF65-F5344CB8AC3E}">
        <p14:creationId xmlns:p14="http://schemas.microsoft.com/office/powerpoint/2010/main" val="17886897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1" y="0"/>
            <a:ext cx="12192000" cy="6858000"/>
          </a:xfrm>
        </p:spPr>
        <p:txBody>
          <a:bodyPr>
            <a:noAutofit/>
          </a:bodyPr>
          <a:lstStyle/>
          <a:p>
            <a:pPr marL="0" marR="0" indent="0" algn="ctr" rtl="0">
              <a:buNone/>
            </a:pPr>
            <a:endParaRPr lang="en-US" sz="6000" b="0" i="0" u="none" strike="noStrike" baseline="0" dirty="0">
              <a:solidFill>
                <a:schemeClr val="bg1"/>
              </a:solidFill>
              <a:latin typeface="Verdana" panose="020B0604030504040204" pitchFamily="34" charset="0"/>
            </a:endParaRPr>
          </a:p>
          <a:p>
            <a:pPr marL="0" marR="0" indent="0" algn="ctr" rtl="0">
              <a:buNone/>
            </a:pPr>
            <a:endParaRPr lang="en-US" sz="6000" dirty="0">
              <a:solidFill>
                <a:schemeClr val="bg1"/>
              </a:solidFill>
              <a:latin typeface="Verdana" panose="020B0604030504040204" pitchFamily="34" charset="0"/>
            </a:endParaRPr>
          </a:p>
          <a:p>
            <a:pPr marL="0" marR="0" indent="0" algn="ctr" rtl="0">
              <a:buNone/>
            </a:pPr>
            <a:r>
              <a:rPr lang="en-US" sz="6000" b="0" i="0" u="none" strike="noStrike" baseline="0" dirty="0">
                <a:solidFill>
                  <a:schemeClr val="bg1"/>
                </a:solidFill>
                <a:latin typeface="Verdana" panose="020B0604030504040204" pitchFamily="34" charset="0"/>
              </a:rPr>
              <a:t>1 John</a:t>
            </a:r>
          </a:p>
          <a:p>
            <a:pPr marL="0" marR="0" indent="0" algn="ctr" rtl="0">
              <a:buNone/>
            </a:pPr>
            <a:r>
              <a:rPr lang="en-US" sz="6000" dirty="0">
                <a:solidFill>
                  <a:schemeClr val="bg1"/>
                </a:solidFill>
                <a:latin typeface="Verdana" panose="020B0604030504040204" pitchFamily="34" charset="0"/>
              </a:rPr>
              <a:t>Chapter 5</a:t>
            </a:r>
            <a:endParaRPr lang="en-US" sz="60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12519649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5:1-3 NLT</a:t>
            </a:r>
          </a:p>
          <a:p>
            <a:pPr marL="0" marR="0" indent="0" algn="l" rtl="0">
              <a:buNone/>
            </a:pPr>
            <a:r>
              <a:rPr lang="en-US" b="0" i="0" u="none" strike="noStrike" baseline="0" dirty="0">
                <a:solidFill>
                  <a:schemeClr val="accent2"/>
                </a:solidFill>
                <a:latin typeface="Verdana" panose="020B0604030504040204" pitchFamily="34" charset="0"/>
              </a:rPr>
              <a:t>1  </a:t>
            </a:r>
            <a:r>
              <a:rPr lang="en-US" b="0" i="0" u="none" strike="noStrike" baseline="0" dirty="0">
                <a:solidFill>
                  <a:schemeClr val="bg1"/>
                </a:solidFill>
                <a:latin typeface="Verdana" panose="020B0604030504040204" pitchFamily="34" charset="0"/>
              </a:rPr>
              <a:t>Everyone who believes that Jesus is the Christ has become a child of God. And everyone who loves the Father loves his children, too.</a:t>
            </a:r>
          </a:p>
          <a:p>
            <a:pPr marL="0" marR="0" indent="0" algn="l" rtl="0">
              <a:buNone/>
            </a:pPr>
            <a:r>
              <a:rPr lang="en-US" b="0" i="0" u="none" strike="noStrike" baseline="0" dirty="0">
                <a:solidFill>
                  <a:schemeClr val="accent2"/>
                </a:solidFill>
                <a:latin typeface="Verdana" panose="020B0604030504040204" pitchFamily="34" charset="0"/>
              </a:rPr>
              <a:t>2  </a:t>
            </a:r>
            <a:r>
              <a:rPr lang="en-US" b="0" i="0" u="none" strike="noStrike" baseline="0" dirty="0">
                <a:solidFill>
                  <a:schemeClr val="bg1"/>
                </a:solidFill>
                <a:latin typeface="Verdana" panose="020B0604030504040204" pitchFamily="34" charset="0"/>
              </a:rPr>
              <a:t>We know we love God’s children if we love God and obey his commandments.</a:t>
            </a:r>
          </a:p>
          <a:p>
            <a:pPr marL="0" marR="0" indent="0" algn="l" rtl="0">
              <a:buNone/>
            </a:pPr>
            <a:r>
              <a:rPr lang="en-US" b="0" i="0" u="none" strike="noStrike" baseline="0" dirty="0">
                <a:solidFill>
                  <a:schemeClr val="accent2"/>
                </a:solidFill>
                <a:latin typeface="Verdana" panose="020B0604030504040204" pitchFamily="34" charset="0"/>
              </a:rPr>
              <a:t>3  </a:t>
            </a:r>
            <a:r>
              <a:rPr lang="en-US" b="0" i="0" u="none" strike="noStrike" baseline="0" dirty="0">
                <a:solidFill>
                  <a:schemeClr val="bg1"/>
                </a:solidFill>
                <a:latin typeface="Verdana" panose="020B0604030504040204" pitchFamily="34" charset="0"/>
              </a:rPr>
              <a:t>Loving God means keeping his commandments, and his commandments are not burdensome.</a:t>
            </a:r>
          </a:p>
        </p:txBody>
      </p:sp>
    </p:spTree>
    <p:extLst>
      <p:ext uri="{BB962C8B-B14F-4D97-AF65-F5344CB8AC3E}">
        <p14:creationId xmlns:p14="http://schemas.microsoft.com/office/powerpoint/2010/main" val="53950353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5:4-8 NLT</a:t>
            </a:r>
          </a:p>
          <a:p>
            <a:pPr marL="0" marR="0" indent="0" algn="l" rtl="0">
              <a:buNone/>
            </a:pPr>
            <a:r>
              <a:rPr lang="en-US" b="0" i="0" u="none" strike="noStrike" baseline="0" dirty="0">
                <a:solidFill>
                  <a:schemeClr val="accent2"/>
                </a:solidFill>
                <a:latin typeface="Verdana" panose="020B0604030504040204" pitchFamily="34" charset="0"/>
              </a:rPr>
              <a:t>4  </a:t>
            </a:r>
            <a:r>
              <a:rPr lang="en-US" b="0" i="0" u="none" strike="noStrike" baseline="0" dirty="0">
                <a:solidFill>
                  <a:schemeClr val="bg1"/>
                </a:solidFill>
                <a:latin typeface="Verdana" panose="020B0604030504040204" pitchFamily="34" charset="0"/>
              </a:rPr>
              <a:t>For every child of God defeats this evil world, and we achieve this victory through our faith.</a:t>
            </a:r>
          </a:p>
          <a:p>
            <a:pPr marL="0" marR="0" indent="0" algn="l" rtl="0">
              <a:buNone/>
            </a:pPr>
            <a:r>
              <a:rPr lang="en-US" b="0" i="0" u="none" strike="noStrike" baseline="0" dirty="0">
                <a:solidFill>
                  <a:schemeClr val="accent2"/>
                </a:solidFill>
                <a:latin typeface="Verdana" panose="020B0604030504040204" pitchFamily="34" charset="0"/>
              </a:rPr>
              <a:t>5  </a:t>
            </a:r>
            <a:r>
              <a:rPr lang="en-US" b="0" i="0" u="none" strike="noStrike" baseline="0" dirty="0">
                <a:solidFill>
                  <a:schemeClr val="bg1"/>
                </a:solidFill>
                <a:latin typeface="Verdana" panose="020B0604030504040204" pitchFamily="34" charset="0"/>
              </a:rPr>
              <a:t>And who can win this battle against the world? Only those who believe that Jesus is the Son of God.</a:t>
            </a:r>
          </a:p>
          <a:p>
            <a:pPr marL="0" marR="0" indent="0" algn="l" rtl="0">
              <a:buNone/>
            </a:pPr>
            <a:r>
              <a:rPr lang="en-US" b="0" i="0" u="none" strike="noStrike" baseline="0" dirty="0">
                <a:solidFill>
                  <a:schemeClr val="accent2"/>
                </a:solidFill>
                <a:latin typeface="Verdana" panose="020B0604030504040204" pitchFamily="34" charset="0"/>
              </a:rPr>
              <a:t>6  </a:t>
            </a:r>
            <a:r>
              <a:rPr lang="en-US" b="0" i="0" u="none" strike="noStrike" baseline="0" dirty="0">
                <a:solidFill>
                  <a:schemeClr val="bg1"/>
                </a:solidFill>
                <a:latin typeface="Verdana" panose="020B0604030504040204" pitchFamily="34" charset="0"/>
              </a:rPr>
              <a:t>And Jesus Christ was revealed as God’s Son by his baptism in water and by shedding his blood on the cross—not by water only, but by water and blood. And the Spirit, who is truth, confirms it with his testimony.</a:t>
            </a:r>
          </a:p>
          <a:p>
            <a:pPr marL="0" marR="0" indent="0" algn="l" rtl="0">
              <a:buNone/>
            </a:pPr>
            <a:r>
              <a:rPr lang="en-US" b="0" i="0" u="none" strike="noStrike" baseline="0" dirty="0">
                <a:solidFill>
                  <a:schemeClr val="accent2"/>
                </a:solidFill>
                <a:latin typeface="Verdana" panose="020B0604030504040204" pitchFamily="34" charset="0"/>
              </a:rPr>
              <a:t>7</a:t>
            </a:r>
            <a:r>
              <a:rPr lang="en-US" b="0" i="0" u="none" strike="noStrike" baseline="0" dirty="0">
                <a:solidFill>
                  <a:schemeClr val="bg1"/>
                </a:solidFill>
                <a:latin typeface="Verdana" panose="020B0604030504040204" pitchFamily="34" charset="0"/>
              </a:rPr>
              <a:t>  So we have these three witnesses—</a:t>
            </a:r>
          </a:p>
          <a:p>
            <a:pPr marL="0" marR="0" indent="0" algn="l" rtl="0">
              <a:buNone/>
            </a:pPr>
            <a:r>
              <a:rPr lang="en-US" b="0" i="0" u="none" strike="noStrike" baseline="0" dirty="0">
                <a:solidFill>
                  <a:schemeClr val="accent2"/>
                </a:solidFill>
                <a:latin typeface="Verdana" panose="020B0604030504040204" pitchFamily="34" charset="0"/>
              </a:rPr>
              <a:t>8</a:t>
            </a:r>
            <a:r>
              <a:rPr lang="en-US" b="0" i="0" u="none" strike="noStrike" baseline="0" dirty="0">
                <a:solidFill>
                  <a:schemeClr val="bg1"/>
                </a:solidFill>
                <a:latin typeface="Verdana" panose="020B0604030504040204" pitchFamily="34" charset="0"/>
              </a:rPr>
              <a:t>  the Spirit, the water, and the blood—and all three agree.</a:t>
            </a:r>
          </a:p>
        </p:txBody>
      </p:sp>
    </p:spTree>
    <p:extLst>
      <p:ext uri="{BB962C8B-B14F-4D97-AF65-F5344CB8AC3E}">
        <p14:creationId xmlns:p14="http://schemas.microsoft.com/office/powerpoint/2010/main" val="1967946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62B9F3E2-C919-0011-7062-B923E371CA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9313" y="0"/>
            <a:ext cx="795337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829254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5:7-8 NLT</a:t>
            </a:r>
          </a:p>
          <a:p>
            <a:pPr marL="0" marR="0" indent="0" algn="l" rtl="0">
              <a:buNone/>
            </a:pPr>
            <a:r>
              <a:rPr lang="en-US" b="0" i="0" u="none" strike="noStrike" baseline="0" dirty="0">
                <a:solidFill>
                  <a:schemeClr val="accent2"/>
                </a:solidFill>
                <a:latin typeface="Verdana" panose="020B0604030504040204" pitchFamily="34" charset="0"/>
              </a:rPr>
              <a:t>7</a:t>
            </a:r>
            <a:r>
              <a:rPr lang="en-US" b="0" i="0" u="none" strike="noStrike" baseline="0" dirty="0">
                <a:solidFill>
                  <a:schemeClr val="bg1"/>
                </a:solidFill>
                <a:latin typeface="Verdana" panose="020B0604030504040204" pitchFamily="34" charset="0"/>
              </a:rPr>
              <a:t>  So we have these three witnesses—</a:t>
            </a:r>
          </a:p>
          <a:p>
            <a:pPr marL="0" marR="0" indent="0" algn="l" rtl="0">
              <a:buNone/>
            </a:pPr>
            <a:r>
              <a:rPr lang="en-US" b="0" i="0" u="none" strike="noStrike" baseline="0" dirty="0">
                <a:solidFill>
                  <a:schemeClr val="accent2"/>
                </a:solidFill>
                <a:latin typeface="Verdana" panose="020B0604030504040204" pitchFamily="34" charset="0"/>
              </a:rPr>
              <a:t>8</a:t>
            </a:r>
            <a:r>
              <a:rPr lang="en-US" b="0" i="0" u="none" strike="noStrike" baseline="0" dirty="0">
                <a:solidFill>
                  <a:schemeClr val="bg1"/>
                </a:solidFill>
                <a:latin typeface="Verdana" panose="020B0604030504040204" pitchFamily="34" charset="0"/>
              </a:rPr>
              <a:t>  the Spirit, the water, and the blood—and all three agree.</a:t>
            </a:r>
          </a:p>
          <a:p>
            <a:pPr marL="0" marR="0" indent="0" algn="l" rtl="0">
              <a:buNone/>
            </a:pPr>
            <a:endParaRPr lang="en-US" b="0" i="0" u="none" strike="noStrike" baseline="0" dirty="0">
              <a:solidFill>
                <a:schemeClr val="bg1"/>
              </a:solidFill>
              <a:latin typeface="Verdana" panose="020B0604030504040204" pitchFamily="34" charset="0"/>
            </a:endParaRPr>
          </a:p>
          <a:p>
            <a:pPr marL="0" marR="0" indent="0" algn="l" rtl="0">
              <a:buNone/>
            </a:pPr>
            <a:r>
              <a:rPr lang="en-US" b="0" i="0" u="none" strike="noStrike" baseline="0" dirty="0">
                <a:solidFill>
                  <a:schemeClr val="accent2"/>
                </a:solidFill>
                <a:latin typeface="Verdana" panose="020B0604030504040204" pitchFamily="34" charset="0"/>
              </a:rPr>
              <a:t>1 John 5:7-8 NKJV</a:t>
            </a:r>
          </a:p>
          <a:p>
            <a:pPr marL="0" marR="0" indent="0" algn="l" rtl="0">
              <a:buNone/>
            </a:pPr>
            <a:r>
              <a:rPr lang="en-US" b="0" i="0" u="none" strike="noStrike" baseline="0" dirty="0">
                <a:solidFill>
                  <a:schemeClr val="accent2"/>
                </a:solidFill>
                <a:latin typeface="Verdana" panose="020B0604030504040204" pitchFamily="34" charset="0"/>
              </a:rPr>
              <a:t>7</a:t>
            </a:r>
            <a:r>
              <a:rPr lang="en-US" b="0" i="0" u="none" strike="noStrike" baseline="0" dirty="0">
                <a:solidFill>
                  <a:schemeClr val="bg1"/>
                </a:solidFill>
                <a:latin typeface="Verdana" panose="020B0604030504040204" pitchFamily="34" charset="0"/>
              </a:rPr>
              <a:t> For there are three that bear witness in heaven: the Father, the Word, and the Holy Spirit; and these three are one.</a:t>
            </a:r>
          </a:p>
          <a:p>
            <a:pPr marL="0" marR="0" indent="0" algn="l" rtl="0">
              <a:buNone/>
            </a:pPr>
            <a:r>
              <a:rPr lang="en-US" b="0" i="0" u="none" strike="noStrike" baseline="0" dirty="0">
                <a:solidFill>
                  <a:schemeClr val="accent2"/>
                </a:solidFill>
                <a:latin typeface="Verdana" panose="020B0604030504040204" pitchFamily="34" charset="0"/>
              </a:rPr>
              <a:t>8</a:t>
            </a:r>
            <a:r>
              <a:rPr lang="en-US" b="0" i="0" u="none" strike="noStrike" baseline="0" dirty="0">
                <a:solidFill>
                  <a:schemeClr val="bg1"/>
                </a:solidFill>
                <a:latin typeface="Verdana" panose="020B0604030504040204" pitchFamily="34" charset="0"/>
              </a:rPr>
              <a:t> And there are three that bear witness on earth: the Spirit, the water, and the blood; and these three agree as one.</a:t>
            </a:r>
          </a:p>
          <a:p>
            <a:pPr marL="0" marR="0" indent="0" algn="l" rtl="0">
              <a:buNone/>
            </a:pPr>
            <a:endParaRPr lang="en-US" b="0" i="0" u="none" strike="noStrike" baseline="0" dirty="0">
              <a:solidFill>
                <a:schemeClr val="bg1"/>
              </a:solidFill>
              <a:latin typeface="Verdana" panose="020B0604030504040204" pitchFamily="34" charset="0"/>
            </a:endParaRPr>
          </a:p>
        </p:txBody>
      </p:sp>
      <p:cxnSp>
        <p:nvCxnSpPr>
          <p:cNvPr id="4" name="Straight Connector 3">
            <a:extLst>
              <a:ext uri="{FF2B5EF4-FFF2-40B4-BE49-F238E27FC236}">
                <a16:creationId xmlns:a16="http://schemas.microsoft.com/office/drawing/2014/main" id="{1F1B75D4-816B-9532-9B07-16D28A1EA8BB}"/>
              </a:ext>
            </a:extLst>
          </p:cNvPr>
          <p:cNvCxnSpPr/>
          <p:nvPr/>
        </p:nvCxnSpPr>
        <p:spPr>
          <a:xfrm>
            <a:off x="7516536" y="3221372"/>
            <a:ext cx="4009937"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5" name="Straight Connector 4">
            <a:extLst>
              <a:ext uri="{FF2B5EF4-FFF2-40B4-BE49-F238E27FC236}">
                <a16:creationId xmlns:a16="http://schemas.microsoft.com/office/drawing/2014/main" id="{0AE1A81B-C497-BDE4-9099-9E2FDEF508D5}"/>
              </a:ext>
            </a:extLst>
          </p:cNvPr>
          <p:cNvCxnSpPr>
            <a:cxnSpLocks/>
          </p:cNvCxnSpPr>
          <p:nvPr/>
        </p:nvCxnSpPr>
        <p:spPr>
          <a:xfrm>
            <a:off x="461394" y="3642220"/>
            <a:ext cx="9925574" cy="0"/>
          </a:xfrm>
          <a:prstGeom prst="line">
            <a:avLst/>
          </a:prstGeom>
          <a:ln w="57150"/>
        </p:spPr>
        <p:style>
          <a:lnRef idx="1">
            <a:schemeClr val="accent2"/>
          </a:lnRef>
          <a:fillRef idx="0">
            <a:schemeClr val="accent2"/>
          </a:fillRef>
          <a:effectRef idx="0">
            <a:schemeClr val="accent2"/>
          </a:effectRef>
          <a:fontRef idx="minor">
            <a:schemeClr val="tx1"/>
          </a:fontRef>
        </p:style>
      </p:cxnSp>
      <p:cxnSp>
        <p:nvCxnSpPr>
          <p:cNvPr id="7" name="Straight Connector 6">
            <a:extLst>
              <a:ext uri="{FF2B5EF4-FFF2-40B4-BE49-F238E27FC236}">
                <a16:creationId xmlns:a16="http://schemas.microsoft.com/office/drawing/2014/main" id="{FFB5A6DE-FF6D-8FF4-9680-09AA288B5F54}"/>
              </a:ext>
            </a:extLst>
          </p:cNvPr>
          <p:cNvCxnSpPr>
            <a:cxnSpLocks/>
          </p:cNvCxnSpPr>
          <p:nvPr/>
        </p:nvCxnSpPr>
        <p:spPr>
          <a:xfrm>
            <a:off x="731240" y="4121791"/>
            <a:ext cx="8563762" cy="0"/>
          </a:xfrm>
          <a:prstGeom prst="line">
            <a:avLst/>
          </a:prstGeom>
          <a:ln w="5715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6454329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5:9-12 NLT</a:t>
            </a:r>
          </a:p>
          <a:p>
            <a:pPr marL="0" marR="0" indent="0" algn="l" rtl="0">
              <a:buNone/>
            </a:pPr>
            <a:r>
              <a:rPr lang="en-US" b="0" i="0" u="none" strike="noStrike" baseline="0" dirty="0">
                <a:solidFill>
                  <a:schemeClr val="accent2"/>
                </a:solidFill>
                <a:latin typeface="Verdana" panose="020B0604030504040204" pitchFamily="34" charset="0"/>
              </a:rPr>
              <a:t>9  </a:t>
            </a:r>
            <a:r>
              <a:rPr lang="en-US" b="0" i="0" u="none" strike="noStrike" baseline="0" dirty="0">
                <a:solidFill>
                  <a:schemeClr val="bg1"/>
                </a:solidFill>
                <a:latin typeface="Verdana" panose="020B0604030504040204" pitchFamily="34" charset="0"/>
              </a:rPr>
              <a:t>Since we believe human testimony, surely we can believe the greater testimony that comes from God. And God has testified about his Son.</a:t>
            </a:r>
          </a:p>
          <a:p>
            <a:pPr marL="0" marR="0" indent="0" algn="l" rtl="0">
              <a:buNone/>
            </a:pPr>
            <a:r>
              <a:rPr lang="en-US" b="0" i="0" u="none" strike="noStrike" baseline="0" dirty="0">
                <a:solidFill>
                  <a:schemeClr val="accent2"/>
                </a:solidFill>
                <a:latin typeface="Verdana" panose="020B0604030504040204" pitchFamily="34" charset="0"/>
              </a:rPr>
              <a:t>10  </a:t>
            </a:r>
            <a:r>
              <a:rPr lang="en-US" b="0" i="0" u="none" strike="noStrike" baseline="0" dirty="0">
                <a:solidFill>
                  <a:schemeClr val="bg1"/>
                </a:solidFill>
                <a:latin typeface="Verdana" panose="020B0604030504040204" pitchFamily="34" charset="0"/>
              </a:rPr>
              <a:t>All who believe in the Son of God know in their hearts that this testimony is true. Those who don’t believe this are actually calling God a liar because they don’t believe what God has testified about his Son.</a:t>
            </a:r>
          </a:p>
          <a:p>
            <a:pPr marL="0" marR="0" indent="0" algn="l" rtl="0">
              <a:buNone/>
            </a:pPr>
            <a:r>
              <a:rPr lang="en-US" b="0" i="0" u="none" strike="noStrike" baseline="0" dirty="0">
                <a:solidFill>
                  <a:schemeClr val="accent2"/>
                </a:solidFill>
                <a:latin typeface="Verdana" panose="020B0604030504040204" pitchFamily="34" charset="0"/>
              </a:rPr>
              <a:t>11  </a:t>
            </a:r>
            <a:r>
              <a:rPr lang="en-US" b="0" i="0" u="none" strike="noStrike" baseline="0" dirty="0">
                <a:solidFill>
                  <a:schemeClr val="bg1"/>
                </a:solidFill>
                <a:latin typeface="Verdana" panose="020B0604030504040204" pitchFamily="34" charset="0"/>
              </a:rPr>
              <a:t>And this is what God has testified: He has given us eternal life, and this life is in his Son.</a:t>
            </a:r>
          </a:p>
          <a:p>
            <a:pPr marL="0" marR="0" indent="0" algn="l" rtl="0">
              <a:buNone/>
            </a:pPr>
            <a:r>
              <a:rPr lang="en-US" b="0" i="0" u="none" strike="noStrike" baseline="0" dirty="0">
                <a:solidFill>
                  <a:schemeClr val="accent2"/>
                </a:solidFill>
                <a:latin typeface="Verdana" panose="020B0604030504040204" pitchFamily="34" charset="0"/>
              </a:rPr>
              <a:t>12  </a:t>
            </a:r>
            <a:r>
              <a:rPr lang="en-US" b="0" i="0" u="none" strike="noStrike" baseline="0" dirty="0">
                <a:solidFill>
                  <a:schemeClr val="bg1"/>
                </a:solidFill>
                <a:latin typeface="Verdana" panose="020B0604030504040204" pitchFamily="34" charset="0"/>
              </a:rPr>
              <a:t>Whoever has the Son has life; whoever does not have God’s Son does not have life.</a:t>
            </a:r>
          </a:p>
        </p:txBody>
      </p:sp>
      <p:graphicFrame>
        <p:nvGraphicFramePr>
          <p:cNvPr id="2" name="Table 1">
            <a:extLst>
              <a:ext uri="{FF2B5EF4-FFF2-40B4-BE49-F238E27FC236}">
                <a16:creationId xmlns:a16="http://schemas.microsoft.com/office/drawing/2014/main" id="{A1C5EBE7-5DF6-699D-146C-301B19F6AD33}"/>
              </a:ext>
            </a:extLst>
          </p:cNvPr>
          <p:cNvGraphicFramePr>
            <a:graphicFrameLocks noGrp="1"/>
          </p:cNvGraphicFramePr>
          <p:nvPr>
            <p:extLst>
              <p:ext uri="{D42A27DB-BD31-4B8C-83A1-F6EECF244321}">
                <p14:modId xmlns:p14="http://schemas.microsoft.com/office/powerpoint/2010/main" val="3106229816"/>
              </p:ext>
            </p:extLst>
          </p:nvPr>
        </p:nvGraphicFramePr>
        <p:xfrm>
          <a:off x="335901" y="6118166"/>
          <a:ext cx="11584710" cy="51816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607532022"/>
                    </a:ext>
                  </a:extLst>
                </a:gridCol>
                <a:gridCol w="3861570">
                  <a:extLst>
                    <a:ext uri="{9D8B030D-6E8A-4147-A177-3AD203B41FA5}">
                      <a16:colId xmlns:a16="http://schemas.microsoft.com/office/drawing/2014/main" val="3879393233"/>
                    </a:ext>
                  </a:extLst>
                </a:gridCol>
                <a:gridCol w="3861570">
                  <a:extLst>
                    <a:ext uri="{9D8B030D-6E8A-4147-A177-3AD203B41FA5}">
                      <a16:colId xmlns:a16="http://schemas.microsoft.com/office/drawing/2014/main" val="630847998"/>
                    </a:ext>
                  </a:extLst>
                </a:gridCol>
              </a:tblGrid>
              <a:tr h="370840">
                <a:tc>
                  <a:txBody>
                    <a:bodyPr/>
                    <a:lstStyle/>
                    <a:p>
                      <a:r>
                        <a:rPr lang="en-US" sz="2800" dirty="0">
                          <a:solidFill>
                            <a:schemeClr val="bg1"/>
                          </a:solidFill>
                        </a:rPr>
                        <a:t>Having Life</a:t>
                      </a:r>
                    </a:p>
                  </a:txBody>
                  <a:tcPr>
                    <a:solidFill>
                      <a:schemeClr val="tx1">
                        <a:lumMod val="95000"/>
                        <a:lumOff val="5000"/>
                      </a:schemeClr>
                    </a:solidFill>
                  </a:tcPr>
                </a:tc>
                <a:tc>
                  <a:txBody>
                    <a:bodyPr/>
                    <a:lstStyle/>
                    <a:p>
                      <a:r>
                        <a:rPr lang="en-US" sz="2800" dirty="0">
                          <a:solidFill>
                            <a:schemeClr val="bg1"/>
                          </a:solidFill>
                        </a:rPr>
                        <a:t>Not Having Life</a:t>
                      </a:r>
                    </a:p>
                  </a:txBody>
                  <a:tcPr>
                    <a:solidFill>
                      <a:schemeClr val="bg2">
                        <a:lumMod val="50000"/>
                      </a:schemeClr>
                    </a:solidFill>
                  </a:tcPr>
                </a:tc>
                <a:tc>
                  <a:txBody>
                    <a:bodyPr/>
                    <a:lstStyle/>
                    <a:p>
                      <a:r>
                        <a:rPr lang="en-US" sz="2800" dirty="0">
                          <a:solidFill>
                            <a:schemeClr val="bg1"/>
                          </a:solidFill>
                        </a:rPr>
                        <a:t>1 John 5:11-12</a:t>
                      </a:r>
                    </a:p>
                  </a:txBody>
                  <a:tcPr>
                    <a:solidFill>
                      <a:schemeClr val="tx1">
                        <a:lumMod val="95000"/>
                        <a:lumOff val="5000"/>
                      </a:schemeClr>
                    </a:solidFill>
                  </a:tcPr>
                </a:tc>
                <a:extLst>
                  <a:ext uri="{0D108BD9-81ED-4DB2-BD59-A6C34878D82A}">
                    <a16:rowId xmlns:a16="http://schemas.microsoft.com/office/drawing/2014/main" val="3574565880"/>
                  </a:ext>
                </a:extLst>
              </a:tr>
            </a:tbl>
          </a:graphicData>
        </a:graphic>
      </p:graphicFrame>
    </p:spTree>
    <p:extLst>
      <p:ext uri="{BB962C8B-B14F-4D97-AF65-F5344CB8AC3E}">
        <p14:creationId xmlns:p14="http://schemas.microsoft.com/office/powerpoint/2010/main" val="28480821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5:13-15 NLT</a:t>
            </a:r>
          </a:p>
          <a:p>
            <a:pPr marL="0" marR="0" indent="0" algn="l" rtl="0">
              <a:buNone/>
            </a:pPr>
            <a:r>
              <a:rPr lang="en-US" b="0" i="0" u="none" strike="noStrike" baseline="0" dirty="0">
                <a:solidFill>
                  <a:schemeClr val="accent2"/>
                </a:solidFill>
                <a:latin typeface="Verdana" panose="020B0604030504040204" pitchFamily="34" charset="0"/>
              </a:rPr>
              <a:t>13  </a:t>
            </a:r>
            <a:r>
              <a:rPr lang="en-US" b="0" i="0" u="none" strike="noStrike" baseline="0" dirty="0">
                <a:solidFill>
                  <a:schemeClr val="bg1"/>
                </a:solidFill>
                <a:latin typeface="Verdana" panose="020B0604030504040204" pitchFamily="34" charset="0"/>
              </a:rPr>
              <a:t>I have written this to you who believe in the name of the Son of God, so that you may know you have eternal life.</a:t>
            </a:r>
          </a:p>
          <a:p>
            <a:pPr marL="0" marR="0" indent="0" algn="l" rtl="0">
              <a:buNone/>
            </a:pPr>
            <a:r>
              <a:rPr lang="en-US" b="0" i="0" u="none" strike="noStrike" baseline="0" dirty="0">
                <a:solidFill>
                  <a:schemeClr val="accent2"/>
                </a:solidFill>
                <a:latin typeface="Verdana" panose="020B0604030504040204" pitchFamily="34" charset="0"/>
              </a:rPr>
              <a:t>14  </a:t>
            </a:r>
            <a:r>
              <a:rPr lang="en-US" b="0" i="0" u="none" strike="noStrike" baseline="0" dirty="0">
                <a:solidFill>
                  <a:schemeClr val="bg1"/>
                </a:solidFill>
                <a:latin typeface="Verdana" panose="020B0604030504040204" pitchFamily="34" charset="0"/>
              </a:rPr>
              <a:t>And we are confident that he hears us whenever we ask for anything that pleases him.</a:t>
            </a:r>
          </a:p>
          <a:p>
            <a:pPr marL="0" marR="0" indent="0" algn="l" rtl="0">
              <a:buNone/>
            </a:pPr>
            <a:r>
              <a:rPr lang="en-US" b="0" i="0" u="none" strike="noStrike" baseline="0" dirty="0">
                <a:solidFill>
                  <a:schemeClr val="accent2"/>
                </a:solidFill>
                <a:latin typeface="Verdana" panose="020B0604030504040204" pitchFamily="34" charset="0"/>
              </a:rPr>
              <a:t>15  </a:t>
            </a:r>
            <a:r>
              <a:rPr lang="en-US" b="0" i="0" u="none" strike="noStrike" baseline="0" dirty="0">
                <a:solidFill>
                  <a:schemeClr val="bg1"/>
                </a:solidFill>
                <a:latin typeface="Verdana" panose="020B0604030504040204" pitchFamily="34" charset="0"/>
              </a:rPr>
              <a:t>And since we know he hears us when we make our requests, we also know that he will give us what we ask for.</a:t>
            </a:r>
          </a:p>
        </p:txBody>
      </p:sp>
    </p:spTree>
    <p:extLst>
      <p:ext uri="{BB962C8B-B14F-4D97-AF65-F5344CB8AC3E}">
        <p14:creationId xmlns:p14="http://schemas.microsoft.com/office/powerpoint/2010/main" val="28803818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5:16-19 NLT</a:t>
            </a:r>
          </a:p>
          <a:p>
            <a:pPr marL="0" marR="0" indent="0" algn="l" rtl="0">
              <a:buNone/>
            </a:pPr>
            <a:r>
              <a:rPr lang="en-US" b="0" i="0" u="none" strike="noStrike" baseline="0" dirty="0">
                <a:solidFill>
                  <a:schemeClr val="accent2"/>
                </a:solidFill>
                <a:latin typeface="Verdana" panose="020B0604030504040204" pitchFamily="34" charset="0"/>
              </a:rPr>
              <a:t>16  </a:t>
            </a:r>
            <a:r>
              <a:rPr lang="en-US" b="0" i="0" u="none" strike="noStrike" baseline="0" dirty="0">
                <a:solidFill>
                  <a:schemeClr val="bg1"/>
                </a:solidFill>
                <a:latin typeface="Verdana" panose="020B0604030504040204" pitchFamily="34" charset="0"/>
              </a:rPr>
              <a:t>If you see a </a:t>
            </a:r>
            <a:r>
              <a:rPr lang="en-US" b="0" i="0" u="none" strike="noStrike" baseline="0" dirty="0">
                <a:solidFill>
                  <a:schemeClr val="accent2"/>
                </a:solidFill>
                <a:latin typeface="Verdana" panose="020B0604030504040204" pitchFamily="34" charset="0"/>
              </a:rPr>
              <a:t>fellow believer sinning in a way that does not lead to death</a:t>
            </a:r>
            <a:r>
              <a:rPr lang="en-US" b="0" i="0" u="none" strike="noStrike" baseline="0" dirty="0">
                <a:solidFill>
                  <a:schemeClr val="bg1"/>
                </a:solidFill>
                <a:latin typeface="Verdana" panose="020B0604030504040204" pitchFamily="34" charset="0"/>
              </a:rPr>
              <a:t>, you should pray, and God will give that person life. But </a:t>
            </a:r>
            <a:r>
              <a:rPr lang="en-US" b="0" i="0" u="none" strike="noStrike" baseline="0" dirty="0">
                <a:solidFill>
                  <a:schemeClr val="accent2"/>
                </a:solidFill>
                <a:latin typeface="Verdana" panose="020B0604030504040204" pitchFamily="34" charset="0"/>
              </a:rPr>
              <a:t>there is a sin that leads to death</a:t>
            </a:r>
            <a:r>
              <a:rPr lang="en-US" b="0" i="0" u="none" strike="noStrike" baseline="0" dirty="0">
                <a:solidFill>
                  <a:schemeClr val="bg1"/>
                </a:solidFill>
                <a:latin typeface="Verdana" panose="020B0604030504040204" pitchFamily="34" charset="0"/>
              </a:rPr>
              <a:t>, and I am not saying you should pray for those who commit it.</a:t>
            </a:r>
          </a:p>
          <a:p>
            <a:pPr marL="0" marR="0" indent="0" algn="l" rtl="0">
              <a:buNone/>
            </a:pPr>
            <a:r>
              <a:rPr lang="en-US" b="0" i="0" u="none" strike="noStrike" baseline="0" dirty="0">
                <a:solidFill>
                  <a:schemeClr val="accent2"/>
                </a:solidFill>
                <a:latin typeface="Verdana" panose="020B0604030504040204" pitchFamily="34" charset="0"/>
              </a:rPr>
              <a:t>17  </a:t>
            </a:r>
            <a:r>
              <a:rPr lang="en-US" b="0" i="0" u="none" strike="noStrike" baseline="0" dirty="0">
                <a:solidFill>
                  <a:schemeClr val="bg1"/>
                </a:solidFill>
                <a:latin typeface="Verdana" panose="020B0604030504040204" pitchFamily="34" charset="0"/>
              </a:rPr>
              <a:t>All wicked actions are sin, </a:t>
            </a:r>
            <a:r>
              <a:rPr lang="en-US" b="0" i="0" u="none" strike="noStrike" baseline="0" dirty="0">
                <a:solidFill>
                  <a:schemeClr val="accent2"/>
                </a:solidFill>
                <a:latin typeface="Verdana" panose="020B0604030504040204" pitchFamily="34" charset="0"/>
              </a:rPr>
              <a:t>but not every sin leads to death</a:t>
            </a:r>
            <a:r>
              <a:rPr lang="en-US" b="0" i="0" u="none" strike="noStrike" baseline="0" dirty="0">
                <a:solidFill>
                  <a:schemeClr val="bg1"/>
                </a:solidFill>
                <a:latin typeface="Verdana" panose="020B0604030504040204" pitchFamily="34" charset="0"/>
              </a:rPr>
              <a:t>.</a:t>
            </a:r>
          </a:p>
          <a:p>
            <a:pPr marL="0" marR="0" indent="0" algn="l" rtl="0">
              <a:buNone/>
            </a:pPr>
            <a:r>
              <a:rPr lang="en-US" b="0" i="0" u="none" strike="noStrike" baseline="0" dirty="0">
                <a:solidFill>
                  <a:schemeClr val="accent2"/>
                </a:solidFill>
                <a:latin typeface="Verdana" panose="020B0604030504040204" pitchFamily="34" charset="0"/>
              </a:rPr>
              <a:t>18  </a:t>
            </a:r>
            <a:r>
              <a:rPr lang="en-US" b="0" i="0" u="none" strike="noStrike" baseline="0" dirty="0">
                <a:solidFill>
                  <a:schemeClr val="bg1"/>
                </a:solidFill>
                <a:latin typeface="Verdana" panose="020B0604030504040204" pitchFamily="34" charset="0"/>
              </a:rPr>
              <a:t>We know that God’s children do not make a practice of sinning, for God’s Son holds them securely, and the evil one cannot touch them.</a:t>
            </a:r>
          </a:p>
          <a:p>
            <a:pPr marL="0" marR="0" indent="0" algn="l" rtl="0">
              <a:buNone/>
            </a:pPr>
            <a:r>
              <a:rPr lang="en-US" b="0" i="0" u="none" strike="noStrike" baseline="0" dirty="0">
                <a:solidFill>
                  <a:schemeClr val="accent2"/>
                </a:solidFill>
                <a:latin typeface="Verdana" panose="020B0604030504040204" pitchFamily="34" charset="0"/>
              </a:rPr>
              <a:t>19  </a:t>
            </a:r>
            <a:r>
              <a:rPr lang="en-US" b="0" i="0" u="none" strike="noStrike" baseline="0" dirty="0">
                <a:solidFill>
                  <a:schemeClr val="bg1"/>
                </a:solidFill>
                <a:latin typeface="Verdana" panose="020B0604030504040204" pitchFamily="34" charset="0"/>
              </a:rPr>
              <a:t>We know that we are children of God and that the world around us is under the control of the evil one.</a:t>
            </a:r>
          </a:p>
        </p:txBody>
      </p:sp>
    </p:spTree>
    <p:extLst>
      <p:ext uri="{BB962C8B-B14F-4D97-AF65-F5344CB8AC3E}">
        <p14:creationId xmlns:p14="http://schemas.microsoft.com/office/powerpoint/2010/main" val="24620382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Matthew 12:31-32 NLT</a:t>
            </a:r>
          </a:p>
          <a:p>
            <a:pPr marL="0" marR="0" indent="0" algn="l" rtl="0">
              <a:buNone/>
            </a:pPr>
            <a:r>
              <a:rPr lang="en-US" b="0" i="0" u="none" strike="noStrike" baseline="0" dirty="0">
                <a:solidFill>
                  <a:schemeClr val="accent2"/>
                </a:solidFill>
                <a:latin typeface="Verdana" panose="020B0604030504040204" pitchFamily="34" charset="0"/>
              </a:rPr>
              <a:t>31</a:t>
            </a:r>
            <a:r>
              <a:rPr lang="en-US" b="0" i="0" u="none" strike="noStrike" baseline="0" dirty="0">
                <a:solidFill>
                  <a:schemeClr val="bg1"/>
                </a:solidFill>
                <a:latin typeface="Verdana" panose="020B0604030504040204" pitchFamily="34" charset="0"/>
              </a:rPr>
              <a:t>  “So I tell you, every sin and blasphemy can be forgiven—except blasphemy against the Holy Spirit, which will never be forgiven.</a:t>
            </a:r>
          </a:p>
          <a:p>
            <a:pPr marL="0" marR="0" indent="0" algn="l" rtl="0">
              <a:buNone/>
            </a:pPr>
            <a:r>
              <a:rPr lang="en-US" b="0" i="0" u="none" strike="noStrike" baseline="0" dirty="0">
                <a:solidFill>
                  <a:schemeClr val="accent2"/>
                </a:solidFill>
                <a:latin typeface="Verdana" panose="020B0604030504040204" pitchFamily="34" charset="0"/>
              </a:rPr>
              <a:t>32</a:t>
            </a:r>
            <a:r>
              <a:rPr lang="en-US" b="0" i="0" u="none" strike="noStrike" baseline="0" dirty="0">
                <a:solidFill>
                  <a:schemeClr val="bg1"/>
                </a:solidFill>
                <a:latin typeface="Verdana" panose="020B0604030504040204" pitchFamily="34" charset="0"/>
              </a:rPr>
              <a:t>  Anyone who speaks against the Son of Man can be forgiven, but anyone who speaks against the Holy Spirit will never be forgiven, either in this world or in the world to come.</a:t>
            </a:r>
          </a:p>
        </p:txBody>
      </p:sp>
    </p:spTree>
    <p:extLst>
      <p:ext uri="{BB962C8B-B14F-4D97-AF65-F5344CB8AC3E}">
        <p14:creationId xmlns:p14="http://schemas.microsoft.com/office/powerpoint/2010/main" val="351100688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b="0" i="0" u="none" strike="noStrike" baseline="0" dirty="0">
                <a:solidFill>
                  <a:schemeClr val="accent2"/>
                </a:solidFill>
                <a:latin typeface="Verdana" panose="020B0604030504040204" pitchFamily="34" charset="0"/>
              </a:rPr>
              <a:t>1 John 5:20-21 NLT</a:t>
            </a:r>
          </a:p>
          <a:p>
            <a:pPr marL="0" marR="0" indent="0" algn="l" rtl="0">
              <a:buNone/>
            </a:pPr>
            <a:r>
              <a:rPr lang="en-US" b="0" i="0" u="none" strike="noStrike" baseline="0" dirty="0">
                <a:solidFill>
                  <a:schemeClr val="accent2"/>
                </a:solidFill>
                <a:latin typeface="Verdana" panose="020B0604030504040204" pitchFamily="34" charset="0"/>
              </a:rPr>
              <a:t>20  </a:t>
            </a:r>
            <a:r>
              <a:rPr lang="en-US" b="0" i="0" u="none" strike="noStrike" baseline="0" dirty="0">
                <a:solidFill>
                  <a:schemeClr val="bg1"/>
                </a:solidFill>
                <a:latin typeface="Verdana" panose="020B0604030504040204" pitchFamily="34" charset="0"/>
              </a:rPr>
              <a:t>And we know that the Son of God has come, and he has given us understanding so that we can know the true God. And now we live in fellowship with the true God because we live in fellowship with his Son, Jesus Christ. He is the only true God, and he is eternal life.</a:t>
            </a:r>
          </a:p>
          <a:p>
            <a:pPr marL="0" marR="0" indent="0" algn="l" rtl="0">
              <a:buNone/>
            </a:pPr>
            <a:r>
              <a:rPr lang="en-US" b="0" i="0" u="none" strike="noStrike" baseline="0" dirty="0">
                <a:solidFill>
                  <a:schemeClr val="accent2"/>
                </a:solidFill>
                <a:latin typeface="Verdana" panose="020B0604030504040204" pitchFamily="34" charset="0"/>
              </a:rPr>
              <a:t>21  Dear children</a:t>
            </a:r>
            <a:r>
              <a:rPr lang="en-US" b="0" i="0" u="none" strike="noStrike" baseline="0" dirty="0">
                <a:solidFill>
                  <a:schemeClr val="bg1"/>
                </a:solidFill>
                <a:latin typeface="Verdana" panose="020B0604030504040204" pitchFamily="34" charset="0"/>
              </a:rPr>
              <a:t>, keep away from anything that might take God’s place in your hearts.</a:t>
            </a:r>
          </a:p>
        </p:txBody>
      </p:sp>
    </p:spTree>
    <p:extLst>
      <p:ext uri="{BB962C8B-B14F-4D97-AF65-F5344CB8AC3E}">
        <p14:creationId xmlns:p14="http://schemas.microsoft.com/office/powerpoint/2010/main" val="35698661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 Confess your sins</a:t>
            </a:r>
          </a:p>
          <a:p>
            <a:pPr marL="0" indent="0">
              <a:buNone/>
            </a:pPr>
            <a:r>
              <a:rPr lang="en-US" sz="3000" dirty="0">
                <a:solidFill>
                  <a:schemeClr val="bg1"/>
                </a:solidFill>
              </a:rPr>
              <a:t>2) Obey His commandments</a:t>
            </a:r>
          </a:p>
          <a:p>
            <a:pPr marL="0" indent="0">
              <a:buNone/>
            </a:pPr>
            <a:r>
              <a:rPr lang="en-US" sz="3000" dirty="0">
                <a:solidFill>
                  <a:schemeClr val="bg1"/>
                </a:solidFill>
              </a:rPr>
              <a:t>3) Love one another</a:t>
            </a:r>
          </a:p>
          <a:p>
            <a:pPr marL="0" indent="0">
              <a:buNone/>
            </a:pPr>
            <a:r>
              <a:rPr lang="en-US" sz="3000" dirty="0">
                <a:solidFill>
                  <a:schemeClr val="bg1"/>
                </a:solidFill>
              </a:rPr>
              <a:t>4) Does not cause others to stumble</a:t>
            </a:r>
          </a:p>
          <a:p>
            <a:pPr marL="0" indent="0">
              <a:buNone/>
            </a:pPr>
            <a:r>
              <a:rPr lang="en-US" sz="3000" dirty="0">
                <a:solidFill>
                  <a:schemeClr val="bg1"/>
                </a:solidFill>
              </a:rPr>
              <a:t>5) Loves the Father</a:t>
            </a:r>
          </a:p>
          <a:p>
            <a:pPr marL="0" indent="0">
              <a:buNone/>
            </a:pPr>
            <a:r>
              <a:rPr lang="en-US" sz="3000" dirty="0">
                <a:solidFill>
                  <a:schemeClr val="bg1"/>
                </a:solidFill>
              </a:rPr>
              <a:t>6) With confesses, sins are forgiven</a:t>
            </a:r>
          </a:p>
          <a:p>
            <a:pPr marL="0" indent="0">
              <a:buNone/>
            </a:pPr>
            <a:r>
              <a:rPr lang="en-US" sz="3000" dirty="0">
                <a:solidFill>
                  <a:schemeClr val="bg1"/>
                </a:solidFill>
              </a:rPr>
              <a:t>7) God’s Word lives in your heart</a:t>
            </a:r>
          </a:p>
          <a:p>
            <a:pPr marL="0" indent="0">
              <a:buNone/>
            </a:pPr>
            <a:r>
              <a:rPr lang="en-US" sz="3000" dirty="0">
                <a:solidFill>
                  <a:schemeClr val="bg1"/>
                </a:solidFill>
              </a:rPr>
              <a:t>8) Knows the Truth</a:t>
            </a:r>
          </a:p>
          <a:p>
            <a:pPr marL="0" indent="0">
              <a:buNone/>
            </a:pPr>
            <a:r>
              <a:rPr lang="en-US" sz="3000" dirty="0">
                <a:solidFill>
                  <a:schemeClr val="bg1"/>
                </a:solidFill>
              </a:rPr>
              <a:t>9) Remain in Fellowship with Christ</a:t>
            </a:r>
          </a:p>
          <a:p>
            <a:pPr marL="0" indent="0">
              <a:buNone/>
            </a:pPr>
            <a:r>
              <a:rPr lang="en-US" sz="3000" dirty="0">
                <a:solidFill>
                  <a:schemeClr val="bg1"/>
                </a:solidFill>
              </a:rPr>
              <a:t>10) Full of Courage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I have no sins </a:t>
            </a:r>
            <a:r>
              <a:rPr lang="en-US" sz="3000">
                <a:solidFill>
                  <a:schemeClr val="accent2"/>
                </a:solidFill>
              </a:rPr>
              <a:t>(denial)</a:t>
            </a:r>
            <a:endParaRPr lang="en-US" sz="3000" dirty="0">
              <a:solidFill>
                <a:schemeClr val="accent2"/>
              </a:solidFill>
            </a:endParaRPr>
          </a:p>
          <a:p>
            <a:pPr marL="0" indent="0">
              <a:buNone/>
            </a:pPr>
            <a:r>
              <a:rPr lang="en-US" sz="3000" dirty="0">
                <a:solidFill>
                  <a:schemeClr val="accent2"/>
                </a:solidFill>
              </a:rPr>
              <a:t>Does not obey His commandments</a:t>
            </a:r>
          </a:p>
          <a:p>
            <a:pPr marL="0" indent="0">
              <a:buNone/>
            </a:pPr>
            <a:r>
              <a:rPr lang="en-US" sz="3000" dirty="0">
                <a:solidFill>
                  <a:schemeClr val="accent2"/>
                </a:solidFill>
              </a:rPr>
              <a:t>Hates a believer</a:t>
            </a:r>
          </a:p>
          <a:p>
            <a:pPr marL="0" indent="0">
              <a:buNone/>
            </a:pPr>
            <a:r>
              <a:rPr lang="en-US" sz="3000" dirty="0">
                <a:solidFill>
                  <a:schemeClr val="accent2"/>
                </a:solidFill>
              </a:rPr>
              <a:t>Causes others to stumble</a:t>
            </a:r>
          </a:p>
          <a:p>
            <a:pPr marL="0" indent="0">
              <a:buNone/>
            </a:pPr>
            <a:r>
              <a:rPr lang="en-US" sz="3000" dirty="0">
                <a:solidFill>
                  <a:schemeClr val="accent2"/>
                </a:solidFill>
              </a:rPr>
              <a:t>Loves the World</a:t>
            </a:r>
          </a:p>
          <a:p>
            <a:pPr marL="0" indent="0">
              <a:buNone/>
            </a:pPr>
            <a:r>
              <a:rPr lang="en-US" sz="3000" dirty="0">
                <a:solidFill>
                  <a:schemeClr val="accent2"/>
                </a:solidFill>
              </a:rPr>
              <a:t>Craves physical pleasure</a:t>
            </a:r>
          </a:p>
          <a:p>
            <a:pPr marL="0" indent="0">
              <a:buNone/>
            </a:pPr>
            <a:r>
              <a:rPr lang="en-US" sz="3000" dirty="0">
                <a:solidFill>
                  <a:schemeClr val="accent2"/>
                </a:solidFill>
              </a:rPr>
              <a:t>Craves visual pleasure</a:t>
            </a:r>
          </a:p>
          <a:p>
            <a:pPr marL="0" indent="0">
              <a:buNone/>
            </a:pPr>
            <a:r>
              <a:rPr lang="en-US" sz="3000" dirty="0">
                <a:solidFill>
                  <a:schemeClr val="accent2"/>
                </a:solidFill>
              </a:rPr>
              <a:t>Pride in personal achievements</a:t>
            </a:r>
          </a:p>
          <a:p>
            <a:pPr marL="0" indent="0">
              <a:buNone/>
            </a:pPr>
            <a:r>
              <a:rPr lang="en-US" sz="3000" dirty="0">
                <a:solidFill>
                  <a:schemeClr val="accent2"/>
                </a:solidFill>
              </a:rPr>
              <a:t>Denies the Father and the Son</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169775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D823B2-AEA5-69A2-D8CF-B3CB25E0595D}"/>
              </a:ext>
            </a:extLst>
          </p:cNvPr>
          <p:cNvSpPr>
            <a:spLocks noGrp="1"/>
          </p:cNvSpPr>
          <p:nvPr>
            <p:ph sz="half" idx="1"/>
          </p:nvPr>
        </p:nvSpPr>
        <p:spPr>
          <a:xfrm>
            <a:off x="201336" y="960799"/>
            <a:ext cx="5818464" cy="5893948"/>
          </a:xfrm>
        </p:spPr>
        <p:txBody>
          <a:bodyPr>
            <a:normAutofit/>
          </a:bodyPr>
          <a:lstStyle/>
          <a:p>
            <a:pPr marL="0" indent="0">
              <a:buNone/>
            </a:pPr>
            <a:r>
              <a:rPr lang="en-US" sz="3000" dirty="0">
                <a:solidFill>
                  <a:schemeClr val="bg1"/>
                </a:solidFill>
              </a:rPr>
              <a:t>11) Keep yourself pure</a:t>
            </a:r>
          </a:p>
          <a:p>
            <a:pPr marL="0" indent="0">
              <a:buNone/>
            </a:pPr>
            <a:r>
              <a:rPr lang="en-US" sz="3000" dirty="0">
                <a:solidFill>
                  <a:schemeClr val="bg1"/>
                </a:solidFill>
              </a:rPr>
              <a:t>12) Does not practice sin</a:t>
            </a:r>
          </a:p>
          <a:p>
            <a:pPr marL="0" indent="0">
              <a:buNone/>
            </a:pPr>
            <a:r>
              <a:rPr lang="en-US" sz="3000" dirty="0">
                <a:solidFill>
                  <a:schemeClr val="bg1"/>
                </a:solidFill>
              </a:rPr>
              <a:t>13) Do what is right</a:t>
            </a:r>
          </a:p>
          <a:p>
            <a:pPr marL="0" indent="0">
              <a:buNone/>
            </a:pPr>
            <a:r>
              <a:rPr lang="en-US" sz="3000" dirty="0">
                <a:solidFill>
                  <a:schemeClr val="bg1"/>
                </a:solidFill>
              </a:rPr>
              <a:t>14) Loves other believers</a:t>
            </a:r>
          </a:p>
          <a:p>
            <a:pPr marL="0" indent="0">
              <a:buNone/>
            </a:pPr>
            <a:r>
              <a:rPr lang="en-US" sz="3000" dirty="0">
                <a:solidFill>
                  <a:schemeClr val="bg1"/>
                </a:solidFill>
              </a:rPr>
              <a:t>15) Love =&gt; Action</a:t>
            </a:r>
          </a:p>
          <a:p>
            <a:pPr marL="0" indent="0">
              <a:buNone/>
            </a:pPr>
            <a:r>
              <a:rPr lang="en-US" sz="3000" dirty="0">
                <a:solidFill>
                  <a:schemeClr val="bg1"/>
                </a:solidFill>
              </a:rPr>
              <a:t>16) Believe in the name of his Son, Jesus Christ</a:t>
            </a:r>
          </a:p>
          <a:p>
            <a:pPr marL="0" indent="0">
              <a:buNone/>
            </a:pPr>
            <a:r>
              <a:rPr lang="en-US" sz="3000" dirty="0">
                <a:solidFill>
                  <a:schemeClr val="bg1"/>
                </a:solidFill>
              </a:rPr>
              <a:t>17) Sacrificial love</a:t>
            </a:r>
          </a:p>
          <a:p>
            <a:pPr marL="0" indent="0">
              <a:buNone/>
            </a:pPr>
            <a:r>
              <a:rPr lang="en-US" sz="3000" dirty="0">
                <a:solidFill>
                  <a:schemeClr val="bg1"/>
                </a:solidFill>
              </a:rPr>
              <a:t>18) Face Him with confidence</a:t>
            </a:r>
          </a:p>
        </p:txBody>
      </p:sp>
      <p:sp>
        <p:nvSpPr>
          <p:cNvPr id="4" name="Content Placeholder 3">
            <a:extLst>
              <a:ext uri="{FF2B5EF4-FFF2-40B4-BE49-F238E27FC236}">
                <a16:creationId xmlns:a16="http://schemas.microsoft.com/office/drawing/2014/main" id="{7F82347E-A938-2A7F-F490-EE26528122B0}"/>
              </a:ext>
            </a:extLst>
          </p:cNvPr>
          <p:cNvSpPr>
            <a:spLocks noGrp="1"/>
          </p:cNvSpPr>
          <p:nvPr>
            <p:ph sz="half" idx="2"/>
          </p:nvPr>
        </p:nvSpPr>
        <p:spPr>
          <a:xfrm>
            <a:off x="6172200" y="960798"/>
            <a:ext cx="5943600" cy="5893948"/>
          </a:xfrm>
        </p:spPr>
        <p:txBody>
          <a:bodyPr>
            <a:normAutofit/>
          </a:bodyPr>
          <a:lstStyle/>
          <a:p>
            <a:pPr marL="0" indent="0">
              <a:buNone/>
            </a:pPr>
            <a:r>
              <a:rPr lang="en-US" sz="3000" dirty="0">
                <a:solidFill>
                  <a:schemeClr val="accent2"/>
                </a:solidFill>
              </a:rPr>
              <a:t>Not keeping yourself pure</a:t>
            </a:r>
          </a:p>
          <a:p>
            <a:pPr marL="0" indent="0">
              <a:buNone/>
            </a:pPr>
            <a:r>
              <a:rPr lang="en-US" sz="3000" dirty="0">
                <a:solidFill>
                  <a:schemeClr val="accent2"/>
                </a:solidFill>
              </a:rPr>
              <a:t>Continues to practice sin</a:t>
            </a:r>
          </a:p>
          <a:p>
            <a:pPr marL="0" indent="0">
              <a:buNone/>
            </a:pPr>
            <a:r>
              <a:rPr lang="en-US" sz="3000" dirty="0">
                <a:solidFill>
                  <a:schemeClr val="accent2"/>
                </a:solidFill>
              </a:rPr>
              <a:t>Does not do what is right</a:t>
            </a:r>
          </a:p>
          <a:p>
            <a:pPr marL="0" indent="0">
              <a:buNone/>
            </a:pPr>
            <a:r>
              <a:rPr lang="en-US" sz="3000" dirty="0">
                <a:solidFill>
                  <a:schemeClr val="accent2"/>
                </a:solidFill>
              </a:rPr>
              <a:t>Does not love other believers</a:t>
            </a:r>
          </a:p>
          <a:p>
            <a:pPr marL="0" indent="0">
              <a:buNone/>
            </a:pPr>
            <a:r>
              <a:rPr lang="en-US" sz="3000" dirty="0">
                <a:solidFill>
                  <a:schemeClr val="accent2"/>
                </a:solidFill>
              </a:rPr>
              <a:t>No action with love</a:t>
            </a:r>
          </a:p>
          <a:p>
            <a:pPr marL="0" indent="0">
              <a:buNone/>
            </a:pPr>
            <a:r>
              <a:rPr lang="en-US" sz="3000" dirty="0">
                <a:solidFill>
                  <a:schemeClr val="accent2"/>
                </a:solidFill>
              </a:rPr>
              <a:t>Does not believe in the name of his Son, Jesus Christ</a:t>
            </a:r>
          </a:p>
        </p:txBody>
      </p:sp>
      <p:sp>
        <p:nvSpPr>
          <p:cNvPr id="5" name="Title 1">
            <a:extLst>
              <a:ext uri="{FF2B5EF4-FFF2-40B4-BE49-F238E27FC236}">
                <a16:creationId xmlns:a16="http://schemas.microsoft.com/office/drawing/2014/main" id="{17C6F8A8-B13B-6D91-69DC-533A978DC74A}"/>
              </a:ext>
            </a:extLst>
          </p:cNvPr>
          <p:cNvSpPr txBox="1">
            <a:spLocks/>
          </p:cNvSpPr>
          <p:nvPr/>
        </p:nvSpPr>
        <p:spPr>
          <a:xfrm>
            <a:off x="0" y="0"/>
            <a:ext cx="12191998" cy="960800"/>
          </a:xfrm>
          <a:prstGeom prst="rect">
            <a:avLst/>
          </a:prstGeom>
          <a:ln w="25400">
            <a:solidFill>
              <a:schemeClr val="bg1"/>
            </a:solidFill>
          </a:ln>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chemeClr val="bg1"/>
                </a:solidFill>
              </a:rPr>
              <a:t>WALKING IN THE LIGHT vs </a:t>
            </a:r>
            <a:r>
              <a:rPr lang="en-US" b="1" dirty="0">
                <a:solidFill>
                  <a:schemeClr val="accent2"/>
                </a:solidFill>
              </a:rPr>
              <a:t>NOT WALKING IN THE LIGHT</a:t>
            </a:r>
          </a:p>
        </p:txBody>
      </p:sp>
      <p:cxnSp>
        <p:nvCxnSpPr>
          <p:cNvPr id="7" name="Straight Connector 6">
            <a:extLst>
              <a:ext uri="{FF2B5EF4-FFF2-40B4-BE49-F238E27FC236}">
                <a16:creationId xmlns:a16="http://schemas.microsoft.com/office/drawing/2014/main" id="{FF8D162F-10CB-C81C-1B0A-2894E5756228}"/>
              </a:ext>
            </a:extLst>
          </p:cNvPr>
          <p:cNvCxnSpPr>
            <a:cxnSpLocks/>
          </p:cNvCxnSpPr>
          <p:nvPr/>
        </p:nvCxnSpPr>
        <p:spPr>
          <a:xfrm flipV="1">
            <a:off x="6019800" y="964052"/>
            <a:ext cx="0" cy="5893948"/>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89541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37271938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1A628E-911C-3CF3-9A70-7EB4439744A7}"/>
              </a:ext>
            </a:extLst>
          </p:cNvPr>
          <p:cNvSpPr txBox="1"/>
          <p:nvPr/>
        </p:nvSpPr>
        <p:spPr>
          <a:xfrm>
            <a:off x="7335450" y="1273715"/>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Molly</a:t>
            </a:r>
          </a:p>
        </p:txBody>
      </p:sp>
      <p:sp>
        <p:nvSpPr>
          <p:cNvPr id="5" name="TextBox 4">
            <a:extLst>
              <a:ext uri="{FF2B5EF4-FFF2-40B4-BE49-F238E27FC236}">
                <a16:creationId xmlns:a16="http://schemas.microsoft.com/office/drawing/2014/main" id="{D82A4422-63A7-F8EE-03BC-FB66E7EB912E}"/>
              </a:ext>
            </a:extLst>
          </p:cNvPr>
          <p:cNvSpPr txBox="1"/>
          <p:nvPr/>
        </p:nvSpPr>
        <p:spPr>
          <a:xfrm>
            <a:off x="3158842" y="1262077"/>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Sally</a:t>
            </a:r>
          </a:p>
        </p:txBody>
      </p:sp>
      <p:cxnSp>
        <p:nvCxnSpPr>
          <p:cNvPr id="7" name="Straight Arrow Connector 6">
            <a:extLst>
              <a:ext uri="{FF2B5EF4-FFF2-40B4-BE49-F238E27FC236}">
                <a16:creationId xmlns:a16="http://schemas.microsoft.com/office/drawing/2014/main" id="{068E06F3-C97E-FFC2-18C8-A36858DAF74E}"/>
              </a:ext>
            </a:extLst>
          </p:cNvPr>
          <p:cNvCxnSpPr>
            <a:cxnSpLocks/>
            <a:stCxn id="5" idx="3"/>
            <a:endCxn id="4" idx="1"/>
          </p:cNvCxnSpPr>
          <p:nvPr/>
        </p:nvCxnSpPr>
        <p:spPr>
          <a:xfrm>
            <a:off x="5120462" y="1646798"/>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DD4A3B8-10E6-1C65-5BDB-D2F88ADA9FD1}"/>
              </a:ext>
            </a:extLst>
          </p:cNvPr>
          <p:cNvSpPr txBox="1"/>
          <p:nvPr/>
        </p:nvSpPr>
        <p:spPr>
          <a:xfrm>
            <a:off x="7335450" y="3822119"/>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Jeff</a:t>
            </a:r>
          </a:p>
        </p:txBody>
      </p:sp>
      <p:sp>
        <p:nvSpPr>
          <p:cNvPr id="11" name="TextBox 10">
            <a:extLst>
              <a:ext uri="{FF2B5EF4-FFF2-40B4-BE49-F238E27FC236}">
                <a16:creationId xmlns:a16="http://schemas.microsoft.com/office/drawing/2014/main" id="{1AB69F1F-C986-7A33-EFC3-1C967406E548}"/>
              </a:ext>
            </a:extLst>
          </p:cNvPr>
          <p:cNvSpPr txBox="1"/>
          <p:nvPr/>
        </p:nvSpPr>
        <p:spPr>
          <a:xfrm>
            <a:off x="3158842" y="3810481"/>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Joe</a:t>
            </a:r>
          </a:p>
        </p:txBody>
      </p:sp>
      <p:cxnSp>
        <p:nvCxnSpPr>
          <p:cNvPr id="12" name="Straight Arrow Connector 11">
            <a:extLst>
              <a:ext uri="{FF2B5EF4-FFF2-40B4-BE49-F238E27FC236}">
                <a16:creationId xmlns:a16="http://schemas.microsoft.com/office/drawing/2014/main" id="{082D3ADC-CEA0-624F-01B6-BE1814979F6B}"/>
              </a:ext>
            </a:extLst>
          </p:cNvPr>
          <p:cNvCxnSpPr>
            <a:cxnSpLocks/>
            <a:stCxn id="11" idx="3"/>
            <a:endCxn id="10" idx="1"/>
          </p:cNvCxnSpPr>
          <p:nvPr/>
        </p:nvCxnSpPr>
        <p:spPr>
          <a:xfrm>
            <a:off x="5120462" y="4195202"/>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F69F969-97D6-314C-EDB0-F0E20A681A5F}"/>
              </a:ext>
            </a:extLst>
          </p:cNvPr>
          <p:cNvCxnSpPr>
            <a:cxnSpLocks/>
            <a:stCxn id="4" idx="2"/>
            <a:endCxn id="10" idx="0"/>
          </p:cNvCxnSpPr>
          <p:nvPr/>
        </p:nvCxnSpPr>
        <p:spPr>
          <a:xfrm>
            <a:off x="8316260" y="2043156"/>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88CE0D0-6A0E-0843-9E0E-B955C5241853}"/>
              </a:ext>
            </a:extLst>
          </p:cNvPr>
          <p:cNvCxnSpPr>
            <a:cxnSpLocks/>
            <a:stCxn id="5" idx="2"/>
            <a:endCxn id="11" idx="0"/>
          </p:cNvCxnSpPr>
          <p:nvPr/>
        </p:nvCxnSpPr>
        <p:spPr>
          <a:xfrm>
            <a:off x="4139652" y="2031518"/>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DD85AF3-7520-EB35-4750-1CF4B4F67B8B}"/>
              </a:ext>
            </a:extLst>
          </p:cNvPr>
          <p:cNvSpPr txBox="1"/>
          <p:nvPr/>
        </p:nvSpPr>
        <p:spPr>
          <a:xfrm>
            <a:off x="5368085" y="583849"/>
            <a:ext cx="1719743" cy="1077218"/>
          </a:xfrm>
          <a:prstGeom prst="rect">
            <a:avLst/>
          </a:prstGeom>
          <a:noFill/>
        </p:spPr>
        <p:txBody>
          <a:bodyPr wrap="square" rtlCol="0">
            <a:spAutoFit/>
          </a:bodyPr>
          <a:lstStyle/>
          <a:p>
            <a:pPr algn="ctr"/>
            <a:r>
              <a:rPr lang="en-US" sz="3200" dirty="0">
                <a:solidFill>
                  <a:schemeClr val="accent2"/>
                </a:solidFill>
              </a:rPr>
              <a:t>Sisters</a:t>
            </a:r>
          </a:p>
          <a:p>
            <a:pPr algn="ctr"/>
            <a:r>
              <a:rPr lang="en-US" sz="3200" dirty="0">
                <a:solidFill>
                  <a:schemeClr val="accent2"/>
                </a:solidFill>
              </a:rPr>
              <a:t>Relatives</a:t>
            </a:r>
          </a:p>
        </p:txBody>
      </p:sp>
      <p:sp>
        <p:nvSpPr>
          <p:cNvPr id="27" name="TextBox 26">
            <a:extLst>
              <a:ext uri="{FF2B5EF4-FFF2-40B4-BE49-F238E27FC236}">
                <a16:creationId xmlns:a16="http://schemas.microsoft.com/office/drawing/2014/main" id="{CD61418B-46B5-6659-AA3D-C5F0F3F799E0}"/>
              </a:ext>
            </a:extLst>
          </p:cNvPr>
          <p:cNvSpPr txBox="1"/>
          <p:nvPr/>
        </p:nvSpPr>
        <p:spPr>
          <a:xfrm>
            <a:off x="8333861" y="2043156"/>
            <a:ext cx="1719741" cy="584775"/>
          </a:xfrm>
          <a:prstGeom prst="rect">
            <a:avLst/>
          </a:prstGeom>
          <a:noFill/>
        </p:spPr>
        <p:txBody>
          <a:bodyPr wrap="square" rtlCol="0">
            <a:spAutoFit/>
          </a:bodyPr>
          <a:lstStyle/>
          <a:p>
            <a:r>
              <a:rPr lang="en-US" sz="3200" dirty="0">
                <a:solidFill>
                  <a:schemeClr val="accent2"/>
                </a:solidFill>
              </a:rPr>
              <a:t>Mother</a:t>
            </a:r>
          </a:p>
        </p:txBody>
      </p:sp>
      <p:sp>
        <p:nvSpPr>
          <p:cNvPr id="28" name="TextBox 27">
            <a:extLst>
              <a:ext uri="{FF2B5EF4-FFF2-40B4-BE49-F238E27FC236}">
                <a16:creationId xmlns:a16="http://schemas.microsoft.com/office/drawing/2014/main" id="{02AB7C73-3AFD-5191-E4CD-38DB76CA5D7D}"/>
              </a:ext>
            </a:extLst>
          </p:cNvPr>
          <p:cNvSpPr txBox="1"/>
          <p:nvPr/>
        </p:nvSpPr>
        <p:spPr>
          <a:xfrm>
            <a:off x="8333860" y="3237344"/>
            <a:ext cx="1719741" cy="584775"/>
          </a:xfrm>
          <a:prstGeom prst="rect">
            <a:avLst/>
          </a:prstGeom>
          <a:noFill/>
        </p:spPr>
        <p:txBody>
          <a:bodyPr wrap="square" rtlCol="0">
            <a:spAutoFit/>
          </a:bodyPr>
          <a:lstStyle/>
          <a:p>
            <a:r>
              <a:rPr lang="en-US" sz="3200" dirty="0">
                <a:solidFill>
                  <a:schemeClr val="accent2"/>
                </a:solidFill>
              </a:rPr>
              <a:t>Son</a:t>
            </a:r>
          </a:p>
        </p:txBody>
      </p:sp>
      <p:sp>
        <p:nvSpPr>
          <p:cNvPr id="29" name="TextBox 28">
            <a:extLst>
              <a:ext uri="{FF2B5EF4-FFF2-40B4-BE49-F238E27FC236}">
                <a16:creationId xmlns:a16="http://schemas.microsoft.com/office/drawing/2014/main" id="{A6A59304-AA7B-0D12-C0CC-D67D6D1A5E3C}"/>
              </a:ext>
            </a:extLst>
          </p:cNvPr>
          <p:cNvSpPr txBox="1"/>
          <p:nvPr/>
        </p:nvSpPr>
        <p:spPr>
          <a:xfrm>
            <a:off x="2383831" y="2043156"/>
            <a:ext cx="1719741" cy="584775"/>
          </a:xfrm>
          <a:prstGeom prst="rect">
            <a:avLst/>
          </a:prstGeom>
          <a:noFill/>
        </p:spPr>
        <p:txBody>
          <a:bodyPr wrap="square" rtlCol="0">
            <a:spAutoFit/>
          </a:bodyPr>
          <a:lstStyle/>
          <a:p>
            <a:pPr algn="r"/>
            <a:r>
              <a:rPr lang="en-US" sz="3200" dirty="0">
                <a:solidFill>
                  <a:schemeClr val="accent2"/>
                </a:solidFill>
              </a:rPr>
              <a:t>Mother</a:t>
            </a:r>
          </a:p>
        </p:txBody>
      </p:sp>
      <p:sp>
        <p:nvSpPr>
          <p:cNvPr id="30" name="TextBox 29">
            <a:extLst>
              <a:ext uri="{FF2B5EF4-FFF2-40B4-BE49-F238E27FC236}">
                <a16:creationId xmlns:a16="http://schemas.microsoft.com/office/drawing/2014/main" id="{FE1B2E86-C531-A4A7-BC2D-44CAF8DCE58C}"/>
              </a:ext>
            </a:extLst>
          </p:cNvPr>
          <p:cNvSpPr txBox="1"/>
          <p:nvPr/>
        </p:nvSpPr>
        <p:spPr>
          <a:xfrm>
            <a:off x="2383830" y="3237344"/>
            <a:ext cx="1719741" cy="584775"/>
          </a:xfrm>
          <a:prstGeom prst="rect">
            <a:avLst/>
          </a:prstGeom>
          <a:noFill/>
        </p:spPr>
        <p:txBody>
          <a:bodyPr wrap="square" rtlCol="0">
            <a:spAutoFit/>
          </a:bodyPr>
          <a:lstStyle/>
          <a:p>
            <a:pPr algn="r"/>
            <a:r>
              <a:rPr lang="en-US" sz="3200" dirty="0">
                <a:solidFill>
                  <a:schemeClr val="accent2"/>
                </a:solidFill>
              </a:rPr>
              <a:t>Son</a:t>
            </a:r>
          </a:p>
        </p:txBody>
      </p:sp>
      <p:sp>
        <p:nvSpPr>
          <p:cNvPr id="33" name="TextBox 32">
            <a:extLst>
              <a:ext uri="{FF2B5EF4-FFF2-40B4-BE49-F238E27FC236}">
                <a16:creationId xmlns:a16="http://schemas.microsoft.com/office/drawing/2014/main" id="{7BCE75C0-BA73-5A4B-F097-5D05DB2BACEB}"/>
              </a:ext>
            </a:extLst>
          </p:cNvPr>
          <p:cNvSpPr txBox="1"/>
          <p:nvPr/>
        </p:nvSpPr>
        <p:spPr>
          <a:xfrm>
            <a:off x="5368085" y="3610425"/>
            <a:ext cx="1719743" cy="584775"/>
          </a:xfrm>
          <a:prstGeom prst="rect">
            <a:avLst/>
          </a:prstGeom>
          <a:noFill/>
        </p:spPr>
        <p:txBody>
          <a:bodyPr wrap="square" rtlCol="0">
            <a:spAutoFit/>
          </a:bodyPr>
          <a:lstStyle/>
          <a:p>
            <a:pPr algn="ctr"/>
            <a:r>
              <a:rPr lang="en-US" sz="3200" dirty="0">
                <a:solidFill>
                  <a:schemeClr val="accent2"/>
                </a:solidFill>
              </a:rPr>
              <a:t>Cousins</a:t>
            </a:r>
          </a:p>
        </p:txBody>
      </p:sp>
    </p:spTree>
    <p:extLst>
      <p:ext uri="{BB962C8B-B14F-4D97-AF65-F5344CB8AC3E}">
        <p14:creationId xmlns:p14="http://schemas.microsoft.com/office/powerpoint/2010/main" val="2714358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63DFE4-7636-9E5B-AF74-FE9FA40D24AA}"/>
              </a:ext>
            </a:extLst>
          </p:cNvPr>
          <p:cNvSpPr>
            <a:spLocks noGrp="1"/>
          </p:cNvSpPr>
          <p:nvPr>
            <p:ph idx="1"/>
          </p:nvPr>
        </p:nvSpPr>
        <p:spPr>
          <a:xfrm>
            <a:off x="335901" y="221674"/>
            <a:ext cx="11856099" cy="6636326"/>
          </a:xfrm>
        </p:spPr>
        <p:txBody>
          <a:bodyPr>
            <a:noAutofit/>
          </a:bodyPr>
          <a:lstStyle/>
          <a:p>
            <a:pPr marL="0" marR="0" indent="0" algn="l" rtl="0">
              <a:buNone/>
            </a:pPr>
            <a:r>
              <a:rPr lang="en-US" sz="2400" b="0" i="0" strike="noStrike" baseline="0" dirty="0">
                <a:solidFill>
                  <a:schemeClr val="accent2"/>
                </a:solidFill>
                <a:latin typeface="Verdana" panose="020B0604030504040204" pitchFamily="34" charset="0"/>
              </a:rPr>
              <a:t>1 John 1:4</a:t>
            </a:r>
            <a:r>
              <a:rPr lang="en-US" sz="2400" b="0" i="0" strike="noStrike" baseline="0" dirty="0">
                <a:solidFill>
                  <a:schemeClr val="bg1"/>
                </a:solidFill>
                <a:latin typeface="Verdana" panose="020B0604030504040204" pitchFamily="34" charset="0"/>
              </a:rPr>
              <a:t>  We are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these things so that you may fully share our joy.</a:t>
            </a:r>
          </a:p>
          <a:p>
            <a:pPr marL="0" marR="0" indent="0" algn="l" rtl="0">
              <a:buNone/>
            </a:pPr>
            <a:r>
              <a:rPr lang="en-US" sz="2400" b="0" i="0" strike="noStrike" baseline="0" dirty="0">
                <a:solidFill>
                  <a:schemeClr val="accent2"/>
                </a:solidFill>
                <a:latin typeface="Verdana" panose="020B0604030504040204" pitchFamily="34" charset="0"/>
              </a:rPr>
              <a:t>1 John 2:1  </a:t>
            </a:r>
            <a:r>
              <a:rPr lang="en-US" sz="2400" b="0" i="0" strike="noStrike" baseline="0" dirty="0">
                <a:solidFill>
                  <a:schemeClr val="bg1"/>
                </a:solidFill>
                <a:latin typeface="Verdana" panose="020B0604030504040204" pitchFamily="34" charset="0"/>
              </a:rPr>
              <a:t>My dear children, I am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this to you so that you will not sin. But if anyone does sin, we have an advocate who pleads our case before the Father. He is Jesus Christ, the one who is truly righteous.</a:t>
            </a:r>
          </a:p>
          <a:p>
            <a:pPr marL="0" marR="0" indent="0" algn="l" rtl="0">
              <a:buNone/>
            </a:pPr>
            <a:r>
              <a:rPr lang="en-US" sz="2400" b="0" i="0" strike="noStrike" baseline="0" dirty="0">
                <a:solidFill>
                  <a:schemeClr val="accent2"/>
                </a:solidFill>
                <a:latin typeface="Verdana" panose="020B0604030504040204" pitchFamily="34" charset="0"/>
              </a:rPr>
              <a:t>1 John 2:12  </a:t>
            </a:r>
            <a:r>
              <a:rPr lang="en-US" sz="2400" b="0" i="0" strike="noStrike" baseline="0" dirty="0">
                <a:solidFill>
                  <a:schemeClr val="bg1"/>
                </a:solidFill>
                <a:latin typeface="Verdana" panose="020B0604030504040204" pitchFamily="34" charset="0"/>
              </a:rPr>
              <a:t>I am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to you who are God’s children because your sins have been forgiven through Jesus.</a:t>
            </a:r>
          </a:p>
          <a:p>
            <a:pPr marL="0" marR="0" indent="0" algn="l" rtl="0">
              <a:buNone/>
            </a:pPr>
            <a:r>
              <a:rPr lang="en-US" sz="2400" b="0" i="0" strike="noStrike" baseline="0" dirty="0">
                <a:solidFill>
                  <a:schemeClr val="accent2"/>
                </a:solidFill>
                <a:latin typeface="Verdana" panose="020B0604030504040204" pitchFamily="34" charset="0"/>
              </a:rPr>
              <a:t>1 John 2:13  </a:t>
            </a:r>
            <a:r>
              <a:rPr lang="en-US" sz="2400" b="0" i="0" strike="noStrike" baseline="0" dirty="0">
                <a:solidFill>
                  <a:schemeClr val="bg1"/>
                </a:solidFill>
                <a:latin typeface="Verdana" panose="020B0604030504040204" pitchFamily="34" charset="0"/>
              </a:rPr>
              <a:t>I am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to you who are mature in the faith because you know Christ, who existed from the beginning. I am writing to you who are young in the faith because you have won your battle with the evil one.</a:t>
            </a:r>
          </a:p>
          <a:p>
            <a:pPr marL="0" marR="0" indent="0" algn="l" rtl="0">
              <a:buNone/>
            </a:pPr>
            <a:r>
              <a:rPr lang="en-US" sz="2400" b="0" i="0" strike="noStrike" baseline="0" dirty="0">
                <a:solidFill>
                  <a:schemeClr val="accent2"/>
                </a:solidFill>
                <a:latin typeface="Verdana" panose="020B0604030504040204" pitchFamily="34" charset="0"/>
              </a:rPr>
              <a:t>1 John 2:21  </a:t>
            </a:r>
            <a:r>
              <a:rPr lang="en-US" sz="2400" b="0" i="0" strike="noStrike" baseline="0" dirty="0">
                <a:solidFill>
                  <a:schemeClr val="bg1"/>
                </a:solidFill>
                <a:latin typeface="Verdana" panose="020B0604030504040204" pitchFamily="34" charset="0"/>
              </a:rPr>
              <a:t>So I am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to you not because you don’t know the truth but because you know the difference between truth and lies.</a:t>
            </a:r>
          </a:p>
          <a:p>
            <a:pPr marL="0" marR="0" indent="0" algn="l" rtl="0">
              <a:buNone/>
            </a:pPr>
            <a:r>
              <a:rPr lang="en-US" sz="2400" b="0" i="0" strike="noStrike" baseline="0" dirty="0">
                <a:solidFill>
                  <a:schemeClr val="accent2"/>
                </a:solidFill>
                <a:latin typeface="Verdana" panose="020B0604030504040204" pitchFamily="34" charset="0"/>
              </a:rPr>
              <a:t>1 John 2:26  </a:t>
            </a:r>
            <a:r>
              <a:rPr lang="en-US" sz="2400" b="0" i="0" strike="noStrike" baseline="0" dirty="0">
                <a:solidFill>
                  <a:schemeClr val="bg1"/>
                </a:solidFill>
                <a:latin typeface="Verdana" panose="020B0604030504040204" pitchFamily="34" charset="0"/>
              </a:rPr>
              <a:t>I am </a:t>
            </a:r>
            <a:r>
              <a:rPr lang="en-US" sz="2400" b="0" i="0" strike="noStrike" baseline="0" dirty="0">
                <a:solidFill>
                  <a:schemeClr val="accent2"/>
                </a:solidFill>
                <a:latin typeface="Verdana" panose="020B0604030504040204" pitchFamily="34" charset="0"/>
              </a:rPr>
              <a:t>writing</a:t>
            </a:r>
            <a:r>
              <a:rPr lang="en-US" sz="2400" b="0" i="0" strike="noStrike" baseline="0" dirty="0">
                <a:solidFill>
                  <a:schemeClr val="bg1"/>
                </a:solidFill>
                <a:latin typeface="Verdana" panose="020B0604030504040204" pitchFamily="34" charset="0"/>
              </a:rPr>
              <a:t> these things to warn you about those who want to lead you astray.</a:t>
            </a:r>
            <a:endParaRPr lang="en-US" sz="2400" b="0" i="0" strike="noStrike" baseline="0" dirty="0">
              <a:solidFill>
                <a:schemeClr val="bg1"/>
              </a:solidFill>
            </a:endParaRPr>
          </a:p>
        </p:txBody>
      </p:sp>
    </p:spTree>
    <p:extLst>
      <p:ext uri="{BB962C8B-B14F-4D97-AF65-F5344CB8AC3E}">
        <p14:creationId xmlns:p14="http://schemas.microsoft.com/office/powerpoint/2010/main" val="25954036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1A628E-911C-3CF3-9A70-7EB4439744A7}"/>
              </a:ext>
            </a:extLst>
          </p:cNvPr>
          <p:cNvSpPr txBox="1"/>
          <p:nvPr/>
        </p:nvSpPr>
        <p:spPr>
          <a:xfrm>
            <a:off x="5229811" y="2238450"/>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Mary</a:t>
            </a:r>
          </a:p>
        </p:txBody>
      </p:sp>
      <p:sp>
        <p:nvSpPr>
          <p:cNvPr id="5" name="TextBox 4">
            <a:extLst>
              <a:ext uri="{FF2B5EF4-FFF2-40B4-BE49-F238E27FC236}">
                <a16:creationId xmlns:a16="http://schemas.microsoft.com/office/drawing/2014/main" id="{D82A4422-63A7-F8EE-03BC-FB66E7EB912E}"/>
              </a:ext>
            </a:extLst>
          </p:cNvPr>
          <p:cNvSpPr txBox="1"/>
          <p:nvPr/>
        </p:nvSpPr>
        <p:spPr>
          <a:xfrm>
            <a:off x="595616" y="2226812"/>
            <a:ext cx="2419207" cy="769441"/>
          </a:xfrm>
          <a:prstGeom prst="rect">
            <a:avLst/>
          </a:prstGeom>
          <a:noFill/>
          <a:ln w="15875">
            <a:solidFill>
              <a:schemeClr val="bg1"/>
            </a:solidFill>
          </a:ln>
        </p:spPr>
        <p:txBody>
          <a:bodyPr wrap="square" rtlCol="0">
            <a:spAutoFit/>
          </a:bodyPr>
          <a:lstStyle/>
          <a:p>
            <a:pPr algn="ctr"/>
            <a:r>
              <a:rPr lang="en-US" sz="4400" dirty="0">
                <a:solidFill>
                  <a:schemeClr val="bg1"/>
                </a:solidFill>
              </a:rPr>
              <a:t>Elizabeth</a:t>
            </a:r>
          </a:p>
        </p:txBody>
      </p:sp>
      <p:cxnSp>
        <p:nvCxnSpPr>
          <p:cNvPr id="7" name="Straight Arrow Connector 6">
            <a:extLst>
              <a:ext uri="{FF2B5EF4-FFF2-40B4-BE49-F238E27FC236}">
                <a16:creationId xmlns:a16="http://schemas.microsoft.com/office/drawing/2014/main" id="{068E06F3-C97E-FFC2-18C8-A36858DAF74E}"/>
              </a:ext>
            </a:extLst>
          </p:cNvPr>
          <p:cNvCxnSpPr>
            <a:cxnSpLocks/>
            <a:stCxn id="5" idx="3"/>
            <a:endCxn id="4" idx="1"/>
          </p:cNvCxnSpPr>
          <p:nvPr/>
        </p:nvCxnSpPr>
        <p:spPr>
          <a:xfrm>
            <a:off x="3014823" y="2611533"/>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DD4A3B8-10E6-1C65-5BDB-D2F88ADA9FD1}"/>
              </a:ext>
            </a:extLst>
          </p:cNvPr>
          <p:cNvSpPr txBox="1"/>
          <p:nvPr/>
        </p:nvSpPr>
        <p:spPr>
          <a:xfrm>
            <a:off x="5229811" y="4786854"/>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Jesus</a:t>
            </a:r>
          </a:p>
        </p:txBody>
      </p:sp>
      <p:sp>
        <p:nvSpPr>
          <p:cNvPr id="11" name="TextBox 10">
            <a:extLst>
              <a:ext uri="{FF2B5EF4-FFF2-40B4-BE49-F238E27FC236}">
                <a16:creationId xmlns:a16="http://schemas.microsoft.com/office/drawing/2014/main" id="{1AB69F1F-C986-7A33-EFC3-1C967406E548}"/>
              </a:ext>
            </a:extLst>
          </p:cNvPr>
          <p:cNvSpPr txBox="1"/>
          <p:nvPr/>
        </p:nvSpPr>
        <p:spPr>
          <a:xfrm>
            <a:off x="595616" y="4775216"/>
            <a:ext cx="2419207"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John</a:t>
            </a:r>
          </a:p>
        </p:txBody>
      </p:sp>
      <p:cxnSp>
        <p:nvCxnSpPr>
          <p:cNvPr id="12" name="Straight Arrow Connector 11">
            <a:extLst>
              <a:ext uri="{FF2B5EF4-FFF2-40B4-BE49-F238E27FC236}">
                <a16:creationId xmlns:a16="http://schemas.microsoft.com/office/drawing/2014/main" id="{082D3ADC-CEA0-624F-01B6-BE1814979F6B}"/>
              </a:ext>
            </a:extLst>
          </p:cNvPr>
          <p:cNvCxnSpPr>
            <a:cxnSpLocks/>
            <a:stCxn id="11" idx="3"/>
            <a:endCxn id="10" idx="1"/>
          </p:cNvCxnSpPr>
          <p:nvPr/>
        </p:nvCxnSpPr>
        <p:spPr>
          <a:xfrm>
            <a:off x="3014823" y="5159937"/>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F69F969-97D6-314C-EDB0-F0E20A681A5F}"/>
              </a:ext>
            </a:extLst>
          </p:cNvPr>
          <p:cNvCxnSpPr>
            <a:cxnSpLocks/>
            <a:stCxn id="4" idx="2"/>
            <a:endCxn id="10" idx="0"/>
          </p:cNvCxnSpPr>
          <p:nvPr/>
        </p:nvCxnSpPr>
        <p:spPr>
          <a:xfrm>
            <a:off x="6210621" y="3007891"/>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88CE0D0-6A0E-0843-9E0E-B955C5241853}"/>
              </a:ext>
            </a:extLst>
          </p:cNvPr>
          <p:cNvCxnSpPr>
            <a:cxnSpLocks/>
            <a:stCxn id="5" idx="2"/>
            <a:endCxn id="11" idx="0"/>
          </p:cNvCxnSpPr>
          <p:nvPr/>
        </p:nvCxnSpPr>
        <p:spPr>
          <a:xfrm>
            <a:off x="1805220" y="2996253"/>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DD85AF3-7520-EB35-4750-1CF4B4F67B8B}"/>
              </a:ext>
            </a:extLst>
          </p:cNvPr>
          <p:cNvSpPr txBox="1"/>
          <p:nvPr/>
        </p:nvSpPr>
        <p:spPr>
          <a:xfrm>
            <a:off x="3014823" y="533515"/>
            <a:ext cx="2197387" cy="2062103"/>
          </a:xfrm>
          <a:prstGeom prst="rect">
            <a:avLst/>
          </a:prstGeom>
          <a:noFill/>
        </p:spPr>
        <p:txBody>
          <a:bodyPr wrap="square" rtlCol="0">
            <a:spAutoFit/>
          </a:bodyPr>
          <a:lstStyle/>
          <a:p>
            <a:pPr algn="ctr"/>
            <a:r>
              <a:rPr lang="en-US" sz="3200" dirty="0">
                <a:solidFill>
                  <a:schemeClr val="accent2"/>
                </a:solidFill>
              </a:rPr>
              <a:t>Luke 1:36</a:t>
            </a:r>
          </a:p>
          <a:p>
            <a:pPr algn="ctr"/>
            <a:r>
              <a:rPr lang="en-US" sz="3200" dirty="0">
                <a:solidFill>
                  <a:schemeClr val="accent2"/>
                </a:solidFill>
              </a:rPr>
              <a:t>Relative</a:t>
            </a:r>
          </a:p>
          <a:p>
            <a:pPr algn="ctr"/>
            <a:r>
              <a:rPr lang="en-US" sz="3200" dirty="0">
                <a:solidFill>
                  <a:schemeClr val="accent2"/>
                </a:solidFill>
              </a:rPr>
              <a:t>Cousins</a:t>
            </a:r>
          </a:p>
          <a:p>
            <a:pPr algn="ctr"/>
            <a:r>
              <a:rPr lang="en-US" sz="3200" dirty="0">
                <a:solidFill>
                  <a:schemeClr val="accent2"/>
                </a:solidFill>
              </a:rPr>
              <a:t>Kinswoman</a:t>
            </a:r>
          </a:p>
        </p:txBody>
      </p:sp>
      <p:sp>
        <p:nvSpPr>
          <p:cNvPr id="27" name="TextBox 26">
            <a:extLst>
              <a:ext uri="{FF2B5EF4-FFF2-40B4-BE49-F238E27FC236}">
                <a16:creationId xmlns:a16="http://schemas.microsoft.com/office/drawing/2014/main" id="{CD61418B-46B5-6659-AA3D-C5F0F3F799E0}"/>
              </a:ext>
            </a:extLst>
          </p:cNvPr>
          <p:cNvSpPr txBox="1"/>
          <p:nvPr/>
        </p:nvSpPr>
        <p:spPr>
          <a:xfrm>
            <a:off x="6228222" y="3007891"/>
            <a:ext cx="1719741" cy="584775"/>
          </a:xfrm>
          <a:prstGeom prst="rect">
            <a:avLst/>
          </a:prstGeom>
          <a:noFill/>
        </p:spPr>
        <p:txBody>
          <a:bodyPr wrap="square" rtlCol="0">
            <a:spAutoFit/>
          </a:bodyPr>
          <a:lstStyle/>
          <a:p>
            <a:r>
              <a:rPr lang="en-US" sz="3200" dirty="0">
                <a:solidFill>
                  <a:schemeClr val="accent2"/>
                </a:solidFill>
              </a:rPr>
              <a:t>Mother</a:t>
            </a:r>
          </a:p>
        </p:txBody>
      </p:sp>
      <p:sp>
        <p:nvSpPr>
          <p:cNvPr id="28" name="TextBox 27">
            <a:extLst>
              <a:ext uri="{FF2B5EF4-FFF2-40B4-BE49-F238E27FC236}">
                <a16:creationId xmlns:a16="http://schemas.microsoft.com/office/drawing/2014/main" id="{02AB7C73-3AFD-5191-E4CD-38DB76CA5D7D}"/>
              </a:ext>
            </a:extLst>
          </p:cNvPr>
          <p:cNvSpPr txBox="1"/>
          <p:nvPr/>
        </p:nvSpPr>
        <p:spPr>
          <a:xfrm>
            <a:off x="6228221" y="4134034"/>
            <a:ext cx="1719741" cy="584775"/>
          </a:xfrm>
          <a:prstGeom prst="rect">
            <a:avLst/>
          </a:prstGeom>
          <a:noFill/>
        </p:spPr>
        <p:txBody>
          <a:bodyPr wrap="square" rtlCol="0">
            <a:spAutoFit/>
          </a:bodyPr>
          <a:lstStyle/>
          <a:p>
            <a:r>
              <a:rPr lang="en-US" sz="3200" dirty="0">
                <a:solidFill>
                  <a:schemeClr val="accent2"/>
                </a:solidFill>
              </a:rPr>
              <a:t>Son</a:t>
            </a:r>
          </a:p>
        </p:txBody>
      </p:sp>
      <p:sp>
        <p:nvSpPr>
          <p:cNvPr id="29" name="TextBox 28">
            <a:extLst>
              <a:ext uri="{FF2B5EF4-FFF2-40B4-BE49-F238E27FC236}">
                <a16:creationId xmlns:a16="http://schemas.microsoft.com/office/drawing/2014/main" id="{A6A59304-AA7B-0D12-C0CC-D67D6D1A5E3C}"/>
              </a:ext>
            </a:extLst>
          </p:cNvPr>
          <p:cNvSpPr txBox="1"/>
          <p:nvPr/>
        </p:nvSpPr>
        <p:spPr>
          <a:xfrm>
            <a:off x="32759" y="3010068"/>
            <a:ext cx="1719741" cy="584775"/>
          </a:xfrm>
          <a:prstGeom prst="rect">
            <a:avLst/>
          </a:prstGeom>
          <a:noFill/>
        </p:spPr>
        <p:txBody>
          <a:bodyPr wrap="square" rtlCol="0">
            <a:spAutoFit/>
          </a:bodyPr>
          <a:lstStyle/>
          <a:p>
            <a:pPr algn="r"/>
            <a:r>
              <a:rPr lang="en-US" sz="3200" dirty="0">
                <a:solidFill>
                  <a:schemeClr val="accent2"/>
                </a:solidFill>
              </a:rPr>
              <a:t>Mother</a:t>
            </a:r>
          </a:p>
        </p:txBody>
      </p:sp>
      <p:sp>
        <p:nvSpPr>
          <p:cNvPr id="30" name="TextBox 29">
            <a:extLst>
              <a:ext uri="{FF2B5EF4-FFF2-40B4-BE49-F238E27FC236}">
                <a16:creationId xmlns:a16="http://schemas.microsoft.com/office/drawing/2014/main" id="{FE1B2E86-C531-A4A7-BC2D-44CAF8DCE58C}"/>
              </a:ext>
            </a:extLst>
          </p:cNvPr>
          <p:cNvSpPr txBox="1"/>
          <p:nvPr/>
        </p:nvSpPr>
        <p:spPr>
          <a:xfrm>
            <a:off x="32758" y="4112922"/>
            <a:ext cx="1719741" cy="584775"/>
          </a:xfrm>
          <a:prstGeom prst="rect">
            <a:avLst/>
          </a:prstGeom>
          <a:noFill/>
        </p:spPr>
        <p:txBody>
          <a:bodyPr wrap="square" rtlCol="0">
            <a:spAutoFit/>
          </a:bodyPr>
          <a:lstStyle/>
          <a:p>
            <a:pPr algn="r"/>
            <a:r>
              <a:rPr lang="en-US" sz="3200" dirty="0">
                <a:solidFill>
                  <a:schemeClr val="accent2"/>
                </a:solidFill>
              </a:rPr>
              <a:t>Son</a:t>
            </a:r>
          </a:p>
        </p:txBody>
      </p:sp>
      <p:sp>
        <p:nvSpPr>
          <p:cNvPr id="33" name="TextBox 32">
            <a:extLst>
              <a:ext uri="{FF2B5EF4-FFF2-40B4-BE49-F238E27FC236}">
                <a16:creationId xmlns:a16="http://schemas.microsoft.com/office/drawing/2014/main" id="{7BCE75C0-BA73-5A4B-F097-5D05DB2BACEB}"/>
              </a:ext>
            </a:extLst>
          </p:cNvPr>
          <p:cNvSpPr txBox="1"/>
          <p:nvPr/>
        </p:nvSpPr>
        <p:spPr>
          <a:xfrm>
            <a:off x="3262446" y="4575160"/>
            <a:ext cx="1719743" cy="584775"/>
          </a:xfrm>
          <a:prstGeom prst="rect">
            <a:avLst/>
          </a:prstGeom>
          <a:noFill/>
        </p:spPr>
        <p:txBody>
          <a:bodyPr wrap="square" rtlCol="0">
            <a:spAutoFit/>
          </a:bodyPr>
          <a:lstStyle/>
          <a:p>
            <a:pPr algn="ctr"/>
            <a:r>
              <a:rPr lang="en-US" sz="3200" dirty="0">
                <a:solidFill>
                  <a:schemeClr val="accent2"/>
                </a:solidFill>
              </a:rPr>
              <a:t>Cousins</a:t>
            </a:r>
          </a:p>
        </p:txBody>
      </p:sp>
      <p:sp>
        <p:nvSpPr>
          <p:cNvPr id="2" name="TextBox 1">
            <a:extLst>
              <a:ext uri="{FF2B5EF4-FFF2-40B4-BE49-F238E27FC236}">
                <a16:creationId xmlns:a16="http://schemas.microsoft.com/office/drawing/2014/main" id="{53494051-784F-DB08-DF48-432E61767E15}"/>
              </a:ext>
            </a:extLst>
          </p:cNvPr>
          <p:cNvSpPr txBox="1"/>
          <p:nvPr/>
        </p:nvSpPr>
        <p:spPr>
          <a:xfrm>
            <a:off x="8870486" y="2224440"/>
            <a:ext cx="2843340" cy="769441"/>
          </a:xfrm>
          <a:prstGeom prst="rect">
            <a:avLst/>
          </a:prstGeom>
          <a:noFill/>
          <a:ln w="15875">
            <a:solidFill>
              <a:schemeClr val="tx1"/>
            </a:solidFill>
          </a:ln>
        </p:spPr>
        <p:txBody>
          <a:bodyPr wrap="square" rtlCol="0">
            <a:spAutoFit/>
          </a:bodyPr>
          <a:lstStyle/>
          <a:p>
            <a:pPr algn="ctr"/>
            <a:r>
              <a:rPr lang="en-US" sz="4400" dirty="0"/>
              <a:t>Salome</a:t>
            </a:r>
          </a:p>
        </p:txBody>
      </p:sp>
      <p:sp>
        <p:nvSpPr>
          <p:cNvPr id="3" name="TextBox 2">
            <a:extLst>
              <a:ext uri="{FF2B5EF4-FFF2-40B4-BE49-F238E27FC236}">
                <a16:creationId xmlns:a16="http://schemas.microsoft.com/office/drawing/2014/main" id="{255066EB-624F-5AD0-B85F-A95466BE9E9F}"/>
              </a:ext>
            </a:extLst>
          </p:cNvPr>
          <p:cNvSpPr txBox="1"/>
          <p:nvPr/>
        </p:nvSpPr>
        <p:spPr>
          <a:xfrm>
            <a:off x="8821409" y="4786854"/>
            <a:ext cx="2892417" cy="769441"/>
          </a:xfrm>
          <a:prstGeom prst="rect">
            <a:avLst/>
          </a:prstGeom>
          <a:noFill/>
          <a:ln w="15875">
            <a:solidFill>
              <a:schemeClr val="tx1"/>
            </a:solidFill>
          </a:ln>
        </p:spPr>
        <p:txBody>
          <a:bodyPr wrap="square" rtlCol="0">
            <a:spAutoFit/>
          </a:bodyPr>
          <a:lstStyle/>
          <a:p>
            <a:pPr algn="ctr"/>
            <a:r>
              <a:rPr lang="en-US" sz="4400" dirty="0"/>
              <a:t>John/James</a:t>
            </a:r>
          </a:p>
        </p:txBody>
      </p:sp>
      <p:cxnSp>
        <p:nvCxnSpPr>
          <p:cNvPr id="6" name="Straight Arrow Connector 5">
            <a:extLst>
              <a:ext uri="{FF2B5EF4-FFF2-40B4-BE49-F238E27FC236}">
                <a16:creationId xmlns:a16="http://schemas.microsoft.com/office/drawing/2014/main" id="{9CE2636B-FBA6-775A-0EFE-273EA8176C29}"/>
              </a:ext>
            </a:extLst>
          </p:cNvPr>
          <p:cNvCxnSpPr>
            <a:cxnSpLocks/>
            <a:stCxn id="2" idx="2"/>
            <a:endCxn id="3" idx="0"/>
          </p:cNvCxnSpPr>
          <p:nvPr/>
        </p:nvCxnSpPr>
        <p:spPr>
          <a:xfrm flipH="1">
            <a:off x="10267618" y="2993881"/>
            <a:ext cx="24538" cy="1792973"/>
          </a:xfrm>
          <a:prstGeom prst="straightConnector1">
            <a:avLst/>
          </a:prstGeom>
          <a:ln w="1587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0561DBA-2C41-92C4-2739-E9AD2B988B57}"/>
              </a:ext>
            </a:extLst>
          </p:cNvPr>
          <p:cNvSpPr txBox="1"/>
          <p:nvPr/>
        </p:nvSpPr>
        <p:spPr>
          <a:xfrm>
            <a:off x="9994085" y="3020210"/>
            <a:ext cx="1719741" cy="584775"/>
          </a:xfrm>
          <a:prstGeom prst="rect">
            <a:avLst/>
          </a:prstGeom>
          <a:noFill/>
        </p:spPr>
        <p:txBody>
          <a:bodyPr wrap="square" rtlCol="0">
            <a:spAutoFit/>
          </a:bodyPr>
          <a:lstStyle/>
          <a:p>
            <a:pPr algn="r"/>
            <a:r>
              <a:rPr lang="en-US" sz="3200" dirty="0"/>
              <a:t>Mother</a:t>
            </a:r>
          </a:p>
        </p:txBody>
      </p:sp>
      <p:sp>
        <p:nvSpPr>
          <p:cNvPr id="9" name="TextBox 8">
            <a:extLst>
              <a:ext uri="{FF2B5EF4-FFF2-40B4-BE49-F238E27FC236}">
                <a16:creationId xmlns:a16="http://schemas.microsoft.com/office/drawing/2014/main" id="{750830A3-6AB0-0E8E-5170-61ED80FC4218}"/>
              </a:ext>
            </a:extLst>
          </p:cNvPr>
          <p:cNvSpPr txBox="1"/>
          <p:nvPr/>
        </p:nvSpPr>
        <p:spPr>
          <a:xfrm>
            <a:off x="9420522" y="4134034"/>
            <a:ext cx="1719741" cy="584775"/>
          </a:xfrm>
          <a:prstGeom prst="rect">
            <a:avLst/>
          </a:prstGeom>
          <a:noFill/>
        </p:spPr>
        <p:txBody>
          <a:bodyPr wrap="square" rtlCol="0">
            <a:spAutoFit/>
          </a:bodyPr>
          <a:lstStyle/>
          <a:p>
            <a:pPr algn="r"/>
            <a:r>
              <a:rPr lang="en-US" sz="3200" dirty="0"/>
              <a:t>Son</a:t>
            </a:r>
          </a:p>
        </p:txBody>
      </p:sp>
      <p:cxnSp>
        <p:nvCxnSpPr>
          <p:cNvPr id="13" name="Straight Arrow Connector 12">
            <a:extLst>
              <a:ext uri="{FF2B5EF4-FFF2-40B4-BE49-F238E27FC236}">
                <a16:creationId xmlns:a16="http://schemas.microsoft.com/office/drawing/2014/main" id="{8C0F7874-4C9A-C15C-8A18-AD22E4915F25}"/>
              </a:ext>
            </a:extLst>
          </p:cNvPr>
          <p:cNvCxnSpPr>
            <a:cxnSpLocks/>
            <a:stCxn id="4" idx="3"/>
            <a:endCxn id="2" idx="1"/>
          </p:cNvCxnSpPr>
          <p:nvPr/>
        </p:nvCxnSpPr>
        <p:spPr>
          <a:xfrm flipV="1">
            <a:off x="7191431" y="2609161"/>
            <a:ext cx="1679055" cy="14010"/>
          </a:xfrm>
          <a:prstGeom prst="straightConnector1">
            <a:avLst/>
          </a:prstGeom>
          <a:ln w="1587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252008F-1A91-B743-EADC-0E1D024B640A}"/>
              </a:ext>
            </a:extLst>
          </p:cNvPr>
          <p:cNvCxnSpPr>
            <a:cxnSpLocks/>
            <a:stCxn id="10" idx="3"/>
            <a:endCxn id="3" idx="1"/>
          </p:cNvCxnSpPr>
          <p:nvPr/>
        </p:nvCxnSpPr>
        <p:spPr>
          <a:xfrm>
            <a:off x="7191431" y="5171575"/>
            <a:ext cx="1629978" cy="0"/>
          </a:xfrm>
          <a:prstGeom prst="straightConnector1">
            <a:avLst/>
          </a:prstGeom>
          <a:ln w="1587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9ED378B-E1E0-6FA6-FA03-D05877E44F1C}"/>
              </a:ext>
            </a:extLst>
          </p:cNvPr>
          <p:cNvSpPr txBox="1"/>
          <p:nvPr/>
        </p:nvSpPr>
        <p:spPr>
          <a:xfrm>
            <a:off x="7191432" y="4586799"/>
            <a:ext cx="1629978" cy="584775"/>
          </a:xfrm>
          <a:prstGeom prst="rect">
            <a:avLst/>
          </a:prstGeom>
          <a:noFill/>
        </p:spPr>
        <p:txBody>
          <a:bodyPr wrap="square" rtlCol="0">
            <a:spAutoFit/>
          </a:bodyPr>
          <a:lstStyle/>
          <a:p>
            <a:pPr algn="ctr"/>
            <a:r>
              <a:rPr lang="en-US" sz="3200" dirty="0"/>
              <a:t>Cousins</a:t>
            </a:r>
          </a:p>
        </p:txBody>
      </p:sp>
      <p:sp>
        <p:nvSpPr>
          <p:cNvPr id="23" name="TextBox 22">
            <a:extLst>
              <a:ext uri="{FF2B5EF4-FFF2-40B4-BE49-F238E27FC236}">
                <a16:creationId xmlns:a16="http://schemas.microsoft.com/office/drawing/2014/main" id="{AA4E52B0-7369-68C7-E108-3CE45CA70B67}"/>
              </a:ext>
            </a:extLst>
          </p:cNvPr>
          <p:cNvSpPr txBox="1"/>
          <p:nvPr/>
        </p:nvSpPr>
        <p:spPr>
          <a:xfrm>
            <a:off x="7209033" y="2038395"/>
            <a:ext cx="1661454" cy="584775"/>
          </a:xfrm>
          <a:prstGeom prst="rect">
            <a:avLst/>
          </a:prstGeom>
          <a:noFill/>
        </p:spPr>
        <p:txBody>
          <a:bodyPr wrap="square" rtlCol="0">
            <a:spAutoFit/>
          </a:bodyPr>
          <a:lstStyle/>
          <a:p>
            <a:pPr algn="ctr"/>
            <a:r>
              <a:rPr lang="en-US" sz="3200" dirty="0"/>
              <a:t>Sister?</a:t>
            </a:r>
          </a:p>
        </p:txBody>
      </p:sp>
    </p:spTree>
    <p:extLst>
      <p:ext uri="{BB962C8B-B14F-4D97-AF65-F5344CB8AC3E}">
        <p14:creationId xmlns:p14="http://schemas.microsoft.com/office/powerpoint/2010/main" val="20202274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11A628E-911C-3CF3-9A70-7EB4439744A7}"/>
              </a:ext>
            </a:extLst>
          </p:cNvPr>
          <p:cNvSpPr txBox="1"/>
          <p:nvPr/>
        </p:nvSpPr>
        <p:spPr>
          <a:xfrm>
            <a:off x="5229811" y="2238450"/>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Mary</a:t>
            </a:r>
          </a:p>
        </p:txBody>
      </p:sp>
      <p:sp>
        <p:nvSpPr>
          <p:cNvPr id="5" name="TextBox 4">
            <a:extLst>
              <a:ext uri="{FF2B5EF4-FFF2-40B4-BE49-F238E27FC236}">
                <a16:creationId xmlns:a16="http://schemas.microsoft.com/office/drawing/2014/main" id="{D82A4422-63A7-F8EE-03BC-FB66E7EB912E}"/>
              </a:ext>
            </a:extLst>
          </p:cNvPr>
          <p:cNvSpPr txBox="1"/>
          <p:nvPr/>
        </p:nvSpPr>
        <p:spPr>
          <a:xfrm>
            <a:off x="595616" y="2226812"/>
            <a:ext cx="2419207" cy="769441"/>
          </a:xfrm>
          <a:prstGeom prst="rect">
            <a:avLst/>
          </a:prstGeom>
          <a:noFill/>
          <a:ln w="15875">
            <a:solidFill>
              <a:schemeClr val="bg1"/>
            </a:solidFill>
          </a:ln>
        </p:spPr>
        <p:txBody>
          <a:bodyPr wrap="square" rtlCol="0">
            <a:spAutoFit/>
          </a:bodyPr>
          <a:lstStyle/>
          <a:p>
            <a:pPr algn="ctr"/>
            <a:r>
              <a:rPr lang="en-US" sz="4400" dirty="0">
                <a:solidFill>
                  <a:schemeClr val="bg1"/>
                </a:solidFill>
              </a:rPr>
              <a:t>Elizabeth</a:t>
            </a:r>
          </a:p>
        </p:txBody>
      </p:sp>
      <p:cxnSp>
        <p:nvCxnSpPr>
          <p:cNvPr id="7" name="Straight Arrow Connector 6">
            <a:extLst>
              <a:ext uri="{FF2B5EF4-FFF2-40B4-BE49-F238E27FC236}">
                <a16:creationId xmlns:a16="http://schemas.microsoft.com/office/drawing/2014/main" id="{068E06F3-C97E-FFC2-18C8-A36858DAF74E}"/>
              </a:ext>
            </a:extLst>
          </p:cNvPr>
          <p:cNvCxnSpPr>
            <a:cxnSpLocks/>
            <a:stCxn id="5" idx="3"/>
            <a:endCxn id="4" idx="1"/>
          </p:cNvCxnSpPr>
          <p:nvPr/>
        </p:nvCxnSpPr>
        <p:spPr>
          <a:xfrm>
            <a:off x="3014823" y="2611533"/>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ADD4A3B8-10E6-1C65-5BDB-D2F88ADA9FD1}"/>
              </a:ext>
            </a:extLst>
          </p:cNvPr>
          <p:cNvSpPr txBox="1"/>
          <p:nvPr/>
        </p:nvSpPr>
        <p:spPr>
          <a:xfrm>
            <a:off x="5229811" y="4786854"/>
            <a:ext cx="196162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Jesus</a:t>
            </a:r>
          </a:p>
        </p:txBody>
      </p:sp>
      <p:sp>
        <p:nvSpPr>
          <p:cNvPr id="11" name="TextBox 10">
            <a:extLst>
              <a:ext uri="{FF2B5EF4-FFF2-40B4-BE49-F238E27FC236}">
                <a16:creationId xmlns:a16="http://schemas.microsoft.com/office/drawing/2014/main" id="{1AB69F1F-C986-7A33-EFC3-1C967406E548}"/>
              </a:ext>
            </a:extLst>
          </p:cNvPr>
          <p:cNvSpPr txBox="1"/>
          <p:nvPr/>
        </p:nvSpPr>
        <p:spPr>
          <a:xfrm>
            <a:off x="595616" y="4775216"/>
            <a:ext cx="2419207"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John</a:t>
            </a:r>
          </a:p>
        </p:txBody>
      </p:sp>
      <p:cxnSp>
        <p:nvCxnSpPr>
          <p:cNvPr id="12" name="Straight Arrow Connector 11">
            <a:extLst>
              <a:ext uri="{FF2B5EF4-FFF2-40B4-BE49-F238E27FC236}">
                <a16:creationId xmlns:a16="http://schemas.microsoft.com/office/drawing/2014/main" id="{082D3ADC-CEA0-624F-01B6-BE1814979F6B}"/>
              </a:ext>
            </a:extLst>
          </p:cNvPr>
          <p:cNvCxnSpPr>
            <a:cxnSpLocks/>
            <a:stCxn id="11" idx="3"/>
            <a:endCxn id="10" idx="1"/>
          </p:cNvCxnSpPr>
          <p:nvPr/>
        </p:nvCxnSpPr>
        <p:spPr>
          <a:xfrm>
            <a:off x="3014823" y="5159937"/>
            <a:ext cx="2214988" cy="11638"/>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F69F969-97D6-314C-EDB0-F0E20A681A5F}"/>
              </a:ext>
            </a:extLst>
          </p:cNvPr>
          <p:cNvCxnSpPr>
            <a:cxnSpLocks/>
            <a:stCxn id="4" idx="2"/>
            <a:endCxn id="10" idx="0"/>
          </p:cNvCxnSpPr>
          <p:nvPr/>
        </p:nvCxnSpPr>
        <p:spPr>
          <a:xfrm>
            <a:off x="6210621" y="3007891"/>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88CE0D0-6A0E-0843-9E0E-B955C5241853}"/>
              </a:ext>
            </a:extLst>
          </p:cNvPr>
          <p:cNvCxnSpPr>
            <a:cxnSpLocks/>
            <a:stCxn id="5" idx="2"/>
            <a:endCxn id="11" idx="0"/>
          </p:cNvCxnSpPr>
          <p:nvPr/>
        </p:nvCxnSpPr>
        <p:spPr>
          <a:xfrm>
            <a:off x="1805220" y="2996253"/>
            <a:ext cx="0" cy="177896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DD85AF3-7520-EB35-4750-1CF4B4F67B8B}"/>
              </a:ext>
            </a:extLst>
          </p:cNvPr>
          <p:cNvSpPr txBox="1"/>
          <p:nvPr/>
        </p:nvSpPr>
        <p:spPr>
          <a:xfrm>
            <a:off x="3014823" y="533515"/>
            <a:ext cx="2197387" cy="2062103"/>
          </a:xfrm>
          <a:prstGeom prst="rect">
            <a:avLst/>
          </a:prstGeom>
          <a:noFill/>
        </p:spPr>
        <p:txBody>
          <a:bodyPr wrap="square" rtlCol="0">
            <a:spAutoFit/>
          </a:bodyPr>
          <a:lstStyle/>
          <a:p>
            <a:pPr algn="ctr"/>
            <a:r>
              <a:rPr lang="en-US" sz="3200" dirty="0">
                <a:solidFill>
                  <a:schemeClr val="accent2"/>
                </a:solidFill>
              </a:rPr>
              <a:t>Luke 1:36</a:t>
            </a:r>
          </a:p>
          <a:p>
            <a:pPr algn="ctr"/>
            <a:r>
              <a:rPr lang="en-US" sz="3200" dirty="0">
                <a:solidFill>
                  <a:schemeClr val="accent2"/>
                </a:solidFill>
              </a:rPr>
              <a:t>Relative</a:t>
            </a:r>
          </a:p>
          <a:p>
            <a:pPr algn="ctr"/>
            <a:r>
              <a:rPr lang="en-US" sz="3200" dirty="0">
                <a:solidFill>
                  <a:schemeClr val="accent2"/>
                </a:solidFill>
              </a:rPr>
              <a:t>Cousins</a:t>
            </a:r>
          </a:p>
          <a:p>
            <a:pPr algn="ctr"/>
            <a:r>
              <a:rPr lang="en-US" sz="3200" dirty="0">
                <a:solidFill>
                  <a:schemeClr val="accent2"/>
                </a:solidFill>
              </a:rPr>
              <a:t>Kinswoman</a:t>
            </a:r>
          </a:p>
        </p:txBody>
      </p:sp>
      <p:sp>
        <p:nvSpPr>
          <p:cNvPr id="27" name="TextBox 26">
            <a:extLst>
              <a:ext uri="{FF2B5EF4-FFF2-40B4-BE49-F238E27FC236}">
                <a16:creationId xmlns:a16="http://schemas.microsoft.com/office/drawing/2014/main" id="{CD61418B-46B5-6659-AA3D-C5F0F3F799E0}"/>
              </a:ext>
            </a:extLst>
          </p:cNvPr>
          <p:cNvSpPr txBox="1"/>
          <p:nvPr/>
        </p:nvSpPr>
        <p:spPr>
          <a:xfrm>
            <a:off x="6228222" y="3007891"/>
            <a:ext cx="1719741" cy="584775"/>
          </a:xfrm>
          <a:prstGeom prst="rect">
            <a:avLst/>
          </a:prstGeom>
          <a:noFill/>
        </p:spPr>
        <p:txBody>
          <a:bodyPr wrap="square" rtlCol="0">
            <a:spAutoFit/>
          </a:bodyPr>
          <a:lstStyle/>
          <a:p>
            <a:r>
              <a:rPr lang="en-US" sz="3200" dirty="0">
                <a:solidFill>
                  <a:schemeClr val="accent2"/>
                </a:solidFill>
              </a:rPr>
              <a:t>Mother</a:t>
            </a:r>
          </a:p>
        </p:txBody>
      </p:sp>
      <p:sp>
        <p:nvSpPr>
          <p:cNvPr id="28" name="TextBox 27">
            <a:extLst>
              <a:ext uri="{FF2B5EF4-FFF2-40B4-BE49-F238E27FC236}">
                <a16:creationId xmlns:a16="http://schemas.microsoft.com/office/drawing/2014/main" id="{02AB7C73-3AFD-5191-E4CD-38DB76CA5D7D}"/>
              </a:ext>
            </a:extLst>
          </p:cNvPr>
          <p:cNvSpPr txBox="1"/>
          <p:nvPr/>
        </p:nvSpPr>
        <p:spPr>
          <a:xfrm>
            <a:off x="6228221" y="4134034"/>
            <a:ext cx="1719741" cy="584775"/>
          </a:xfrm>
          <a:prstGeom prst="rect">
            <a:avLst/>
          </a:prstGeom>
          <a:noFill/>
        </p:spPr>
        <p:txBody>
          <a:bodyPr wrap="square" rtlCol="0">
            <a:spAutoFit/>
          </a:bodyPr>
          <a:lstStyle/>
          <a:p>
            <a:r>
              <a:rPr lang="en-US" sz="3200" dirty="0">
                <a:solidFill>
                  <a:schemeClr val="accent2"/>
                </a:solidFill>
              </a:rPr>
              <a:t>Son</a:t>
            </a:r>
          </a:p>
        </p:txBody>
      </p:sp>
      <p:sp>
        <p:nvSpPr>
          <p:cNvPr id="29" name="TextBox 28">
            <a:extLst>
              <a:ext uri="{FF2B5EF4-FFF2-40B4-BE49-F238E27FC236}">
                <a16:creationId xmlns:a16="http://schemas.microsoft.com/office/drawing/2014/main" id="{A6A59304-AA7B-0D12-C0CC-D67D6D1A5E3C}"/>
              </a:ext>
            </a:extLst>
          </p:cNvPr>
          <p:cNvSpPr txBox="1"/>
          <p:nvPr/>
        </p:nvSpPr>
        <p:spPr>
          <a:xfrm>
            <a:off x="32759" y="3010068"/>
            <a:ext cx="1719741" cy="584775"/>
          </a:xfrm>
          <a:prstGeom prst="rect">
            <a:avLst/>
          </a:prstGeom>
          <a:noFill/>
        </p:spPr>
        <p:txBody>
          <a:bodyPr wrap="square" rtlCol="0">
            <a:spAutoFit/>
          </a:bodyPr>
          <a:lstStyle/>
          <a:p>
            <a:pPr algn="r"/>
            <a:r>
              <a:rPr lang="en-US" sz="3200" dirty="0">
                <a:solidFill>
                  <a:schemeClr val="accent2"/>
                </a:solidFill>
              </a:rPr>
              <a:t>Mother</a:t>
            </a:r>
          </a:p>
        </p:txBody>
      </p:sp>
      <p:sp>
        <p:nvSpPr>
          <p:cNvPr id="30" name="TextBox 29">
            <a:extLst>
              <a:ext uri="{FF2B5EF4-FFF2-40B4-BE49-F238E27FC236}">
                <a16:creationId xmlns:a16="http://schemas.microsoft.com/office/drawing/2014/main" id="{FE1B2E86-C531-A4A7-BC2D-44CAF8DCE58C}"/>
              </a:ext>
            </a:extLst>
          </p:cNvPr>
          <p:cNvSpPr txBox="1"/>
          <p:nvPr/>
        </p:nvSpPr>
        <p:spPr>
          <a:xfrm>
            <a:off x="32758" y="4112922"/>
            <a:ext cx="1719741" cy="584775"/>
          </a:xfrm>
          <a:prstGeom prst="rect">
            <a:avLst/>
          </a:prstGeom>
          <a:noFill/>
        </p:spPr>
        <p:txBody>
          <a:bodyPr wrap="square" rtlCol="0">
            <a:spAutoFit/>
          </a:bodyPr>
          <a:lstStyle/>
          <a:p>
            <a:pPr algn="r"/>
            <a:r>
              <a:rPr lang="en-US" sz="3200" dirty="0">
                <a:solidFill>
                  <a:schemeClr val="accent2"/>
                </a:solidFill>
              </a:rPr>
              <a:t>Son</a:t>
            </a:r>
          </a:p>
        </p:txBody>
      </p:sp>
      <p:sp>
        <p:nvSpPr>
          <p:cNvPr id="33" name="TextBox 32">
            <a:extLst>
              <a:ext uri="{FF2B5EF4-FFF2-40B4-BE49-F238E27FC236}">
                <a16:creationId xmlns:a16="http://schemas.microsoft.com/office/drawing/2014/main" id="{7BCE75C0-BA73-5A4B-F097-5D05DB2BACEB}"/>
              </a:ext>
            </a:extLst>
          </p:cNvPr>
          <p:cNvSpPr txBox="1"/>
          <p:nvPr/>
        </p:nvSpPr>
        <p:spPr>
          <a:xfrm>
            <a:off x="3262446" y="4575160"/>
            <a:ext cx="1719743" cy="584775"/>
          </a:xfrm>
          <a:prstGeom prst="rect">
            <a:avLst/>
          </a:prstGeom>
          <a:noFill/>
        </p:spPr>
        <p:txBody>
          <a:bodyPr wrap="square" rtlCol="0">
            <a:spAutoFit/>
          </a:bodyPr>
          <a:lstStyle/>
          <a:p>
            <a:pPr algn="ctr"/>
            <a:r>
              <a:rPr lang="en-US" sz="3200" dirty="0">
                <a:solidFill>
                  <a:schemeClr val="accent2"/>
                </a:solidFill>
              </a:rPr>
              <a:t>Cousins</a:t>
            </a:r>
          </a:p>
        </p:txBody>
      </p:sp>
      <p:sp>
        <p:nvSpPr>
          <p:cNvPr id="2" name="TextBox 1">
            <a:extLst>
              <a:ext uri="{FF2B5EF4-FFF2-40B4-BE49-F238E27FC236}">
                <a16:creationId xmlns:a16="http://schemas.microsoft.com/office/drawing/2014/main" id="{53494051-784F-DB08-DF48-432E61767E15}"/>
              </a:ext>
            </a:extLst>
          </p:cNvPr>
          <p:cNvSpPr txBox="1"/>
          <p:nvPr/>
        </p:nvSpPr>
        <p:spPr>
          <a:xfrm>
            <a:off x="8870486" y="2224440"/>
            <a:ext cx="2843340" cy="769441"/>
          </a:xfrm>
          <a:prstGeom prst="rect">
            <a:avLst/>
          </a:prstGeom>
          <a:noFill/>
          <a:ln w="15875">
            <a:solidFill>
              <a:schemeClr val="bg1"/>
            </a:solidFill>
          </a:ln>
        </p:spPr>
        <p:txBody>
          <a:bodyPr wrap="square" rtlCol="0">
            <a:spAutoFit/>
          </a:bodyPr>
          <a:lstStyle/>
          <a:p>
            <a:pPr algn="ctr"/>
            <a:r>
              <a:rPr lang="en-US" sz="4400" dirty="0">
                <a:solidFill>
                  <a:schemeClr val="bg1"/>
                </a:solidFill>
              </a:rPr>
              <a:t>Salome</a:t>
            </a:r>
          </a:p>
        </p:txBody>
      </p:sp>
      <p:sp>
        <p:nvSpPr>
          <p:cNvPr id="3" name="TextBox 2">
            <a:extLst>
              <a:ext uri="{FF2B5EF4-FFF2-40B4-BE49-F238E27FC236}">
                <a16:creationId xmlns:a16="http://schemas.microsoft.com/office/drawing/2014/main" id="{255066EB-624F-5AD0-B85F-A95466BE9E9F}"/>
              </a:ext>
            </a:extLst>
          </p:cNvPr>
          <p:cNvSpPr txBox="1"/>
          <p:nvPr/>
        </p:nvSpPr>
        <p:spPr>
          <a:xfrm>
            <a:off x="8821409" y="4786854"/>
            <a:ext cx="2892417" cy="769441"/>
          </a:xfrm>
          <a:prstGeom prst="rect">
            <a:avLst/>
          </a:prstGeom>
          <a:noFill/>
          <a:ln w="15875">
            <a:solidFill>
              <a:schemeClr val="bg1"/>
            </a:solidFill>
          </a:ln>
        </p:spPr>
        <p:txBody>
          <a:bodyPr wrap="square" rtlCol="0">
            <a:spAutoFit/>
          </a:bodyPr>
          <a:lstStyle/>
          <a:p>
            <a:pPr algn="ctr"/>
            <a:r>
              <a:rPr lang="en-US" sz="4400" dirty="0">
                <a:solidFill>
                  <a:schemeClr val="bg1"/>
                </a:solidFill>
              </a:rPr>
              <a:t>John/James</a:t>
            </a:r>
          </a:p>
        </p:txBody>
      </p:sp>
      <p:cxnSp>
        <p:nvCxnSpPr>
          <p:cNvPr id="6" name="Straight Arrow Connector 5">
            <a:extLst>
              <a:ext uri="{FF2B5EF4-FFF2-40B4-BE49-F238E27FC236}">
                <a16:creationId xmlns:a16="http://schemas.microsoft.com/office/drawing/2014/main" id="{9CE2636B-FBA6-775A-0EFE-273EA8176C29}"/>
              </a:ext>
            </a:extLst>
          </p:cNvPr>
          <p:cNvCxnSpPr>
            <a:cxnSpLocks/>
            <a:stCxn id="2" idx="2"/>
            <a:endCxn id="3" idx="0"/>
          </p:cNvCxnSpPr>
          <p:nvPr/>
        </p:nvCxnSpPr>
        <p:spPr>
          <a:xfrm flipH="1">
            <a:off x="10267618" y="2993881"/>
            <a:ext cx="24538" cy="1792973"/>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0561DBA-2C41-92C4-2739-E9AD2B988B57}"/>
              </a:ext>
            </a:extLst>
          </p:cNvPr>
          <p:cNvSpPr txBox="1"/>
          <p:nvPr/>
        </p:nvSpPr>
        <p:spPr>
          <a:xfrm>
            <a:off x="9994085" y="3020210"/>
            <a:ext cx="1719741" cy="584775"/>
          </a:xfrm>
          <a:prstGeom prst="rect">
            <a:avLst/>
          </a:prstGeom>
          <a:noFill/>
        </p:spPr>
        <p:txBody>
          <a:bodyPr wrap="square" rtlCol="0">
            <a:spAutoFit/>
          </a:bodyPr>
          <a:lstStyle/>
          <a:p>
            <a:pPr algn="r"/>
            <a:r>
              <a:rPr lang="en-US" sz="3200" dirty="0">
                <a:solidFill>
                  <a:schemeClr val="accent2"/>
                </a:solidFill>
              </a:rPr>
              <a:t>Mother</a:t>
            </a:r>
          </a:p>
        </p:txBody>
      </p:sp>
      <p:sp>
        <p:nvSpPr>
          <p:cNvPr id="9" name="TextBox 8">
            <a:extLst>
              <a:ext uri="{FF2B5EF4-FFF2-40B4-BE49-F238E27FC236}">
                <a16:creationId xmlns:a16="http://schemas.microsoft.com/office/drawing/2014/main" id="{750830A3-6AB0-0E8E-5170-61ED80FC4218}"/>
              </a:ext>
            </a:extLst>
          </p:cNvPr>
          <p:cNvSpPr txBox="1"/>
          <p:nvPr/>
        </p:nvSpPr>
        <p:spPr>
          <a:xfrm>
            <a:off x="9420522" y="4134034"/>
            <a:ext cx="1719741" cy="584775"/>
          </a:xfrm>
          <a:prstGeom prst="rect">
            <a:avLst/>
          </a:prstGeom>
          <a:noFill/>
        </p:spPr>
        <p:txBody>
          <a:bodyPr wrap="square" rtlCol="0">
            <a:spAutoFit/>
          </a:bodyPr>
          <a:lstStyle/>
          <a:p>
            <a:pPr algn="r"/>
            <a:r>
              <a:rPr lang="en-US" sz="3200" dirty="0">
                <a:solidFill>
                  <a:schemeClr val="accent2"/>
                </a:solidFill>
              </a:rPr>
              <a:t>Son</a:t>
            </a:r>
          </a:p>
        </p:txBody>
      </p:sp>
      <p:cxnSp>
        <p:nvCxnSpPr>
          <p:cNvPr id="13" name="Straight Arrow Connector 12">
            <a:extLst>
              <a:ext uri="{FF2B5EF4-FFF2-40B4-BE49-F238E27FC236}">
                <a16:creationId xmlns:a16="http://schemas.microsoft.com/office/drawing/2014/main" id="{8C0F7874-4C9A-C15C-8A18-AD22E4915F25}"/>
              </a:ext>
            </a:extLst>
          </p:cNvPr>
          <p:cNvCxnSpPr>
            <a:cxnSpLocks/>
            <a:stCxn id="4" idx="3"/>
            <a:endCxn id="2" idx="1"/>
          </p:cNvCxnSpPr>
          <p:nvPr/>
        </p:nvCxnSpPr>
        <p:spPr>
          <a:xfrm flipV="1">
            <a:off x="7191431" y="2609161"/>
            <a:ext cx="1679055" cy="14010"/>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2252008F-1A91-B743-EADC-0E1D024B640A}"/>
              </a:ext>
            </a:extLst>
          </p:cNvPr>
          <p:cNvCxnSpPr>
            <a:cxnSpLocks/>
            <a:stCxn id="10" idx="3"/>
            <a:endCxn id="3" idx="1"/>
          </p:cNvCxnSpPr>
          <p:nvPr/>
        </p:nvCxnSpPr>
        <p:spPr>
          <a:xfrm>
            <a:off x="7191431" y="5171575"/>
            <a:ext cx="1629978" cy="0"/>
          </a:xfrm>
          <a:prstGeom prst="straightConnector1">
            <a:avLst/>
          </a:prstGeom>
          <a:ln w="15875">
            <a:solidFill>
              <a:schemeClr val="bg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9ED378B-E1E0-6FA6-FA03-D05877E44F1C}"/>
              </a:ext>
            </a:extLst>
          </p:cNvPr>
          <p:cNvSpPr txBox="1"/>
          <p:nvPr/>
        </p:nvSpPr>
        <p:spPr>
          <a:xfrm>
            <a:off x="7191432" y="4586799"/>
            <a:ext cx="1629978" cy="584775"/>
          </a:xfrm>
          <a:prstGeom prst="rect">
            <a:avLst/>
          </a:prstGeom>
          <a:noFill/>
        </p:spPr>
        <p:txBody>
          <a:bodyPr wrap="square" rtlCol="0">
            <a:spAutoFit/>
          </a:bodyPr>
          <a:lstStyle/>
          <a:p>
            <a:pPr algn="ctr"/>
            <a:r>
              <a:rPr lang="en-US" sz="3200" dirty="0">
                <a:solidFill>
                  <a:schemeClr val="accent2"/>
                </a:solidFill>
              </a:rPr>
              <a:t>Cousins</a:t>
            </a:r>
          </a:p>
        </p:txBody>
      </p:sp>
      <p:sp>
        <p:nvSpPr>
          <p:cNvPr id="23" name="TextBox 22">
            <a:extLst>
              <a:ext uri="{FF2B5EF4-FFF2-40B4-BE49-F238E27FC236}">
                <a16:creationId xmlns:a16="http://schemas.microsoft.com/office/drawing/2014/main" id="{AA4E52B0-7369-68C7-E108-3CE45CA70B67}"/>
              </a:ext>
            </a:extLst>
          </p:cNvPr>
          <p:cNvSpPr txBox="1"/>
          <p:nvPr/>
        </p:nvSpPr>
        <p:spPr>
          <a:xfrm>
            <a:off x="7209033" y="2038395"/>
            <a:ext cx="1661454" cy="584775"/>
          </a:xfrm>
          <a:prstGeom prst="rect">
            <a:avLst/>
          </a:prstGeom>
          <a:noFill/>
        </p:spPr>
        <p:txBody>
          <a:bodyPr wrap="square" rtlCol="0">
            <a:spAutoFit/>
          </a:bodyPr>
          <a:lstStyle/>
          <a:p>
            <a:pPr algn="ctr"/>
            <a:r>
              <a:rPr lang="en-US" sz="3200" dirty="0">
                <a:solidFill>
                  <a:schemeClr val="accent2"/>
                </a:solidFill>
              </a:rPr>
              <a:t>Sister?</a:t>
            </a:r>
          </a:p>
        </p:txBody>
      </p:sp>
    </p:spTree>
    <p:extLst>
      <p:ext uri="{BB962C8B-B14F-4D97-AF65-F5344CB8AC3E}">
        <p14:creationId xmlns:p14="http://schemas.microsoft.com/office/powerpoint/2010/main" val="135565232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5A194C35-EEDF-E9BC-96C0-4267765A2519}"/>
              </a:ext>
            </a:extLst>
          </p:cNvPr>
          <p:cNvGraphicFramePr>
            <a:graphicFrameLocks noGrp="1"/>
          </p:cNvGraphicFramePr>
          <p:nvPr>
            <p:extLst>
              <p:ext uri="{D42A27DB-BD31-4B8C-83A1-F6EECF244321}">
                <p14:modId xmlns:p14="http://schemas.microsoft.com/office/powerpoint/2010/main" val="3992105235"/>
              </p:ext>
            </p:extLst>
          </p:nvPr>
        </p:nvGraphicFramePr>
        <p:xfrm>
          <a:off x="341746" y="2675333"/>
          <a:ext cx="11665526" cy="3861948"/>
        </p:xfrm>
        <a:graphic>
          <a:graphicData uri="http://schemas.openxmlformats.org/drawingml/2006/table">
            <a:tbl>
              <a:tblPr>
                <a:tableStyleId>{5C22544A-7EE6-4342-B048-85BDC9FD1C3A}</a:tableStyleId>
              </a:tblPr>
              <a:tblGrid>
                <a:gridCol w="3389745">
                  <a:extLst>
                    <a:ext uri="{9D8B030D-6E8A-4147-A177-3AD203B41FA5}">
                      <a16:colId xmlns:a16="http://schemas.microsoft.com/office/drawing/2014/main" val="1714828677"/>
                    </a:ext>
                  </a:extLst>
                </a:gridCol>
                <a:gridCol w="4041347">
                  <a:extLst>
                    <a:ext uri="{9D8B030D-6E8A-4147-A177-3AD203B41FA5}">
                      <a16:colId xmlns:a16="http://schemas.microsoft.com/office/drawing/2014/main" val="3995414726"/>
                    </a:ext>
                  </a:extLst>
                </a:gridCol>
                <a:gridCol w="4234434">
                  <a:extLst>
                    <a:ext uri="{9D8B030D-6E8A-4147-A177-3AD203B41FA5}">
                      <a16:colId xmlns:a16="http://schemas.microsoft.com/office/drawing/2014/main" val="3312233103"/>
                    </a:ext>
                  </a:extLst>
                </a:gridCol>
              </a:tblGrid>
              <a:tr h="533012">
                <a:tc>
                  <a:txBody>
                    <a:bodyPr/>
                    <a:lstStyle/>
                    <a:p>
                      <a:pPr algn="ctr"/>
                      <a:r>
                        <a:rPr lang="en-US" sz="2800" dirty="0">
                          <a:solidFill>
                            <a:schemeClr val="accent2"/>
                          </a:solidFill>
                        </a:rPr>
                        <a:t>Mark 15:40</a:t>
                      </a:r>
                    </a:p>
                  </a:txBody>
                  <a:tcPr>
                    <a:solidFill>
                      <a:schemeClr val="tx1">
                        <a:lumMod val="75000"/>
                        <a:lumOff val="25000"/>
                      </a:schemeClr>
                    </a:solidFill>
                  </a:tcPr>
                </a:tc>
                <a:tc>
                  <a:txBody>
                    <a:bodyPr/>
                    <a:lstStyle/>
                    <a:p>
                      <a:pPr algn="ctr"/>
                      <a:r>
                        <a:rPr lang="en-US" sz="2800" dirty="0">
                          <a:solidFill>
                            <a:schemeClr val="tx1">
                              <a:lumMod val="75000"/>
                              <a:lumOff val="25000"/>
                            </a:schemeClr>
                          </a:solidFill>
                        </a:rPr>
                        <a:t>Matthew 27:56</a:t>
                      </a:r>
                    </a:p>
                  </a:txBody>
                  <a:tcPr>
                    <a:solidFill>
                      <a:schemeClr val="tx1">
                        <a:lumMod val="75000"/>
                        <a:lumOff val="25000"/>
                      </a:schemeClr>
                    </a:solidFill>
                  </a:tcPr>
                </a:tc>
                <a:tc>
                  <a:txBody>
                    <a:bodyPr/>
                    <a:lstStyle/>
                    <a:p>
                      <a:pPr algn="ctr"/>
                      <a:r>
                        <a:rPr lang="en-US" sz="2800" dirty="0">
                          <a:solidFill>
                            <a:schemeClr val="tx1">
                              <a:lumMod val="75000"/>
                              <a:lumOff val="25000"/>
                            </a:schemeClr>
                          </a:solidFill>
                        </a:rPr>
                        <a:t>John 19:25</a:t>
                      </a:r>
                    </a:p>
                  </a:txBody>
                  <a:tcPr>
                    <a:solidFill>
                      <a:schemeClr val="tx1">
                        <a:lumMod val="75000"/>
                        <a:lumOff val="25000"/>
                      </a:schemeClr>
                    </a:solidFill>
                  </a:tcPr>
                </a:tc>
                <a:extLst>
                  <a:ext uri="{0D108BD9-81ED-4DB2-BD59-A6C34878D82A}">
                    <a16:rowId xmlns:a16="http://schemas.microsoft.com/office/drawing/2014/main" val="4161679816"/>
                  </a:ext>
                </a:extLst>
              </a:tr>
              <a:tr h="533012">
                <a:tc>
                  <a:txBody>
                    <a:bodyPr/>
                    <a:lstStyle/>
                    <a:p>
                      <a:pPr algn="ctr"/>
                      <a:r>
                        <a:rPr lang="en-US" sz="2800" dirty="0">
                          <a:solidFill>
                            <a:schemeClr val="bg1"/>
                          </a:solidFill>
                        </a:rPr>
                        <a:t>Mary Magdalene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Mary Magdalene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Mary Magdalene</a:t>
                      </a:r>
                    </a:p>
                  </a:txBody>
                  <a:tcPr anchor="ctr">
                    <a:solidFill>
                      <a:schemeClr val="tx1">
                        <a:lumMod val="75000"/>
                        <a:lumOff val="25000"/>
                      </a:schemeClr>
                    </a:solidFill>
                  </a:tcPr>
                </a:tc>
                <a:extLst>
                  <a:ext uri="{0D108BD9-81ED-4DB2-BD59-A6C34878D82A}">
                    <a16:rowId xmlns:a16="http://schemas.microsoft.com/office/drawing/2014/main" val="39238359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Mary (mother of James and Joseph)</a:t>
                      </a:r>
                    </a:p>
                  </a:txBody>
                  <a:tcPr anchor="ctr">
                    <a:solidFill>
                      <a:schemeClr val="tx1">
                        <a:lumMod val="75000"/>
                        <a:lumOff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tx1">
                              <a:lumMod val="75000"/>
                              <a:lumOff val="25000"/>
                            </a:schemeClr>
                          </a:solidFill>
                        </a:rPr>
                        <a:t>Mary (mother of</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tx1">
                              <a:lumMod val="75000"/>
                              <a:lumOff val="25000"/>
                            </a:schemeClr>
                          </a:solidFill>
                        </a:rPr>
                        <a:t>James and Joseph)</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Mary (wife of Clopas)</a:t>
                      </a:r>
                    </a:p>
                  </a:txBody>
                  <a:tcPr anchor="ctr">
                    <a:solidFill>
                      <a:schemeClr val="tx1">
                        <a:lumMod val="75000"/>
                        <a:lumOff val="25000"/>
                      </a:schemeClr>
                    </a:solidFill>
                  </a:tcPr>
                </a:tc>
                <a:extLst>
                  <a:ext uri="{0D108BD9-81ED-4DB2-BD59-A6C34878D82A}">
                    <a16:rowId xmlns:a16="http://schemas.microsoft.com/office/drawing/2014/main" val="2572089749"/>
                  </a:ext>
                </a:extLst>
              </a:tr>
              <a:tr h="533012">
                <a:tc>
                  <a:txBody>
                    <a:bodyPr/>
                    <a:lstStyle/>
                    <a:p>
                      <a:pPr algn="ctr"/>
                      <a:r>
                        <a:rPr lang="en-US" sz="2800" dirty="0">
                          <a:solidFill>
                            <a:schemeClr val="bg1"/>
                          </a:solidFill>
                        </a:rPr>
                        <a:t>Salome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Mother of James and John, the sons of Zebedee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His mother’s sister</a:t>
                      </a:r>
                    </a:p>
                  </a:txBody>
                  <a:tcPr anchor="ctr">
                    <a:solidFill>
                      <a:schemeClr val="tx1">
                        <a:lumMod val="75000"/>
                        <a:lumOff val="25000"/>
                      </a:schemeClr>
                    </a:solidFill>
                  </a:tcPr>
                </a:tc>
                <a:extLst>
                  <a:ext uri="{0D108BD9-81ED-4DB2-BD59-A6C34878D82A}">
                    <a16:rowId xmlns:a16="http://schemas.microsoft.com/office/drawing/2014/main" val="1580713999"/>
                  </a:ext>
                </a:extLst>
              </a:tr>
              <a:tr h="906164">
                <a:tc>
                  <a:txBody>
                    <a:bodyPr/>
                    <a:lstStyle/>
                    <a:p>
                      <a:pPr algn="ctr"/>
                      <a:endParaRPr lang="en-US" sz="2800" dirty="0">
                        <a:solidFill>
                          <a:schemeClr val="bg1"/>
                        </a:solidFill>
                      </a:endParaRPr>
                    </a:p>
                  </a:txBody>
                  <a:tcPr anchor="ctr">
                    <a:solidFill>
                      <a:schemeClr val="tx1">
                        <a:lumMod val="75000"/>
                        <a:lumOff val="25000"/>
                      </a:schemeClr>
                    </a:solidFill>
                  </a:tcPr>
                </a:tc>
                <a:tc>
                  <a:txBody>
                    <a:bodyPr/>
                    <a:lstStyle/>
                    <a:p>
                      <a:pPr algn="ctr"/>
                      <a:endParaRPr lang="en-US" sz="2800" dirty="0">
                        <a:solidFill>
                          <a:schemeClr val="tx1">
                            <a:lumMod val="75000"/>
                            <a:lumOff val="25000"/>
                          </a:schemeClr>
                        </a:solidFill>
                      </a:endParaRP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Jesus’ mother</a:t>
                      </a:r>
                    </a:p>
                  </a:txBody>
                  <a:tcPr anchor="ctr">
                    <a:solidFill>
                      <a:schemeClr val="tx1">
                        <a:lumMod val="75000"/>
                        <a:lumOff val="25000"/>
                      </a:schemeClr>
                    </a:solidFill>
                  </a:tcPr>
                </a:tc>
                <a:extLst>
                  <a:ext uri="{0D108BD9-81ED-4DB2-BD59-A6C34878D82A}">
                    <a16:rowId xmlns:a16="http://schemas.microsoft.com/office/drawing/2014/main" val="2758499047"/>
                  </a:ext>
                </a:extLst>
              </a:tr>
            </a:tbl>
          </a:graphicData>
        </a:graphic>
      </p:graphicFrame>
      <p:sp>
        <p:nvSpPr>
          <p:cNvPr id="18" name="TextBox 17">
            <a:extLst>
              <a:ext uri="{FF2B5EF4-FFF2-40B4-BE49-F238E27FC236}">
                <a16:creationId xmlns:a16="http://schemas.microsoft.com/office/drawing/2014/main" id="{35AF5987-B121-439A-37D1-AF6BD250DB7B}"/>
              </a:ext>
            </a:extLst>
          </p:cNvPr>
          <p:cNvSpPr txBox="1"/>
          <p:nvPr/>
        </p:nvSpPr>
        <p:spPr>
          <a:xfrm>
            <a:off x="240145" y="189591"/>
            <a:ext cx="11665527" cy="2062103"/>
          </a:xfrm>
          <a:prstGeom prst="rect">
            <a:avLst/>
          </a:prstGeom>
          <a:noFill/>
        </p:spPr>
        <p:txBody>
          <a:bodyPr wrap="square">
            <a:spAutoFit/>
          </a:bodyPr>
          <a:lstStyle/>
          <a:p>
            <a:pPr marL="0" marR="0" indent="0" algn="l" rtl="0">
              <a:buNone/>
            </a:pPr>
            <a:r>
              <a:rPr lang="en-US" sz="3200" b="0" i="0" u="none" strike="noStrike" baseline="0" dirty="0">
                <a:solidFill>
                  <a:schemeClr val="accent2"/>
                </a:solidFill>
                <a:latin typeface="Verdana" panose="020B0604030504040204" pitchFamily="34" charset="0"/>
              </a:rPr>
              <a:t>Mark 15:40 NLT</a:t>
            </a:r>
          </a:p>
          <a:p>
            <a:pPr marL="0" marR="0" indent="0" algn="l" rtl="0">
              <a:buNone/>
            </a:pPr>
            <a:r>
              <a:rPr lang="en-US" sz="3200" b="0" i="0" u="none" strike="noStrike" baseline="0" dirty="0">
                <a:solidFill>
                  <a:schemeClr val="accent2"/>
                </a:solidFill>
                <a:latin typeface="Verdana" panose="020B0604030504040204" pitchFamily="34" charset="0"/>
              </a:rPr>
              <a:t>40  </a:t>
            </a:r>
            <a:r>
              <a:rPr lang="en-US" sz="3200" b="0" i="0" u="none" strike="noStrike" baseline="0" dirty="0">
                <a:solidFill>
                  <a:schemeClr val="bg1"/>
                </a:solidFill>
                <a:latin typeface="Verdana" panose="020B0604030504040204" pitchFamily="34" charset="0"/>
              </a:rPr>
              <a:t>Some women were there, watching from a distance, including Mary Magdalene, Mary (the mother of James the younger and of Joseph), and Salome.</a:t>
            </a:r>
          </a:p>
        </p:txBody>
      </p:sp>
    </p:spTree>
    <p:extLst>
      <p:ext uri="{BB962C8B-B14F-4D97-AF65-F5344CB8AC3E}">
        <p14:creationId xmlns:p14="http://schemas.microsoft.com/office/powerpoint/2010/main" val="31404432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5A194C35-EEDF-E9BC-96C0-4267765A2519}"/>
              </a:ext>
            </a:extLst>
          </p:cNvPr>
          <p:cNvGraphicFramePr>
            <a:graphicFrameLocks noGrp="1"/>
          </p:cNvGraphicFramePr>
          <p:nvPr>
            <p:extLst>
              <p:ext uri="{D42A27DB-BD31-4B8C-83A1-F6EECF244321}">
                <p14:modId xmlns:p14="http://schemas.microsoft.com/office/powerpoint/2010/main" val="1873558229"/>
              </p:ext>
            </p:extLst>
          </p:nvPr>
        </p:nvGraphicFramePr>
        <p:xfrm>
          <a:off x="341746" y="2675333"/>
          <a:ext cx="11665526" cy="3861948"/>
        </p:xfrm>
        <a:graphic>
          <a:graphicData uri="http://schemas.openxmlformats.org/drawingml/2006/table">
            <a:tbl>
              <a:tblPr>
                <a:tableStyleId>{5C22544A-7EE6-4342-B048-85BDC9FD1C3A}</a:tableStyleId>
              </a:tblPr>
              <a:tblGrid>
                <a:gridCol w="3389745">
                  <a:extLst>
                    <a:ext uri="{9D8B030D-6E8A-4147-A177-3AD203B41FA5}">
                      <a16:colId xmlns:a16="http://schemas.microsoft.com/office/drawing/2014/main" val="1714828677"/>
                    </a:ext>
                  </a:extLst>
                </a:gridCol>
                <a:gridCol w="4041347">
                  <a:extLst>
                    <a:ext uri="{9D8B030D-6E8A-4147-A177-3AD203B41FA5}">
                      <a16:colId xmlns:a16="http://schemas.microsoft.com/office/drawing/2014/main" val="3995414726"/>
                    </a:ext>
                  </a:extLst>
                </a:gridCol>
                <a:gridCol w="4234434">
                  <a:extLst>
                    <a:ext uri="{9D8B030D-6E8A-4147-A177-3AD203B41FA5}">
                      <a16:colId xmlns:a16="http://schemas.microsoft.com/office/drawing/2014/main" val="3312233103"/>
                    </a:ext>
                  </a:extLst>
                </a:gridCol>
              </a:tblGrid>
              <a:tr h="533012">
                <a:tc>
                  <a:txBody>
                    <a:bodyPr/>
                    <a:lstStyle/>
                    <a:p>
                      <a:pPr algn="ctr"/>
                      <a:r>
                        <a:rPr lang="en-US" sz="2800" dirty="0">
                          <a:solidFill>
                            <a:schemeClr val="accent2"/>
                          </a:solidFill>
                        </a:rPr>
                        <a:t>Mark 15:40</a:t>
                      </a:r>
                    </a:p>
                  </a:txBody>
                  <a:tcPr>
                    <a:solidFill>
                      <a:schemeClr val="tx1">
                        <a:lumMod val="75000"/>
                        <a:lumOff val="25000"/>
                      </a:schemeClr>
                    </a:solidFill>
                  </a:tcPr>
                </a:tc>
                <a:tc>
                  <a:txBody>
                    <a:bodyPr/>
                    <a:lstStyle/>
                    <a:p>
                      <a:pPr algn="ctr"/>
                      <a:r>
                        <a:rPr lang="en-US" sz="2800" dirty="0">
                          <a:solidFill>
                            <a:schemeClr val="accent2"/>
                          </a:solidFill>
                        </a:rPr>
                        <a:t>Matthew 27:56</a:t>
                      </a:r>
                    </a:p>
                  </a:txBody>
                  <a:tcPr>
                    <a:solidFill>
                      <a:schemeClr val="tx1">
                        <a:lumMod val="75000"/>
                        <a:lumOff val="25000"/>
                      </a:schemeClr>
                    </a:solidFill>
                  </a:tcPr>
                </a:tc>
                <a:tc>
                  <a:txBody>
                    <a:bodyPr/>
                    <a:lstStyle/>
                    <a:p>
                      <a:pPr algn="ctr"/>
                      <a:r>
                        <a:rPr lang="en-US" sz="2800" dirty="0">
                          <a:solidFill>
                            <a:schemeClr val="tx1">
                              <a:lumMod val="75000"/>
                              <a:lumOff val="25000"/>
                            </a:schemeClr>
                          </a:solidFill>
                        </a:rPr>
                        <a:t>John 19:25</a:t>
                      </a:r>
                    </a:p>
                  </a:txBody>
                  <a:tcPr>
                    <a:solidFill>
                      <a:schemeClr val="tx1">
                        <a:lumMod val="75000"/>
                        <a:lumOff val="25000"/>
                      </a:schemeClr>
                    </a:solidFill>
                  </a:tcPr>
                </a:tc>
                <a:extLst>
                  <a:ext uri="{0D108BD9-81ED-4DB2-BD59-A6C34878D82A}">
                    <a16:rowId xmlns:a16="http://schemas.microsoft.com/office/drawing/2014/main" val="4161679816"/>
                  </a:ext>
                </a:extLst>
              </a:tr>
              <a:tr h="533012">
                <a:tc>
                  <a:txBody>
                    <a:bodyPr/>
                    <a:lstStyle/>
                    <a:p>
                      <a:pPr algn="ctr"/>
                      <a:r>
                        <a:rPr lang="en-US" sz="2800" dirty="0">
                          <a:solidFill>
                            <a:schemeClr val="bg1"/>
                          </a:solidFill>
                        </a:rPr>
                        <a:t>Mary Magdalene</a:t>
                      </a:r>
                    </a:p>
                  </a:txBody>
                  <a:tcPr anchor="ctr">
                    <a:solidFill>
                      <a:schemeClr val="tx1">
                        <a:lumMod val="75000"/>
                        <a:lumOff val="25000"/>
                      </a:schemeClr>
                    </a:solidFill>
                  </a:tcPr>
                </a:tc>
                <a:tc>
                  <a:txBody>
                    <a:bodyPr/>
                    <a:lstStyle/>
                    <a:p>
                      <a:pPr algn="ctr"/>
                      <a:r>
                        <a:rPr lang="en-US" sz="2800" dirty="0">
                          <a:solidFill>
                            <a:schemeClr val="bg1"/>
                          </a:solidFill>
                        </a:rPr>
                        <a:t>Mary Magdalene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Mary Magdalene</a:t>
                      </a:r>
                    </a:p>
                  </a:txBody>
                  <a:tcPr anchor="ctr">
                    <a:solidFill>
                      <a:schemeClr val="tx1">
                        <a:lumMod val="75000"/>
                        <a:lumOff val="25000"/>
                      </a:schemeClr>
                    </a:solidFill>
                  </a:tcPr>
                </a:tc>
                <a:extLst>
                  <a:ext uri="{0D108BD9-81ED-4DB2-BD59-A6C34878D82A}">
                    <a16:rowId xmlns:a16="http://schemas.microsoft.com/office/drawing/2014/main" val="39238359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Mary (mother of James and Joseph)</a:t>
                      </a:r>
                    </a:p>
                  </a:txBody>
                  <a:tcPr anchor="ctr">
                    <a:solidFill>
                      <a:schemeClr val="tx1">
                        <a:lumMod val="75000"/>
                        <a:lumOff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Mary (mother of</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James and Joseph)</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Mary (wife of Clopas)</a:t>
                      </a:r>
                    </a:p>
                  </a:txBody>
                  <a:tcPr anchor="ctr">
                    <a:solidFill>
                      <a:schemeClr val="tx1">
                        <a:lumMod val="75000"/>
                        <a:lumOff val="25000"/>
                      </a:schemeClr>
                    </a:solidFill>
                  </a:tcPr>
                </a:tc>
                <a:extLst>
                  <a:ext uri="{0D108BD9-81ED-4DB2-BD59-A6C34878D82A}">
                    <a16:rowId xmlns:a16="http://schemas.microsoft.com/office/drawing/2014/main" val="2572089749"/>
                  </a:ext>
                </a:extLst>
              </a:tr>
              <a:tr h="533012">
                <a:tc>
                  <a:txBody>
                    <a:bodyPr/>
                    <a:lstStyle/>
                    <a:p>
                      <a:pPr algn="ctr"/>
                      <a:r>
                        <a:rPr lang="en-US" sz="2800" dirty="0">
                          <a:solidFill>
                            <a:schemeClr val="bg1"/>
                          </a:solidFill>
                        </a:rPr>
                        <a:t>Salome</a:t>
                      </a:r>
                    </a:p>
                  </a:txBody>
                  <a:tcPr anchor="ctr">
                    <a:solidFill>
                      <a:schemeClr val="tx1">
                        <a:lumMod val="75000"/>
                        <a:lumOff val="25000"/>
                      </a:schemeClr>
                    </a:solidFill>
                  </a:tcPr>
                </a:tc>
                <a:tc>
                  <a:txBody>
                    <a:bodyPr/>
                    <a:lstStyle/>
                    <a:p>
                      <a:pPr algn="ctr"/>
                      <a:r>
                        <a:rPr lang="en-US" sz="2800" dirty="0">
                          <a:solidFill>
                            <a:schemeClr val="bg1"/>
                          </a:solidFill>
                        </a:rPr>
                        <a:t>Mother of James and John, the sons of Zebedee</a:t>
                      </a: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His mother’s sister</a:t>
                      </a:r>
                    </a:p>
                  </a:txBody>
                  <a:tcPr anchor="ctr">
                    <a:solidFill>
                      <a:schemeClr val="tx1">
                        <a:lumMod val="75000"/>
                        <a:lumOff val="25000"/>
                      </a:schemeClr>
                    </a:solidFill>
                  </a:tcPr>
                </a:tc>
                <a:extLst>
                  <a:ext uri="{0D108BD9-81ED-4DB2-BD59-A6C34878D82A}">
                    <a16:rowId xmlns:a16="http://schemas.microsoft.com/office/drawing/2014/main" val="1580713999"/>
                  </a:ext>
                </a:extLst>
              </a:tr>
              <a:tr h="906164">
                <a:tc>
                  <a:txBody>
                    <a:bodyPr/>
                    <a:lstStyle/>
                    <a:p>
                      <a:pPr algn="ctr"/>
                      <a:endParaRPr lang="en-US" sz="2800" dirty="0">
                        <a:solidFill>
                          <a:schemeClr val="bg1"/>
                        </a:solidFill>
                      </a:endParaRPr>
                    </a:p>
                  </a:txBody>
                  <a:tcPr anchor="ctr">
                    <a:solidFill>
                      <a:schemeClr val="tx1">
                        <a:lumMod val="75000"/>
                        <a:lumOff val="25000"/>
                      </a:schemeClr>
                    </a:solidFill>
                  </a:tcPr>
                </a:tc>
                <a:tc>
                  <a:txBody>
                    <a:bodyPr/>
                    <a:lstStyle/>
                    <a:p>
                      <a:pPr algn="ctr"/>
                      <a:endParaRPr lang="en-US" sz="2800" dirty="0">
                        <a:solidFill>
                          <a:schemeClr val="bg1"/>
                        </a:solidFill>
                      </a:endParaRPr>
                    </a:p>
                  </a:txBody>
                  <a:tcPr anchor="ctr">
                    <a:solidFill>
                      <a:schemeClr val="tx1">
                        <a:lumMod val="75000"/>
                        <a:lumOff val="25000"/>
                      </a:schemeClr>
                    </a:solidFill>
                  </a:tcPr>
                </a:tc>
                <a:tc>
                  <a:txBody>
                    <a:bodyPr/>
                    <a:lstStyle/>
                    <a:p>
                      <a:pPr algn="ctr"/>
                      <a:r>
                        <a:rPr lang="en-US" sz="2800" dirty="0">
                          <a:solidFill>
                            <a:schemeClr val="tx1">
                              <a:lumMod val="75000"/>
                              <a:lumOff val="25000"/>
                            </a:schemeClr>
                          </a:solidFill>
                        </a:rPr>
                        <a:t>Jesus’ mother</a:t>
                      </a:r>
                    </a:p>
                  </a:txBody>
                  <a:tcPr anchor="ctr">
                    <a:solidFill>
                      <a:schemeClr val="tx1">
                        <a:lumMod val="75000"/>
                        <a:lumOff val="25000"/>
                      </a:schemeClr>
                    </a:solidFill>
                  </a:tcPr>
                </a:tc>
                <a:extLst>
                  <a:ext uri="{0D108BD9-81ED-4DB2-BD59-A6C34878D82A}">
                    <a16:rowId xmlns:a16="http://schemas.microsoft.com/office/drawing/2014/main" val="2758499047"/>
                  </a:ext>
                </a:extLst>
              </a:tr>
            </a:tbl>
          </a:graphicData>
        </a:graphic>
      </p:graphicFrame>
      <p:sp>
        <p:nvSpPr>
          <p:cNvPr id="18" name="TextBox 17">
            <a:extLst>
              <a:ext uri="{FF2B5EF4-FFF2-40B4-BE49-F238E27FC236}">
                <a16:creationId xmlns:a16="http://schemas.microsoft.com/office/drawing/2014/main" id="{35AF5987-B121-439A-37D1-AF6BD250DB7B}"/>
              </a:ext>
            </a:extLst>
          </p:cNvPr>
          <p:cNvSpPr txBox="1"/>
          <p:nvPr/>
        </p:nvSpPr>
        <p:spPr>
          <a:xfrm>
            <a:off x="240145" y="189591"/>
            <a:ext cx="11665527" cy="2062103"/>
          </a:xfrm>
          <a:prstGeom prst="rect">
            <a:avLst/>
          </a:prstGeom>
          <a:noFill/>
        </p:spPr>
        <p:txBody>
          <a:bodyPr wrap="square">
            <a:spAutoFit/>
          </a:bodyPr>
          <a:lstStyle/>
          <a:p>
            <a:pPr marL="0" marR="0" indent="0" algn="l" rtl="0">
              <a:buNone/>
            </a:pPr>
            <a:r>
              <a:rPr lang="en-US" sz="3200" b="0" i="0" u="none" strike="noStrike" baseline="0" dirty="0">
                <a:solidFill>
                  <a:schemeClr val="accent2"/>
                </a:solidFill>
                <a:latin typeface="Verdana" panose="020B0604030504040204" pitchFamily="34" charset="0"/>
              </a:rPr>
              <a:t>Matthew 27:56 NLT</a:t>
            </a:r>
          </a:p>
          <a:p>
            <a:pPr marL="0" marR="0" indent="0" algn="l" rtl="0">
              <a:buNone/>
            </a:pPr>
            <a:r>
              <a:rPr lang="en-US" sz="3200" b="0" i="0" u="none" strike="noStrike" baseline="0" dirty="0">
                <a:solidFill>
                  <a:schemeClr val="accent2"/>
                </a:solidFill>
                <a:latin typeface="Verdana" panose="020B0604030504040204" pitchFamily="34" charset="0"/>
              </a:rPr>
              <a:t>56  </a:t>
            </a:r>
            <a:r>
              <a:rPr lang="en-US" sz="3200" b="0" i="0" u="none" strike="noStrike" baseline="0" dirty="0">
                <a:solidFill>
                  <a:schemeClr val="bg1"/>
                </a:solidFill>
                <a:latin typeface="Verdana" panose="020B0604030504040204" pitchFamily="34" charset="0"/>
              </a:rPr>
              <a:t>Among them were Mary Magdalene, Mary (the mother of James and Joseph), and the mother of James and John, the sons of Zebedee.</a:t>
            </a:r>
          </a:p>
        </p:txBody>
      </p:sp>
    </p:spTree>
    <p:extLst>
      <p:ext uri="{BB962C8B-B14F-4D97-AF65-F5344CB8AC3E}">
        <p14:creationId xmlns:p14="http://schemas.microsoft.com/office/powerpoint/2010/main" val="31603586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5A194C35-EEDF-E9BC-96C0-4267765A2519}"/>
              </a:ext>
            </a:extLst>
          </p:cNvPr>
          <p:cNvGraphicFramePr>
            <a:graphicFrameLocks noGrp="1"/>
          </p:cNvGraphicFramePr>
          <p:nvPr>
            <p:extLst>
              <p:ext uri="{D42A27DB-BD31-4B8C-83A1-F6EECF244321}">
                <p14:modId xmlns:p14="http://schemas.microsoft.com/office/powerpoint/2010/main" val="1365456782"/>
              </p:ext>
            </p:extLst>
          </p:nvPr>
        </p:nvGraphicFramePr>
        <p:xfrm>
          <a:off x="341746" y="2675333"/>
          <a:ext cx="11665526" cy="3861948"/>
        </p:xfrm>
        <a:graphic>
          <a:graphicData uri="http://schemas.openxmlformats.org/drawingml/2006/table">
            <a:tbl>
              <a:tblPr>
                <a:tableStyleId>{5C22544A-7EE6-4342-B048-85BDC9FD1C3A}</a:tableStyleId>
              </a:tblPr>
              <a:tblGrid>
                <a:gridCol w="3389745">
                  <a:extLst>
                    <a:ext uri="{9D8B030D-6E8A-4147-A177-3AD203B41FA5}">
                      <a16:colId xmlns:a16="http://schemas.microsoft.com/office/drawing/2014/main" val="1714828677"/>
                    </a:ext>
                  </a:extLst>
                </a:gridCol>
                <a:gridCol w="4041347">
                  <a:extLst>
                    <a:ext uri="{9D8B030D-6E8A-4147-A177-3AD203B41FA5}">
                      <a16:colId xmlns:a16="http://schemas.microsoft.com/office/drawing/2014/main" val="3995414726"/>
                    </a:ext>
                  </a:extLst>
                </a:gridCol>
                <a:gridCol w="4234434">
                  <a:extLst>
                    <a:ext uri="{9D8B030D-6E8A-4147-A177-3AD203B41FA5}">
                      <a16:colId xmlns:a16="http://schemas.microsoft.com/office/drawing/2014/main" val="3312233103"/>
                    </a:ext>
                  </a:extLst>
                </a:gridCol>
              </a:tblGrid>
              <a:tr h="533012">
                <a:tc>
                  <a:txBody>
                    <a:bodyPr/>
                    <a:lstStyle/>
                    <a:p>
                      <a:pPr algn="ctr"/>
                      <a:r>
                        <a:rPr lang="en-US" sz="2800" dirty="0">
                          <a:solidFill>
                            <a:schemeClr val="accent2"/>
                          </a:solidFill>
                        </a:rPr>
                        <a:t>Mark 15:40</a:t>
                      </a:r>
                    </a:p>
                  </a:txBody>
                  <a:tcPr>
                    <a:solidFill>
                      <a:schemeClr val="tx1">
                        <a:lumMod val="75000"/>
                        <a:lumOff val="25000"/>
                      </a:schemeClr>
                    </a:solidFill>
                  </a:tcPr>
                </a:tc>
                <a:tc>
                  <a:txBody>
                    <a:bodyPr/>
                    <a:lstStyle/>
                    <a:p>
                      <a:pPr algn="ctr"/>
                      <a:r>
                        <a:rPr lang="en-US" sz="2800" dirty="0">
                          <a:solidFill>
                            <a:schemeClr val="accent2"/>
                          </a:solidFill>
                        </a:rPr>
                        <a:t>Matthew 27:56</a:t>
                      </a:r>
                    </a:p>
                  </a:txBody>
                  <a:tcPr>
                    <a:solidFill>
                      <a:schemeClr val="tx1">
                        <a:lumMod val="75000"/>
                        <a:lumOff val="25000"/>
                      </a:schemeClr>
                    </a:solidFill>
                  </a:tcPr>
                </a:tc>
                <a:tc>
                  <a:txBody>
                    <a:bodyPr/>
                    <a:lstStyle/>
                    <a:p>
                      <a:pPr algn="ctr"/>
                      <a:r>
                        <a:rPr lang="en-US" sz="2800" dirty="0">
                          <a:solidFill>
                            <a:schemeClr val="accent2"/>
                          </a:solidFill>
                        </a:rPr>
                        <a:t>John 19:25</a:t>
                      </a:r>
                    </a:p>
                  </a:txBody>
                  <a:tcPr>
                    <a:solidFill>
                      <a:schemeClr val="tx1">
                        <a:lumMod val="75000"/>
                        <a:lumOff val="25000"/>
                      </a:schemeClr>
                    </a:solidFill>
                  </a:tcPr>
                </a:tc>
                <a:extLst>
                  <a:ext uri="{0D108BD9-81ED-4DB2-BD59-A6C34878D82A}">
                    <a16:rowId xmlns:a16="http://schemas.microsoft.com/office/drawing/2014/main" val="4161679816"/>
                  </a:ext>
                </a:extLst>
              </a:tr>
              <a:tr h="533012">
                <a:tc>
                  <a:txBody>
                    <a:bodyPr/>
                    <a:lstStyle/>
                    <a:p>
                      <a:pPr algn="ctr"/>
                      <a:r>
                        <a:rPr lang="en-US" sz="2800" dirty="0">
                          <a:solidFill>
                            <a:schemeClr val="bg1"/>
                          </a:solidFill>
                        </a:rPr>
                        <a:t>Mary Magdalene</a:t>
                      </a:r>
                    </a:p>
                  </a:txBody>
                  <a:tcPr anchor="ctr">
                    <a:solidFill>
                      <a:schemeClr val="tx1">
                        <a:lumMod val="75000"/>
                        <a:lumOff val="25000"/>
                      </a:schemeClr>
                    </a:solidFill>
                  </a:tcPr>
                </a:tc>
                <a:tc>
                  <a:txBody>
                    <a:bodyPr/>
                    <a:lstStyle/>
                    <a:p>
                      <a:pPr algn="ctr"/>
                      <a:r>
                        <a:rPr lang="en-US" sz="2800" dirty="0">
                          <a:solidFill>
                            <a:schemeClr val="bg1"/>
                          </a:solidFill>
                        </a:rPr>
                        <a:t>Mary Magdalene</a:t>
                      </a:r>
                    </a:p>
                  </a:txBody>
                  <a:tcPr anchor="ctr">
                    <a:solidFill>
                      <a:schemeClr val="tx1">
                        <a:lumMod val="75000"/>
                        <a:lumOff val="25000"/>
                      </a:schemeClr>
                    </a:solidFill>
                  </a:tcPr>
                </a:tc>
                <a:tc>
                  <a:txBody>
                    <a:bodyPr/>
                    <a:lstStyle/>
                    <a:p>
                      <a:pPr algn="ctr"/>
                      <a:r>
                        <a:rPr lang="en-US" sz="2800" dirty="0">
                          <a:solidFill>
                            <a:schemeClr val="bg1"/>
                          </a:solidFill>
                        </a:rPr>
                        <a:t>Mary Magdalene</a:t>
                      </a:r>
                    </a:p>
                  </a:txBody>
                  <a:tcPr anchor="ctr">
                    <a:solidFill>
                      <a:schemeClr val="tx1">
                        <a:lumMod val="75000"/>
                        <a:lumOff val="25000"/>
                      </a:schemeClr>
                    </a:solidFill>
                  </a:tcPr>
                </a:tc>
                <a:extLst>
                  <a:ext uri="{0D108BD9-81ED-4DB2-BD59-A6C34878D82A}">
                    <a16:rowId xmlns:a16="http://schemas.microsoft.com/office/drawing/2014/main" val="392383595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Mary (mother of James and Joseph)</a:t>
                      </a:r>
                    </a:p>
                  </a:txBody>
                  <a:tcPr anchor="ctr">
                    <a:solidFill>
                      <a:schemeClr val="tx1">
                        <a:lumMod val="75000"/>
                        <a:lumOff val="2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Mary (mother of</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rPr>
                        <a:t>James and Joseph)</a:t>
                      </a:r>
                    </a:p>
                  </a:txBody>
                  <a:tcPr anchor="ctr">
                    <a:solidFill>
                      <a:schemeClr val="tx1">
                        <a:lumMod val="75000"/>
                        <a:lumOff val="25000"/>
                      </a:schemeClr>
                    </a:solidFill>
                  </a:tcPr>
                </a:tc>
                <a:tc>
                  <a:txBody>
                    <a:bodyPr/>
                    <a:lstStyle/>
                    <a:p>
                      <a:pPr algn="ctr"/>
                      <a:r>
                        <a:rPr lang="en-US" sz="2800" dirty="0">
                          <a:solidFill>
                            <a:schemeClr val="bg1"/>
                          </a:solidFill>
                        </a:rPr>
                        <a:t>Mary (wife of Clopas)</a:t>
                      </a:r>
                    </a:p>
                  </a:txBody>
                  <a:tcPr anchor="ctr">
                    <a:solidFill>
                      <a:schemeClr val="tx1">
                        <a:lumMod val="75000"/>
                        <a:lumOff val="25000"/>
                      </a:schemeClr>
                    </a:solidFill>
                  </a:tcPr>
                </a:tc>
                <a:extLst>
                  <a:ext uri="{0D108BD9-81ED-4DB2-BD59-A6C34878D82A}">
                    <a16:rowId xmlns:a16="http://schemas.microsoft.com/office/drawing/2014/main" val="2572089749"/>
                  </a:ext>
                </a:extLst>
              </a:tr>
              <a:tr h="533012">
                <a:tc>
                  <a:txBody>
                    <a:bodyPr/>
                    <a:lstStyle/>
                    <a:p>
                      <a:pPr algn="ctr"/>
                      <a:r>
                        <a:rPr lang="en-US" sz="2800" dirty="0">
                          <a:solidFill>
                            <a:schemeClr val="bg1"/>
                          </a:solidFill>
                        </a:rPr>
                        <a:t>Salome</a:t>
                      </a:r>
                    </a:p>
                  </a:txBody>
                  <a:tcPr anchor="ctr">
                    <a:solidFill>
                      <a:schemeClr val="tx1">
                        <a:lumMod val="75000"/>
                        <a:lumOff val="25000"/>
                      </a:schemeClr>
                    </a:solidFill>
                  </a:tcPr>
                </a:tc>
                <a:tc>
                  <a:txBody>
                    <a:bodyPr/>
                    <a:lstStyle/>
                    <a:p>
                      <a:pPr algn="ctr"/>
                      <a:r>
                        <a:rPr lang="en-US" sz="2800" dirty="0">
                          <a:solidFill>
                            <a:schemeClr val="bg1"/>
                          </a:solidFill>
                        </a:rPr>
                        <a:t>Mother of James and John, the sons of Zebedee</a:t>
                      </a:r>
                    </a:p>
                  </a:txBody>
                  <a:tcPr anchor="ctr">
                    <a:solidFill>
                      <a:schemeClr val="tx1">
                        <a:lumMod val="75000"/>
                        <a:lumOff val="25000"/>
                      </a:schemeClr>
                    </a:solidFill>
                  </a:tcPr>
                </a:tc>
                <a:tc>
                  <a:txBody>
                    <a:bodyPr/>
                    <a:lstStyle/>
                    <a:p>
                      <a:pPr algn="ctr"/>
                      <a:r>
                        <a:rPr lang="en-US" sz="2800" dirty="0">
                          <a:solidFill>
                            <a:schemeClr val="accent2"/>
                          </a:solidFill>
                        </a:rPr>
                        <a:t>His mother’s sister</a:t>
                      </a:r>
                    </a:p>
                  </a:txBody>
                  <a:tcPr anchor="ctr">
                    <a:solidFill>
                      <a:schemeClr val="tx1">
                        <a:lumMod val="75000"/>
                        <a:lumOff val="25000"/>
                      </a:schemeClr>
                    </a:solidFill>
                  </a:tcPr>
                </a:tc>
                <a:extLst>
                  <a:ext uri="{0D108BD9-81ED-4DB2-BD59-A6C34878D82A}">
                    <a16:rowId xmlns:a16="http://schemas.microsoft.com/office/drawing/2014/main" val="1580713999"/>
                  </a:ext>
                </a:extLst>
              </a:tr>
              <a:tr h="906164">
                <a:tc>
                  <a:txBody>
                    <a:bodyPr/>
                    <a:lstStyle/>
                    <a:p>
                      <a:pPr algn="ctr"/>
                      <a:endParaRPr lang="en-US" sz="2800" dirty="0">
                        <a:solidFill>
                          <a:schemeClr val="bg1"/>
                        </a:solidFill>
                      </a:endParaRPr>
                    </a:p>
                  </a:txBody>
                  <a:tcPr anchor="ctr">
                    <a:solidFill>
                      <a:schemeClr val="tx1">
                        <a:lumMod val="75000"/>
                        <a:lumOff val="25000"/>
                      </a:schemeClr>
                    </a:solidFill>
                  </a:tcPr>
                </a:tc>
                <a:tc>
                  <a:txBody>
                    <a:bodyPr/>
                    <a:lstStyle/>
                    <a:p>
                      <a:pPr algn="ctr"/>
                      <a:endParaRPr lang="en-US" sz="2800" dirty="0">
                        <a:solidFill>
                          <a:schemeClr val="bg1"/>
                        </a:solidFill>
                      </a:endParaRPr>
                    </a:p>
                  </a:txBody>
                  <a:tcPr anchor="ctr">
                    <a:solidFill>
                      <a:schemeClr val="tx1">
                        <a:lumMod val="75000"/>
                        <a:lumOff val="25000"/>
                      </a:schemeClr>
                    </a:solidFill>
                  </a:tcPr>
                </a:tc>
                <a:tc>
                  <a:txBody>
                    <a:bodyPr/>
                    <a:lstStyle/>
                    <a:p>
                      <a:pPr algn="ctr"/>
                      <a:r>
                        <a:rPr lang="en-US" sz="2800" dirty="0">
                          <a:solidFill>
                            <a:schemeClr val="bg1"/>
                          </a:solidFill>
                        </a:rPr>
                        <a:t>Jesus’ mother</a:t>
                      </a:r>
                    </a:p>
                  </a:txBody>
                  <a:tcPr anchor="ctr">
                    <a:solidFill>
                      <a:schemeClr val="tx1">
                        <a:lumMod val="75000"/>
                        <a:lumOff val="25000"/>
                      </a:schemeClr>
                    </a:solidFill>
                  </a:tcPr>
                </a:tc>
                <a:extLst>
                  <a:ext uri="{0D108BD9-81ED-4DB2-BD59-A6C34878D82A}">
                    <a16:rowId xmlns:a16="http://schemas.microsoft.com/office/drawing/2014/main" val="2758499047"/>
                  </a:ext>
                </a:extLst>
              </a:tr>
            </a:tbl>
          </a:graphicData>
        </a:graphic>
      </p:graphicFrame>
      <p:sp>
        <p:nvSpPr>
          <p:cNvPr id="18" name="TextBox 17">
            <a:extLst>
              <a:ext uri="{FF2B5EF4-FFF2-40B4-BE49-F238E27FC236}">
                <a16:creationId xmlns:a16="http://schemas.microsoft.com/office/drawing/2014/main" id="{35AF5987-B121-439A-37D1-AF6BD250DB7B}"/>
              </a:ext>
            </a:extLst>
          </p:cNvPr>
          <p:cNvSpPr txBox="1"/>
          <p:nvPr/>
        </p:nvSpPr>
        <p:spPr>
          <a:xfrm>
            <a:off x="240145" y="189591"/>
            <a:ext cx="11665527" cy="2062103"/>
          </a:xfrm>
          <a:prstGeom prst="rect">
            <a:avLst/>
          </a:prstGeom>
          <a:noFill/>
        </p:spPr>
        <p:txBody>
          <a:bodyPr wrap="square">
            <a:spAutoFit/>
          </a:bodyPr>
          <a:lstStyle/>
          <a:p>
            <a:pPr marL="0" marR="0" indent="0" algn="l" rtl="0">
              <a:buNone/>
            </a:pPr>
            <a:r>
              <a:rPr lang="en-US" sz="3200" b="0" i="0" u="none" strike="noStrike" baseline="0" dirty="0">
                <a:solidFill>
                  <a:schemeClr val="accent2"/>
                </a:solidFill>
                <a:latin typeface="Verdana" panose="020B0604030504040204" pitchFamily="34" charset="0"/>
              </a:rPr>
              <a:t>John 19:25 NLT</a:t>
            </a:r>
          </a:p>
          <a:p>
            <a:pPr marL="0" marR="0" indent="0" algn="l" rtl="0">
              <a:buNone/>
            </a:pPr>
            <a:r>
              <a:rPr lang="en-US" sz="3200" b="0" i="0" u="none" strike="noStrike" baseline="0" dirty="0">
                <a:solidFill>
                  <a:schemeClr val="accent2"/>
                </a:solidFill>
                <a:latin typeface="Verdana" panose="020B0604030504040204" pitchFamily="34" charset="0"/>
              </a:rPr>
              <a:t>25  </a:t>
            </a:r>
            <a:r>
              <a:rPr lang="en-US" sz="3200" b="0" i="0" u="none" strike="noStrike" baseline="0" dirty="0">
                <a:solidFill>
                  <a:schemeClr val="bg1"/>
                </a:solidFill>
                <a:latin typeface="Verdana" panose="020B0604030504040204" pitchFamily="34" charset="0"/>
              </a:rPr>
              <a:t>Standing near the cross were Jesus’ mother, and </a:t>
            </a:r>
            <a:r>
              <a:rPr lang="en-US" sz="3200" b="0" i="0" u="none" strike="noStrike" baseline="0" dirty="0">
                <a:solidFill>
                  <a:schemeClr val="accent2"/>
                </a:solidFill>
                <a:latin typeface="Verdana" panose="020B0604030504040204" pitchFamily="34" charset="0"/>
              </a:rPr>
              <a:t>his mother’s sister</a:t>
            </a:r>
            <a:r>
              <a:rPr lang="en-US" sz="3200" b="0" i="0" u="none" strike="noStrike" baseline="0" dirty="0">
                <a:solidFill>
                  <a:schemeClr val="bg1"/>
                </a:solidFill>
                <a:latin typeface="Verdana" panose="020B0604030504040204" pitchFamily="34" charset="0"/>
              </a:rPr>
              <a:t>, Mary (the wife of Clopas), and Mary Magdalene.</a:t>
            </a:r>
          </a:p>
        </p:txBody>
      </p:sp>
    </p:spTree>
    <p:extLst>
      <p:ext uri="{BB962C8B-B14F-4D97-AF65-F5344CB8AC3E}">
        <p14:creationId xmlns:p14="http://schemas.microsoft.com/office/powerpoint/2010/main" val="8643577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777307"/>
            <a:ext cx="12191998" cy="5895675"/>
          </a:xfrm>
        </p:spPr>
        <p:txBody>
          <a:bodyPr vert="horz" lIns="91440" tIns="45720" rIns="91440" bIns="45720" rtlCol="0" anchor="t">
            <a:noAutofit/>
          </a:bodyPr>
          <a:lstStyle/>
          <a:p>
            <a:r>
              <a:rPr lang="en-US" sz="8000" dirty="0">
                <a:solidFill>
                  <a:schemeClr val="bg1"/>
                </a:solidFill>
                <a:cs typeface="Calibri Light"/>
              </a:rPr>
              <a:t>Bethany Deaf Assembly</a:t>
            </a:r>
            <a:br>
              <a:rPr lang="en-US" sz="8000" dirty="0">
                <a:solidFill>
                  <a:schemeClr val="bg1"/>
                </a:solidFill>
                <a:cs typeface="Calibri Light"/>
              </a:rPr>
            </a:br>
            <a:r>
              <a:rPr lang="en-US" sz="2400" dirty="0">
                <a:cs typeface="Calibri Light"/>
              </a:rPr>
              <a:t>Jesus</a:t>
            </a:r>
            <a:br>
              <a:rPr lang="en-US" sz="8000" dirty="0">
                <a:cs typeface="Calibri Light"/>
              </a:rPr>
            </a:br>
            <a:r>
              <a:rPr lang="en-US" sz="8000" dirty="0">
                <a:solidFill>
                  <a:schemeClr val="bg1"/>
                </a:solidFill>
                <a:cs typeface="Calibri Light"/>
              </a:rPr>
              <a:t>www.BDAChurch.com</a:t>
            </a:r>
            <a:br>
              <a:rPr lang="en-US" sz="8000" dirty="0">
                <a:solidFill>
                  <a:schemeClr val="bg1"/>
                </a:solidFill>
                <a:cs typeface="Calibri Light"/>
              </a:rPr>
            </a:br>
            <a:r>
              <a:rPr lang="en-US" sz="2400" dirty="0">
                <a:cs typeface="Calibri Light"/>
              </a:rPr>
              <a:t>Jesus</a:t>
            </a:r>
            <a:br>
              <a:rPr lang="en-US" dirty="0">
                <a:cs typeface="Calibri Light"/>
              </a:rPr>
            </a:br>
            <a:r>
              <a:rPr lang="en-US" dirty="0">
                <a:solidFill>
                  <a:schemeClr val="bg1"/>
                </a:solidFill>
                <a:cs typeface="Calibri Light"/>
              </a:rPr>
              <a:t>Sermons | Events | Calendar | Give</a:t>
            </a:r>
            <a:br>
              <a:rPr lang="en-US" dirty="0">
                <a:solidFill>
                  <a:schemeClr val="bg1"/>
                </a:solidFill>
                <a:cs typeface="Calibri Light"/>
              </a:rPr>
            </a:br>
            <a:br>
              <a:rPr lang="en-US" dirty="0">
                <a:solidFill>
                  <a:schemeClr val="bg1"/>
                </a:solidFill>
                <a:cs typeface="Calibri Light"/>
              </a:rPr>
            </a:br>
            <a:r>
              <a:rPr lang="en-US" sz="5400" dirty="0">
                <a:solidFill>
                  <a:schemeClr val="bg1"/>
                </a:solidFill>
                <a:cs typeface="Calibri Light"/>
              </a:rPr>
              <a:t>{clear browser cache if you have issues}</a:t>
            </a:r>
          </a:p>
        </p:txBody>
      </p:sp>
    </p:spTree>
    <p:extLst>
      <p:ext uri="{BB962C8B-B14F-4D97-AF65-F5344CB8AC3E}">
        <p14:creationId xmlns:p14="http://schemas.microsoft.com/office/powerpoint/2010/main" val="785061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23E3F-D37D-A5C6-1C73-73CF65F7BE1F}"/>
              </a:ext>
            </a:extLst>
          </p:cNvPr>
          <p:cNvSpPr>
            <a:spLocks noGrp="1"/>
          </p:cNvSpPr>
          <p:nvPr>
            <p:ph type="title"/>
          </p:nvPr>
        </p:nvSpPr>
        <p:spPr>
          <a:xfrm>
            <a:off x="0" y="18256"/>
            <a:ext cx="12192000" cy="960800"/>
          </a:xfrm>
        </p:spPr>
        <p:txBody>
          <a:bodyPr/>
          <a:lstStyle/>
          <a:p>
            <a:pPr algn="ctr"/>
            <a:r>
              <a:rPr lang="en-US" b="1" dirty="0">
                <a:solidFill>
                  <a:schemeClr val="bg1"/>
                </a:solidFill>
              </a:rPr>
              <a:t>CONTRASTS</a:t>
            </a:r>
          </a:p>
        </p:txBody>
      </p:sp>
      <p:graphicFrame>
        <p:nvGraphicFramePr>
          <p:cNvPr id="4" name="Table 4">
            <a:extLst>
              <a:ext uri="{FF2B5EF4-FFF2-40B4-BE49-F238E27FC236}">
                <a16:creationId xmlns:a16="http://schemas.microsoft.com/office/drawing/2014/main" id="{2B1E762E-FA7B-1464-DB6D-9F5730C5DE6C}"/>
              </a:ext>
            </a:extLst>
          </p:cNvPr>
          <p:cNvGraphicFramePr>
            <a:graphicFrameLocks noGrp="1"/>
          </p:cNvGraphicFramePr>
          <p:nvPr>
            <p:ph idx="1"/>
            <p:extLst>
              <p:ext uri="{D42A27DB-BD31-4B8C-83A1-F6EECF244321}">
                <p14:modId xmlns:p14="http://schemas.microsoft.com/office/powerpoint/2010/main" val="3257670658"/>
              </p:ext>
            </p:extLst>
          </p:nvPr>
        </p:nvGraphicFramePr>
        <p:xfrm>
          <a:off x="293255" y="979056"/>
          <a:ext cx="11584710" cy="5181600"/>
        </p:xfrm>
        <a:graphic>
          <a:graphicData uri="http://schemas.openxmlformats.org/drawingml/2006/table">
            <a:tbl>
              <a:tblPr>
                <a:tableStyleId>{5C22544A-7EE6-4342-B048-85BDC9FD1C3A}</a:tableStyleId>
              </a:tblPr>
              <a:tblGrid>
                <a:gridCol w="3861570">
                  <a:extLst>
                    <a:ext uri="{9D8B030D-6E8A-4147-A177-3AD203B41FA5}">
                      <a16:colId xmlns:a16="http://schemas.microsoft.com/office/drawing/2014/main" val="1523647441"/>
                    </a:ext>
                  </a:extLst>
                </a:gridCol>
                <a:gridCol w="3861570">
                  <a:extLst>
                    <a:ext uri="{9D8B030D-6E8A-4147-A177-3AD203B41FA5}">
                      <a16:colId xmlns:a16="http://schemas.microsoft.com/office/drawing/2014/main" val="2513186070"/>
                    </a:ext>
                  </a:extLst>
                </a:gridCol>
                <a:gridCol w="3861570">
                  <a:extLst>
                    <a:ext uri="{9D8B030D-6E8A-4147-A177-3AD203B41FA5}">
                      <a16:colId xmlns:a16="http://schemas.microsoft.com/office/drawing/2014/main" val="3233720525"/>
                    </a:ext>
                  </a:extLst>
                </a:gridCol>
              </a:tblGrid>
              <a:tr h="370840">
                <a:tc>
                  <a:txBody>
                    <a:bodyPr/>
                    <a:lstStyle/>
                    <a:p>
                      <a:r>
                        <a:rPr lang="en-US" sz="2800" dirty="0">
                          <a:solidFill>
                            <a:schemeClr val="bg1"/>
                          </a:solidFill>
                        </a:rPr>
                        <a:t>Light</a:t>
                      </a:r>
                    </a:p>
                  </a:txBody>
                  <a:tcPr>
                    <a:solidFill>
                      <a:schemeClr val="tx1">
                        <a:lumMod val="95000"/>
                        <a:lumOff val="5000"/>
                      </a:schemeClr>
                    </a:solidFill>
                  </a:tcPr>
                </a:tc>
                <a:tc>
                  <a:txBody>
                    <a:bodyPr/>
                    <a:lstStyle/>
                    <a:p>
                      <a:r>
                        <a:rPr lang="en-US" sz="2800" dirty="0">
                          <a:solidFill>
                            <a:schemeClr val="bg1"/>
                          </a:solidFill>
                        </a:rPr>
                        <a:t>Darkness</a:t>
                      </a:r>
                    </a:p>
                  </a:txBody>
                  <a:tcPr>
                    <a:solidFill>
                      <a:schemeClr val="bg2">
                        <a:lumMod val="50000"/>
                      </a:schemeClr>
                    </a:solidFill>
                  </a:tcPr>
                </a:tc>
                <a:tc>
                  <a:txBody>
                    <a:bodyPr/>
                    <a:lstStyle/>
                    <a:p>
                      <a:r>
                        <a:rPr lang="en-US" sz="2800" dirty="0">
                          <a:solidFill>
                            <a:schemeClr val="bg1"/>
                          </a:solidFill>
                        </a:rPr>
                        <a:t>1 John 1:5</a:t>
                      </a:r>
                    </a:p>
                  </a:txBody>
                  <a:tcPr>
                    <a:solidFill>
                      <a:schemeClr val="tx1">
                        <a:lumMod val="95000"/>
                        <a:lumOff val="5000"/>
                      </a:schemeClr>
                    </a:solidFill>
                  </a:tcPr>
                </a:tc>
                <a:extLst>
                  <a:ext uri="{0D108BD9-81ED-4DB2-BD59-A6C34878D82A}">
                    <a16:rowId xmlns:a16="http://schemas.microsoft.com/office/drawing/2014/main" val="4292610008"/>
                  </a:ext>
                </a:extLst>
              </a:tr>
              <a:tr h="370840">
                <a:tc>
                  <a:txBody>
                    <a:bodyPr/>
                    <a:lstStyle/>
                    <a:p>
                      <a:r>
                        <a:rPr lang="en-US" sz="2800" dirty="0">
                          <a:solidFill>
                            <a:schemeClr val="bg1"/>
                          </a:solidFill>
                        </a:rPr>
                        <a:t>Loving the Father</a:t>
                      </a:r>
                    </a:p>
                  </a:txBody>
                  <a:tcPr>
                    <a:solidFill>
                      <a:schemeClr val="tx1">
                        <a:lumMod val="95000"/>
                        <a:lumOff val="5000"/>
                      </a:schemeClr>
                    </a:solidFill>
                  </a:tcPr>
                </a:tc>
                <a:tc>
                  <a:txBody>
                    <a:bodyPr/>
                    <a:lstStyle/>
                    <a:p>
                      <a:r>
                        <a:rPr lang="en-US" sz="2800" dirty="0">
                          <a:solidFill>
                            <a:schemeClr val="bg1"/>
                          </a:solidFill>
                        </a:rPr>
                        <a:t>Loving the World</a:t>
                      </a:r>
                    </a:p>
                  </a:txBody>
                  <a:tcPr>
                    <a:solidFill>
                      <a:schemeClr val="bg2">
                        <a:lumMod val="50000"/>
                      </a:schemeClr>
                    </a:solidFill>
                  </a:tcPr>
                </a:tc>
                <a:tc>
                  <a:txBody>
                    <a:bodyPr/>
                    <a:lstStyle/>
                    <a:p>
                      <a:r>
                        <a:rPr lang="en-US" sz="2800" dirty="0">
                          <a:solidFill>
                            <a:schemeClr val="bg1"/>
                          </a:solidFill>
                        </a:rPr>
                        <a:t>1 John 2:15-16</a:t>
                      </a:r>
                    </a:p>
                  </a:txBody>
                  <a:tcPr>
                    <a:solidFill>
                      <a:schemeClr val="tx1">
                        <a:lumMod val="95000"/>
                        <a:lumOff val="5000"/>
                      </a:schemeClr>
                    </a:solidFill>
                  </a:tcPr>
                </a:tc>
                <a:extLst>
                  <a:ext uri="{0D108BD9-81ED-4DB2-BD59-A6C34878D82A}">
                    <a16:rowId xmlns:a16="http://schemas.microsoft.com/office/drawing/2014/main" val="128721280"/>
                  </a:ext>
                </a:extLst>
              </a:tr>
              <a:tr h="370840">
                <a:tc>
                  <a:txBody>
                    <a:bodyPr/>
                    <a:lstStyle/>
                    <a:p>
                      <a:r>
                        <a:rPr lang="en-US" sz="2800" dirty="0">
                          <a:solidFill>
                            <a:schemeClr val="bg1"/>
                          </a:solidFill>
                        </a:rPr>
                        <a:t>Christ</a:t>
                      </a:r>
                    </a:p>
                  </a:txBody>
                  <a:tcPr>
                    <a:solidFill>
                      <a:schemeClr val="tx1">
                        <a:lumMod val="95000"/>
                        <a:lumOff val="5000"/>
                      </a:schemeClr>
                    </a:solidFill>
                  </a:tcPr>
                </a:tc>
                <a:tc>
                  <a:txBody>
                    <a:bodyPr/>
                    <a:lstStyle/>
                    <a:p>
                      <a:r>
                        <a:rPr lang="en-US" sz="2800" dirty="0">
                          <a:solidFill>
                            <a:schemeClr val="bg1"/>
                          </a:solidFill>
                        </a:rPr>
                        <a:t>Antichrist</a:t>
                      </a:r>
                    </a:p>
                  </a:txBody>
                  <a:tcPr>
                    <a:solidFill>
                      <a:schemeClr val="bg2">
                        <a:lumMod val="50000"/>
                      </a:schemeClr>
                    </a:solidFill>
                  </a:tcPr>
                </a:tc>
                <a:tc>
                  <a:txBody>
                    <a:bodyPr/>
                    <a:lstStyle/>
                    <a:p>
                      <a:r>
                        <a:rPr lang="en-US" sz="2800" dirty="0">
                          <a:solidFill>
                            <a:schemeClr val="bg1"/>
                          </a:solidFill>
                        </a:rPr>
                        <a:t>1 John 2:18, 22</a:t>
                      </a:r>
                    </a:p>
                  </a:txBody>
                  <a:tcPr>
                    <a:solidFill>
                      <a:schemeClr val="tx1">
                        <a:lumMod val="95000"/>
                        <a:lumOff val="5000"/>
                      </a:schemeClr>
                    </a:solidFill>
                  </a:tcPr>
                </a:tc>
                <a:extLst>
                  <a:ext uri="{0D108BD9-81ED-4DB2-BD59-A6C34878D82A}">
                    <a16:rowId xmlns:a16="http://schemas.microsoft.com/office/drawing/2014/main" val="1769771426"/>
                  </a:ext>
                </a:extLst>
              </a:tr>
              <a:tr h="370840">
                <a:tc>
                  <a:txBody>
                    <a:bodyPr/>
                    <a:lstStyle/>
                    <a:p>
                      <a:r>
                        <a:rPr lang="en-US" sz="2800" dirty="0">
                          <a:solidFill>
                            <a:schemeClr val="bg1"/>
                          </a:solidFill>
                        </a:rPr>
                        <a:t>Truth</a:t>
                      </a:r>
                    </a:p>
                  </a:txBody>
                  <a:tcPr>
                    <a:solidFill>
                      <a:schemeClr val="tx1">
                        <a:lumMod val="95000"/>
                        <a:lumOff val="5000"/>
                      </a:schemeClr>
                    </a:solidFill>
                  </a:tcPr>
                </a:tc>
                <a:tc>
                  <a:txBody>
                    <a:bodyPr/>
                    <a:lstStyle/>
                    <a:p>
                      <a:r>
                        <a:rPr lang="en-US" sz="2800" dirty="0">
                          <a:solidFill>
                            <a:schemeClr val="bg1"/>
                          </a:solidFill>
                        </a:rPr>
                        <a:t>Lies</a:t>
                      </a:r>
                    </a:p>
                  </a:txBody>
                  <a:tcPr>
                    <a:solidFill>
                      <a:schemeClr val="bg2">
                        <a:lumMod val="50000"/>
                      </a:schemeClr>
                    </a:solidFill>
                  </a:tcPr>
                </a:tc>
                <a:tc>
                  <a:txBody>
                    <a:bodyPr/>
                    <a:lstStyle/>
                    <a:p>
                      <a:r>
                        <a:rPr lang="en-US" sz="2800" dirty="0">
                          <a:solidFill>
                            <a:schemeClr val="bg1"/>
                          </a:solidFill>
                        </a:rPr>
                        <a:t>1 John 2:20-21</a:t>
                      </a:r>
                    </a:p>
                  </a:txBody>
                  <a:tcPr>
                    <a:solidFill>
                      <a:schemeClr val="tx1">
                        <a:lumMod val="95000"/>
                        <a:lumOff val="5000"/>
                      </a:schemeClr>
                    </a:solidFill>
                  </a:tcPr>
                </a:tc>
                <a:extLst>
                  <a:ext uri="{0D108BD9-81ED-4DB2-BD59-A6C34878D82A}">
                    <a16:rowId xmlns:a16="http://schemas.microsoft.com/office/drawing/2014/main" val="3872688160"/>
                  </a:ext>
                </a:extLst>
              </a:tr>
              <a:tr h="370840">
                <a:tc>
                  <a:txBody>
                    <a:bodyPr/>
                    <a:lstStyle/>
                    <a:p>
                      <a:r>
                        <a:rPr lang="en-US" sz="2800" dirty="0">
                          <a:solidFill>
                            <a:schemeClr val="bg1"/>
                          </a:solidFill>
                        </a:rPr>
                        <a:t>Children of God</a:t>
                      </a:r>
                    </a:p>
                  </a:txBody>
                  <a:tcPr>
                    <a:solidFill>
                      <a:schemeClr val="tx1">
                        <a:lumMod val="95000"/>
                        <a:lumOff val="5000"/>
                      </a:schemeClr>
                    </a:solidFill>
                  </a:tcPr>
                </a:tc>
                <a:tc>
                  <a:txBody>
                    <a:bodyPr/>
                    <a:lstStyle/>
                    <a:p>
                      <a:r>
                        <a:rPr lang="en-US" sz="2800" dirty="0">
                          <a:solidFill>
                            <a:schemeClr val="bg1"/>
                          </a:solidFill>
                        </a:rPr>
                        <a:t>Children of the devil</a:t>
                      </a:r>
                    </a:p>
                  </a:txBody>
                  <a:tcPr>
                    <a:solidFill>
                      <a:schemeClr val="bg2">
                        <a:lumMod val="50000"/>
                      </a:schemeClr>
                    </a:solidFill>
                  </a:tcPr>
                </a:tc>
                <a:tc>
                  <a:txBody>
                    <a:bodyPr/>
                    <a:lstStyle/>
                    <a:p>
                      <a:r>
                        <a:rPr lang="en-US" sz="2800" dirty="0">
                          <a:solidFill>
                            <a:schemeClr val="bg1"/>
                          </a:solidFill>
                        </a:rPr>
                        <a:t>1 John 3:1-10</a:t>
                      </a:r>
                    </a:p>
                  </a:txBody>
                  <a:tcPr>
                    <a:solidFill>
                      <a:schemeClr val="tx1">
                        <a:lumMod val="95000"/>
                        <a:lumOff val="5000"/>
                      </a:schemeClr>
                    </a:solidFill>
                  </a:tcPr>
                </a:tc>
                <a:extLst>
                  <a:ext uri="{0D108BD9-81ED-4DB2-BD59-A6C34878D82A}">
                    <a16:rowId xmlns:a16="http://schemas.microsoft.com/office/drawing/2014/main" val="4177205265"/>
                  </a:ext>
                </a:extLst>
              </a:tr>
              <a:tr h="370840">
                <a:tc>
                  <a:txBody>
                    <a:bodyPr/>
                    <a:lstStyle/>
                    <a:p>
                      <a:r>
                        <a:rPr lang="en-US" sz="2800" dirty="0">
                          <a:solidFill>
                            <a:schemeClr val="bg1"/>
                          </a:solidFill>
                        </a:rPr>
                        <a:t>Eternal Life</a:t>
                      </a:r>
                    </a:p>
                  </a:txBody>
                  <a:tcPr>
                    <a:solidFill>
                      <a:schemeClr val="tx1">
                        <a:lumMod val="95000"/>
                        <a:lumOff val="5000"/>
                      </a:schemeClr>
                    </a:solidFill>
                  </a:tcPr>
                </a:tc>
                <a:tc>
                  <a:txBody>
                    <a:bodyPr/>
                    <a:lstStyle/>
                    <a:p>
                      <a:r>
                        <a:rPr lang="en-US" sz="2800" dirty="0">
                          <a:solidFill>
                            <a:schemeClr val="bg1"/>
                          </a:solidFill>
                        </a:rPr>
                        <a:t>Eternal Death</a:t>
                      </a:r>
                    </a:p>
                  </a:txBody>
                  <a:tcPr>
                    <a:solidFill>
                      <a:schemeClr val="bg2">
                        <a:lumMod val="50000"/>
                      </a:schemeClr>
                    </a:solidFill>
                  </a:tcPr>
                </a:tc>
                <a:tc>
                  <a:txBody>
                    <a:bodyPr/>
                    <a:lstStyle/>
                    <a:p>
                      <a:r>
                        <a:rPr lang="en-US" sz="2800" dirty="0">
                          <a:solidFill>
                            <a:schemeClr val="bg1"/>
                          </a:solidFill>
                        </a:rPr>
                        <a:t>1 John 3:14</a:t>
                      </a:r>
                    </a:p>
                  </a:txBody>
                  <a:tcPr>
                    <a:solidFill>
                      <a:schemeClr val="tx1">
                        <a:lumMod val="95000"/>
                        <a:lumOff val="5000"/>
                      </a:schemeClr>
                    </a:solidFill>
                  </a:tcPr>
                </a:tc>
                <a:extLst>
                  <a:ext uri="{0D108BD9-81ED-4DB2-BD59-A6C34878D82A}">
                    <a16:rowId xmlns:a16="http://schemas.microsoft.com/office/drawing/2014/main" val="244871151"/>
                  </a:ext>
                </a:extLst>
              </a:tr>
              <a:tr h="370840">
                <a:tc>
                  <a:txBody>
                    <a:bodyPr/>
                    <a:lstStyle/>
                    <a:p>
                      <a:r>
                        <a:rPr lang="en-US" sz="2800" dirty="0">
                          <a:solidFill>
                            <a:schemeClr val="bg1"/>
                          </a:solidFill>
                        </a:rPr>
                        <a:t>Love</a:t>
                      </a:r>
                    </a:p>
                  </a:txBody>
                  <a:tcPr>
                    <a:solidFill>
                      <a:schemeClr val="tx1">
                        <a:lumMod val="95000"/>
                        <a:lumOff val="5000"/>
                      </a:schemeClr>
                    </a:solidFill>
                  </a:tcPr>
                </a:tc>
                <a:tc>
                  <a:txBody>
                    <a:bodyPr/>
                    <a:lstStyle/>
                    <a:p>
                      <a:r>
                        <a:rPr lang="en-US" sz="2800" dirty="0">
                          <a:solidFill>
                            <a:schemeClr val="bg1"/>
                          </a:solidFill>
                        </a:rPr>
                        <a:t>Hatred</a:t>
                      </a:r>
                    </a:p>
                  </a:txBody>
                  <a:tcPr>
                    <a:solidFill>
                      <a:schemeClr val="bg2">
                        <a:lumMod val="50000"/>
                      </a:schemeClr>
                    </a:solidFill>
                  </a:tcPr>
                </a:tc>
                <a:tc>
                  <a:txBody>
                    <a:bodyPr/>
                    <a:lstStyle/>
                    <a:p>
                      <a:r>
                        <a:rPr lang="en-US" sz="2800" dirty="0">
                          <a:solidFill>
                            <a:schemeClr val="bg1"/>
                          </a:solidFill>
                        </a:rPr>
                        <a:t>1 John 3:15-16</a:t>
                      </a:r>
                    </a:p>
                  </a:txBody>
                  <a:tcPr>
                    <a:solidFill>
                      <a:schemeClr val="tx1">
                        <a:lumMod val="95000"/>
                        <a:lumOff val="5000"/>
                      </a:schemeClr>
                    </a:solidFill>
                  </a:tcPr>
                </a:tc>
                <a:extLst>
                  <a:ext uri="{0D108BD9-81ED-4DB2-BD59-A6C34878D82A}">
                    <a16:rowId xmlns:a16="http://schemas.microsoft.com/office/drawing/2014/main" val="3973854652"/>
                  </a:ext>
                </a:extLst>
              </a:tr>
              <a:tr h="370840">
                <a:tc>
                  <a:txBody>
                    <a:bodyPr/>
                    <a:lstStyle/>
                    <a:p>
                      <a:r>
                        <a:rPr lang="en-US" sz="2800" dirty="0">
                          <a:solidFill>
                            <a:schemeClr val="bg1"/>
                          </a:solidFill>
                        </a:rPr>
                        <a:t>True Prophecy</a:t>
                      </a:r>
                    </a:p>
                  </a:txBody>
                  <a:tcPr>
                    <a:solidFill>
                      <a:schemeClr val="tx1">
                        <a:lumMod val="95000"/>
                        <a:lumOff val="5000"/>
                      </a:schemeClr>
                    </a:solidFill>
                  </a:tcPr>
                </a:tc>
                <a:tc>
                  <a:txBody>
                    <a:bodyPr/>
                    <a:lstStyle/>
                    <a:p>
                      <a:r>
                        <a:rPr lang="en-US" sz="2800" dirty="0">
                          <a:solidFill>
                            <a:schemeClr val="bg1"/>
                          </a:solidFill>
                        </a:rPr>
                        <a:t>False Prophecy</a:t>
                      </a:r>
                    </a:p>
                  </a:txBody>
                  <a:tcPr>
                    <a:solidFill>
                      <a:schemeClr val="bg2">
                        <a:lumMod val="50000"/>
                      </a:schemeClr>
                    </a:solidFill>
                  </a:tcPr>
                </a:tc>
                <a:tc>
                  <a:txBody>
                    <a:bodyPr/>
                    <a:lstStyle/>
                    <a:p>
                      <a:r>
                        <a:rPr lang="en-US" sz="2800" dirty="0">
                          <a:solidFill>
                            <a:schemeClr val="bg1"/>
                          </a:solidFill>
                        </a:rPr>
                        <a:t>1 John 4:1-3</a:t>
                      </a:r>
                    </a:p>
                  </a:txBody>
                  <a:tcPr>
                    <a:solidFill>
                      <a:schemeClr val="tx1">
                        <a:lumMod val="95000"/>
                        <a:lumOff val="5000"/>
                      </a:schemeClr>
                    </a:solidFill>
                  </a:tcPr>
                </a:tc>
                <a:extLst>
                  <a:ext uri="{0D108BD9-81ED-4DB2-BD59-A6C34878D82A}">
                    <a16:rowId xmlns:a16="http://schemas.microsoft.com/office/drawing/2014/main" val="3474001048"/>
                  </a:ext>
                </a:extLst>
              </a:tr>
              <a:tr h="370840">
                <a:tc>
                  <a:txBody>
                    <a:bodyPr/>
                    <a:lstStyle/>
                    <a:p>
                      <a:r>
                        <a:rPr lang="en-US" sz="2800" dirty="0">
                          <a:solidFill>
                            <a:schemeClr val="bg1"/>
                          </a:solidFill>
                        </a:rPr>
                        <a:t>Love</a:t>
                      </a:r>
                    </a:p>
                  </a:txBody>
                  <a:tcPr>
                    <a:solidFill>
                      <a:schemeClr val="tx1">
                        <a:lumMod val="95000"/>
                        <a:lumOff val="5000"/>
                      </a:schemeClr>
                    </a:solidFill>
                  </a:tcPr>
                </a:tc>
                <a:tc>
                  <a:txBody>
                    <a:bodyPr/>
                    <a:lstStyle/>
                    <a:p>
                      <a:r>
                        <a:rPr lang="en-US" sz="2800" dirty="0">
                          <a:solidFill>
                            <a:schemeClr val="bg1"/>
                          </a:solidFill>
                        </a:rPr>
                        <a:t>Fear</a:t>
                      </a:r>
                    </a:p>
                  </a:txBody>
                  <a:tcPr>
                    <a:solidFill>
                      <a:schemeClr val="bg2">
                        <a:lumMod val="50000"/>
                      </a:schemeClr>
                    </a:solidFill>
                  </a:tcPr>
                </a:tc>
                <a:tc>
                  <a:txBody>
                    <a:bodyPr/>
                    <a:lstStyle/>
                    <a:p>
                      <a:r>
                        <a:rPr lang="en-US" sz="2800" dirty="0">
                          <a:solidFill>
                            <a:schemeClr val="bg1"/>
                          </a:solidFill>
                        </a:rPr>
                        <a:t>1 John 4:18-19</a:t>
                      </a:r>
                    </a:p>
                  </a:txBody>
                  <a:tcPr>
                    <a:solidFill>
                      <a:schemeClr val="tx1">
                        <a:lumMod val="95000"/>
                        <a:lumOff val="5000"/>
                      </a:schemeClr>
                    </a:solidFill>
                  </a:tcPr>
                </a:tc>
                <a:extLst>
                  <a:ext uri="{0D108BD9-81ED-4DB2-BD59-A6C34878D82A}">
                    <a16:rowId xmlns:a16="http://schemas.microsoft.com/office/drawing/2014/main" val="1142749064"/>
                  </a:ext>
                </a:extLst>
              </a:tr>
              <a:tr h="370840">
                <a:tc>
                  <a:txBody>
                    <a:bodyPr/>
                    <a:lstStyle/>
                    <a:p>
                      <a:r>
                        <a:rPr lang="en-US" sz="2800" dirty="0">
                          <a:solidFill>
                            <a:schemeClr val="bg1"/>
                          </a:solidFill>
                        </a:rPr>
                        <a:t>Having Life</a:t>
                      </a:r>
                    </a:p>
                  </a:txBody>
                  <a:tcPr>
                    <a:solidFill>
                      <a:schemeClr val="tx1">
                        <a:lumMod val="95000"/>
                        <a:lumOff val="5000"/>
                      </a:schemeClr>
                    </a:solidFill>
                  </a:tcPr>
                </a:tc>
                <a:tc>
                  <a:txBody>
                    <a:bodyPr/>
                    <a:lstStyle/>
                    <a:p>
                      <a:r>
                        <a:rPr lang="en-US" sz="2800" dirty="0">
                          <a:solidFill>
                            <a:schemeClr val="bg1"/>
                          </a:solidFill>
                        </a:rPr>
                        <a:t>Not Having Life</a:t>
                      </a:r>
                    </a:p>
                  </a:txBody>
                  <a:tcPr>
                    <a:solidFill>
                      <a:schemeClr val="bg2">
                        <a:lumMod val="50000"/>
                      </a:schemeClr>
                    </a:solidFill>
                  </a:tcPr>
                </a:tc>
                <a:tc>
                  <a:txBody>
                    <a:bodyPr/>
                    <a:lstStyle/>
                    <a:p>
                      <a:r>
                        <a:rPr lang="en-US" sz="2800" dirty="0">
                          <a:solidFill>
                            <a:schemeClr val="bg1"/>
                          </a:solidFill>
                        </a:rPr>
                        <a:t>1 John 5:11-12</a:t>
                      </a:r>
                    </a:p>
                  </a:txBody>
                  <a:tcPr>
                    <a:solidFill>
                      <a:schemeClr val="tx1">
                        <a:lumMod val="95000"/>
                        <a:lumOff val="5000"/>
                      </a:schemeClr>
                    </a:solidFill>
                  </a:tcPr>
                </a:tc>
                <a:extLst>
                  <a:ext uri="{0D108BD9-81ED-4DB2-BD59-A6C34878D82A}">
                    <a16:rowId xmlns:a16="http://schemas.microsoft.com/office/drawing/2014/main" val="4135334477"/>
                  </a:ext>
                </a:extLst>
              </a:tr>
            </a:tbl>
          </a:graphicData>
        </a:graphic>
      </p:graphicFrame>
    </p:spTree>
    <p:extLst>
      <p:ext uri="{BB962C8B-B14F-4D97-AF65-F5344CB8AC3E}">
        <p14:creationId xmlns:p14="http://schemas.microsoft.com/office/powerpoint/2010/main" val="155323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6" name="Picture 2">
            <a:extLst>
              <a:ext uri="{FF2B5EF4-FFF2-40B4-BE49-F238E27FC236}">
                <a16:creationId xmlns:a16="http://schemas.microsoft.com/office/drawing/2014/main" id="{B5A04321-9775-4152-FB08-0F93AA1B965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993" r="10140" b="1"/>
          <a:stretch/>
        </p:blipFill>
        <p:spPr bwMode="auto">
          <a:xfrm>
            <a:off x="20" y="10"/>
            <a:ext cx="12188932" cy="6857990"/>
          </a:xfrm>
          <a:prstGeom prst="rect">
            <a:avLst/>
          </a:prstGeom>
          <a:noFill/>
          <a:extLst>
            <a:ext uri="{909E8E84-426E-40DD-AFC4-6F175D3DCCD1}">
              <a14:hiddenFill xmlns:a14="http://schemas.microsoft.com/office/drawing/2010/main">
                <a:solidFill>
                  <a:srgbClr val="FFFFFF"/>
                </a:solidFill>
              </a14:hiddenFill>
            </a:ext>
          </a:extLst>
        </p:spPr>
      </p:pic>
      <p:sp>
        <p:nvSpPr>
          <p:cNvPr id="26" name="Freeform: Shape 21">
            <a:extLst>
              <a:ext uri="{FF2B5EF4-FFF2-40B4-BE49-F238E27FC236}">
                <a16:creationId xmlns:a16="http://schemas.microsoft.com/office/drawing/2014/main" id="{5E8D2E83-FB3A-40E7-A9E5-7AB389D612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023809"/>
            <a:ext cx="11016943" cy="2262375"/>
          </a:xfrm>
          <a:custGeom>
            <a:avLst/>
            <a:gdLst>
              <a:gd name="connsiteX0" fmla="*/ 0 w 11016943"/>
              <a:gd name="connsiteY0" fmla="*/ 0 h 2262375"/>
              <a:gd name="connsiteX1" fmla="*/ 9969166 w 11016943"/>
              <a:gd name="connsiteY1" fmla="*/ 0 h 2262375"/>
              <a:gd name="connsiteX2" fmla="*/ 11016943 w 11016943"/>
              <a:gd name="connsiteY2" fmla="*/ 2262375 h 2262375"/>
              <a:gd name="connsiteX3" fmla="*/ 4942050 w 11016943"/>
              <a:gd name="connsiteY3" fmla="*/ 2262375 h 2262375"/>
              <a:gd name="connsiteX4" fmla="*/ 4582160 w 11016943"/>
              <a:gd name="connsiteY4" fmla="*/ 2262375 h 2262375"/>
              <a:gd name="connsiteX5" fmla="*/ 0 w 11016943"/>
              <a:gd name="connsiteY5" fmla="*/ 2262375 h 22623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16943" h="2262375">
                <a:moveTo>
                  <a:pt x="0" y="0"/>
                </a:moveTo>
                <a:lnTo>
                  <a:pt x="9969166" y="0"/>
                </a:lnTo>
                <a:lnTo>
                  <a:pt x="11016943" y="2262375"/>
                </a:lnTo>
                <a:lnTo>
                  <a:pt x="4942050" y="2262375"/>
                </a:lnTo>
                <a:lnTo>
                  <a:pt x="4582160" y="2262375"/>
                </a:lnTo>
                <a:lnTo>
                  <a:pt x="0" y="2262375"/>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9C4CDA56-219A-1F8B-3D6D-073A22F0A81D}"/>
              </a:ext>
            </a:extLst>
          </p:cNvPr>
          <p:cNvSpPr>
            <a:spLocks noGrp="1"/>
          </p:cNvSpPr>
          <p:nvPr>
            <p:ph idx="1"/>
          </p:nvPr>
        </p:nvSpPr>
        <p:spPr>
          <a:xfrm>
            <a:off x="239372" y="4099538"/>
            <a:ext cx="9565028" cy="2186645"/>
          </a:xfrm>
        </p:spPr>
        <p:txBody>
          <a:bodyPr>
            <a:noAutofit/>
          </a:bodyPr>
          <a:lstStyle/>
          <a:p>
            <a:pPr marL="0" indent="0">
              <a:buNone/>
            </a:pPr>
            <a:r>
              <a:rPr lang="en-US" sz="2400"/>
              <a:t>SIX DEGREES OF SEPARATION is the theory that any person on earth can be connected to any other person through five connections.</a:t>
            </a:r>
          </a:p>
          <a:p>
            <a:pPr marL="0" indent="0">
              <a:buNone/>
            </a:pPr>
            <a:endParaRPr lang="en-US" sz="2400"/>
          </a:p>
          <a:p>
            <a:pPr marL="0" indent="0">
              <a:buNone/>
            </a:pPr>
            <a:r>
              <a:rPr lang="en-US" sz="2400"/>
              <a:t>You &gt; Larry &gt; Curly &gt; Moe &gt; Tom &gt; Jerry &gt; Sally</a:t>
            </a:r>
            <a:endParaRPr lang="en-US" sz="2400" dirty="0"/>
          </a:p>
        </p:txBody>
      </p:sp>
    </p:spTree>
    <p:extLst>
      <p:ext uri="{BB962C8B-B14F-4D97-AF65-F5344CB8AC3E}">
        <p14:creationId xmlns:p14="http://schemas.microsoft.com/office/powerpoint/2010/main" val="115049720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12601</TotalTime>
  <Words>5763</Words>
  <Application>Microsoft Office PowerPoint</Application>
  <PresentationFormat>Widescreen</PresentationFormat>
  <Paragraphs>598</Paragraphs>
  <Slides>75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75</vt:i4>
      </vt:variant>
    </vt:vector>
  </HeadingPairs>
  <TitlesOfParts>
    <vt:vector size="80" baseType="lpstr">
      <vt:lpstr>Arial</vt:lpstr>
      <vt:lpstr>Calibri</vt:lpstr>
      <vt:lpstr>Calibri Light</vt:lpstr>
      <vt:lpstr>Verdana</vt:lpstr>
      <vt:lpstr>Office Theme</vt:lpstr>
      <vt:lpstr>Bethany Deaf Assembly Jesus www.BDAChurch.com Jesus Sermons | Events | Calendar | Give  {clear browser cache if you have issues}</vt:lpstr>
      <vt:lpstr>PowerPoint Presentation</vt:lpstr>
      <vt:lpstr>APOSTLE JOHN</vt:lpstr>
      <vt:lpstr>APOSTLE JOHN</vt:lpstr>
      <vt:lpstr>PowerPoint Presentation</vt:lpstr>
      <vt:lpstr>PowerPoint Presentation</vt:lpstr>
      <vt:lpstr>PowerPoint Presentation</vt:lpstr>
      <vt:lpstr>CONTRASTS</vt:lpstr>
      <vt:lpstr>PowerPoint Presentation</vt:lpstr>
      <vt:lpstr>PowerPoint Presentation</vt:lpstr>
      <vt:lpstr>PowerPoint Presentation</vt:lpstr>
      <vt:lpstr>PowerPoint Presentation</vt:lpstr>
      <vt:lpstr>PowerPoint Presentation</vt:lpstr>
      <vt:lpstr>CONTRAST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CONTRAST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Bethany Deaf Assembly Jesus www.BDAChurch.com Jesus Sermons | Events | Calendar | Give  {clear browser cache if you have issues}</vt:lpstr>
      <vt:lpstr>PowerPoint Presentation</vt:lpstr>
      <vt:lpstr>PowerPoint Presentation</vt:lpstr>
      <vt:lpstr>PowerPoint Presentation</vt:lpstr>
      <vt:lpstr>PowerPoint Presentation</vt:lpstr>
      <vt:lpstr>PowerPoint Presentation</vt:lpstr>
      <vt:lpstr>PowerPoint Presentation</vt:lpstr>
      <vt:lpstr>Bethany Deaf Assembly Jesus www.BDAChurch.com Jesus Sermons | Events | Calendar | Give  {clear browser cache if you have issues}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Bethany Deaf Assembly Jesus www.BDAChurch.com Jesus Sermons | Events | Calendar | Give  {clear browser cache if you have issues}</dc:title>
  <dc:creator>Michael Bloomfield</dc:creator>
  <cp:lastModifiedBy>Michael Bloomfield</cp:lastModifiedBy>
  <cp:revision>1</cp:revision>
  <dcterms:created xsi:type="dcterms:W3CDTF">2023-02-26T02:48:16Z</dcterms:created>
  <dcterms:modified xsi:type="dcterms:W3CDTF">2023-04-02T07:44:11Z</dcterms:modified>
</cp:coreProperties>
</file>