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74"/>
  </p:normalViewPr>
  <p:slideViewPr>
    <p:cSldViewPr snapToGrid="0">
      <p:cViewPr varScale="1">
        <p:scale>
          <a:sx n="105" d="100"/>
          <a:sy n="105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3D3AD-2EE7-6849-E626-93EEB3221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The Holy Spirit Like Dove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CB0862-096C-6675-3FBE-F25F9F955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139" y="5189400"/>
            <a:ext cx="4099454" cy="544260"/>
          </a:xfrm>
        </p:spPr>
        <p:txBody>
          <a:bodyPr anchor="ctr">
            <a:noAutofit/>
          </a:bodyPr>
          <a:lstStyle/>
          <a:p>
            <a:r>
              <a:rPr lang="en-US" sz="2400" dirty="0">
                <a:solidFill>
                  <a:srgbClr val="FEFFFF"/>
                </a:solidFill>
              </a:rPr>
              <a:t>Genesis 6 and Matthew 3</a:t>
            </a:r>
          </a:p>
        </p:txBody>
      </p:sp>
      <p:pic>
        <p:nvPicPr>
          <p:cNvPr id="5" name="Picture 4" descr="A picture containing bird, pigeon&#10;&#10;Description automatically generated">
            <a:extLst>
              <a:ext uri="{FF2B5EF4-FFF2-40B4-BE49-F238E27FC236}">
                <a16:creationId xmlns:a16="http://schemas.microsoft.com/office/drawing/2014/main" id="{4E07794F-8FE4-6966-4778-EAA1D1388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46028">
            <a:off x="5595615" y="1576217"/>
            <a:ext cx="5640502" cy="422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53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4714EA-3BD9-AFAF-F25C-AAB78B1E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874476" cy="128089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is the dove symbolic of the Holy Spirit?</a:t>
            </a: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7E1E8A-6C09-09C0-B713-F35EBF7B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2306695"/>
            <a:ext cx="10875264" cy="441109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He fills us with peace and hope		(Noah)</a:t>
            </a:r>
          </a:p>
          <a:p>
            <a:endParaRPr lang="en-US" sz="2800" dirty="0"/>
          </a:p>
          <a:p>
            <a:r>
              <a:rPr lang="en-US" sz="2800" dirty="0"/>
              <a:t>He is gentle and pure					(Song of Solomon)</a:t>
            </a:r>
          </a:p>
          <a:p>
            <a:endParaRPr lang="en-US" sz="2800" dirty="0"/>
          </a:p>
          <a:p>
            <a:r>
              <a:rPr lang="en-US" sz="2800" dirty="0"/>
              <a:t>Leads us to rest								(David)</a:t>
            </a:r>
          </a:p>
          <a:p>
            <a:endParaRPr lang="en-US" sz="2800" dirty="0"/>
          </a:p>
          <a:p>
            <a:r>
              <a:rPr lang="en-US" sz="2800" dirty="0"/>
              <a:t>God, Himself, reveals the Holy Spirit in the likeness of a dove to remind us that not only is He holy and just, but He is loving and gentle, guiding us to peace, hope, and rest in Him.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4403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C688-0706-EAA3-BD17-B9DD2FD5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54" y="1611662"/>
            <a:ext cx="8911687" cy="1280890"/>
          </a:xfrm>
        </p:spPr>
        <p:txBody>
          <a:bodyPr/>
          <a:lstStyle/>
          <a:p>
            <a:pPr algn="ctr"/>
            <a:r>
              <a:rPr lang="en-US" dirty="0"/>
              <a:t>Matthew 10: 16 &amp; 17 Jesus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E110C-C1FE-89EE-BDA9-1BEE376F1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608" y="3096768"/>
            <a:ext cx="9724580" cy="2609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“I am sending you out like sheep among wolves. Therefore be as shrewd/wise as snakes and as innocent/gentle as doves. Be on your guard…”</a:t>
            </a:r>
          </a:p>
        </p:txBody>
      </p:sp>
    </p:spTree>
    <p:extLst>
      <p:ext uri="{BB962C8B-B14F-4D97-AF65-F5344CB8AC3E}">
        <p14:creationId xmlns:p14="http://schemas.microsoft.com/office/powerpoint/2010/main" val="149232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0">
            <a:extLst>
              <a:ext uri="{FF2B5EF4-FFF2-40B4-BE49-F238E27FC236}">
                <a16:creationId xmlns:a16="http://schemas.microsoft.com/office/drawing/2014/main" id="{763516C8-F227-4B77-9AA7-61B9A0B78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6C7F7B8-0E23-F17B-D2FB-90FB1F4E7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9457" y="646147"/>
            <a:ext cx="5377371" cy="5669985"/>
          </a:xfrm>
        </p:spPr>
        <p:txBody>
          <a:bodyPr anchor="t">
            <a:normAutofit fontScale="90000"/>
          </a:bodyPr>
          <a:lstStyle/>
          <a:p>
            <a:r>
              <a:rPr lang="en-US" sz="2800" dirty="0"/>
              <a:t>Symbolizes:</a:t>
            </a:r>
            <a:br>
              <a:rPr lang="en-US" sz="2800" dirty="0"/>
            </a:br>
            <a:r>
              <a:rPr lang="en-US" sz="2800" dirty="0"/>
              <a:t>Peace			Gen 8 – Noah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Rest				Ps 55: 6 – David</a:t>
            </a:r>
            <a:br>
              <a:rPr lang="en-US" sz="2800" dirty="0"/>
            </a:br>
            <a:br>
              <a:rPr lang="en-US" sz="2800" dirty="0"/>
            </a:br>
            <a:r>
              <a:rPr lang="en-US" sz="2000" dirty="0"/>
              <a:t>Purity &amp; Beauty</a:t>
            </a:r>
            <a:r>
              <a:rPr lang="en-US" sz="2400" dirty="0"/>
              <a:t>		Song of Sol 5: 2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Holy &amp; Perfect	Song of Sol 6: 9</a:t>
            </a:r>
            <a:br>
              <a:rPr lang="en-US" sz="2400" dirty="0"/>
            </a:br>
            <a:br>
              <a:rPr lang="en-US" sz="2400" dirty="0"/>
            </a:br>
            <a:r>
              <a:rPr lang="en-US" sz="2800" dirty="0"/>
              <a:t>Trusting			Hosea 7: 11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Gentle			Matt 10: 16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Used as sin offerings by the poor – Leviticus 12: 6 &amp; Luke 2: 24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91B420C-C4C8-44DF-96B2-FBD101464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7164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Content Placeholder 8" descr="A picture containing bird, gallinaceous bird, pigeon&#10;&#10;Description automatically generated">
            <a:extLst>
              <a:ext uri="{FF2B5EF4-FFF2-40B4-BE49-F238E27FC236}">
                <a16:creationId xmlns:a16="http://schemas.microsoft.com/office/drawing/2014/main" id="{DDEC5BB8-EF8A-8CC8-4C84-F88F32CB6B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59275">
            <a:off x="666877" y="1088237"/>
            <a:ext cx="4879127" cy="4785803"/>
          </a:xfrm>
        </p:spPr>
      </p:pic>
    </p:spTree>
    <p:extLst>
      <p:ext uri="{BB962C8B-B14F-4D97-AF65-F5344CB8AC3E}">
        <p14:creationId xmlns:p14="http://schemas.microsoft.com/office/powerpoint/2010/main" val="372590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3516C8-F227-4B77-9AA7-61B9A0B78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B420C-C4C8-44DF-96B2-FBD101464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5048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A picture containing bird, pigeon, gallinaceous bird, standing&#10;&#10;Description automatically generated">
            <a:extLst>
              <a:ext uri="{FF2B5EF4-FFF2-40B4-BE49-F238E27FC236}">
                <a16:creationId xmlns:a16="http://schemas.microsoft.com/office/drawing/2014/main" id="{6C168900-A94C-2230-2C13-B89BDED1D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223" y="304800"/>
            <a:ext cx="7507110" cy="3217333"/>
          </a:xfrm>
          <a:prstGeom prst="rect">
            <a:avLst/>
          </a:prstGeom>
        </p:spPr>
      </p:pic>
      <p:sp>
        <p:nvSpPr>
          <p:cNvPr id="16" name="Freeform 33">
            <a:extLst>
              <a:ext uri="{FF2B5EF4-FFF2-40B4-BE49-F238E27FC236}">
                <a16:creationId xmlns:a16="http://schemas.microsoft.com/office/drawing/2014/main" id="{070928B1-3E69-44AC-A1EE-B4E4270A7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6917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DA9F82-0EA2-AC7B-7F9E-CB6212A5F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4652" y="3826933"/>
            <a:ext cx="9759960" cy="272626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Pigeons stayed in towns, lived in cages and did not migrate.</a:t>
            </a:r>
          </a:p>
          <a:p>
            <a:endParaRPr lang="en-US" sz="2800" dirty="0"/>
          </a:p>
          <a:p>
            <a:r>
              <a:rPr lang="en-US" sz="2800" dirty="0"/>
              <a:t>Doves were called “wild” and migrated seasonally. They were often used to predict Spring’s arrival – new life. Often lived among rocks.</a:t>
            </a:r>
          </a:p>
        </p:txBody>
      </p:sp>
    </p:spTree>
    <p:extLst>
      <p:ext uri="{BB962C8B-B14F-4D97-AF65-F5344CB8AC3E}">
        <p14:creationId xmlns:p14="http://schemas.microsoft.com/office/powerpoint/2010/main" val="336359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CE412-1119-C1B7-1F41-0369AD04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Song of Solomon 2: 14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48A04EC-2567-CC5F-A5FE-B9D32B5DBA3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1075150">
            <a:off x="685100" y="2263294"/>
            <a:ext cx="3650278" cy="4016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“My dove in the cleft</a:t>
            </a:r>
            <a:r>
              <a:rPr lang="en-US" sz="2800" dirty="0"/>
              <a:t> (cracks)</a:t>
            </a:r>
            <a:r>
              <a:rPr lang="en-US" sz="3200" dirty="0"/>
              <a:t> of the rock, in the hiding places in the mountainside, show me your face…”</a:t>
            </a:r>
          </a:p>
        </p:txBody>
      </p:sp>
      <p:pic>
        <p:nvPicPr>
          <p:cNvPr id="5" name="Content Placeholder 4" descr="A picture containing rock, building material, brick, stone&#10;&#10;Description automatically generated">
            <a:extLst>
              <a:ext uri="{FF2B5EF4-FFF2-40B4-BE49-F238E27FC236}">
                <a16:creationId xmlns:a16="http://schemas.microsoft.com/office/drawing/2014/main" id="{9E731BD5-2BEA-F4B5-E94A-A0B6974C5D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2" r="9856" b="1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5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4619543" cy="6854038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69A1E1-E65B-B9D9-5551-C28032B2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8" y="645106"/>
            <a:ext cx="3960836" cy="125989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Song of Solomon 2: 12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5D38AB-A82F-6631-F038-21F87AABF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04" y="2133600"/>
            <a:ext cx="3848399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“Flowers appear on the earth; the season of singing has come, the cooing of doves is heard in our land.”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(Male calling for his bride)</a:t>
            </a:r>
          </a:p>
        </p:txBody>
      </p:sp>
      <p:pic>
        <p:nvPicPr>
          <p:cNvPr id="5" name="Content Placeholder 4" descr="Birds sitting on a branch&#10;&#10;Description automatically generated with medium confidence">
            <a:extLst>
              <a:ext uri="{FF2B5EF4-FFF2-40B4-BE49-F238E27FC236}">
                <a16:creationId xmlns:a16="http://schemas.microsoft.com/office/drawing/2014/main" id="{FBDEE462-4BFA-C1D1-2BC9-47E8130634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6" r="23899" b="-1"/>
          <a:stretch/>
        </p:blipFill>
        <p:spPr>
          <a:xfrm>
            <a:off x="4619543" y="10"/>
            <a:ext cx="757245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957E-8241-8418-B003-237C3EEC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199" y="408432"/>
            <a:ext cx="5537201" cy="128089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Mourning/Turtle Dove - Misunderstood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4305643-F29D-AF1C-B29A-F75297C0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169" y="1689322"/>
            <a:ext cx="6428232" cy="476024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Isaiah 38: 14 …Israel moans like a dove in trouble</a:t>
            </a:r>
          </a:p>
          <a:p>
            <a:r>
              <a:rPr lang="en-US" sz="2800" dirty="0"/>
              <a:t>Isaiah 58: 11 “…we moan like doves; we look for justice but it is far from us.”</a:t>
            </a:r>
          </a:p>
          <a:p>
            <a:endParaRPr lang="en-US" sz="2800" dirty="0"/>
          </a:p>
          <a:p>
            <a:r>
              <a:rPr lang="en-US" sz="2800" dirty="0"/>
              <a:t>Isaiah did not know much about doves, he thought their cooing was because of pain – in reality doves are happiest when they are cooing. Historians say Isaiah probably should have said pigeons not doves.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54266F9-4F37-2130-93CC-3A82AC801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010"/>
          <a:stretch/>
        </p:blipFill>
        <p:spPr>
          <a:xfrm>
            <a:off x="7736146" y="711199"/>
            <a:ext cx="3768466" cy="541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2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763516C8-F227-4B77-9AA7-61B9A0B78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3073EB-3B54-1701-5725-99E1B54A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761" y="646148"/>
            <a:ext cx="5247067" cy="13243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800" dirty="0"/>
              <a:t>Doves used as a sin offering by the poor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91B420C-C4C8-44DF-96B2-FBD101464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Content Placeholder 7" descr="A picture containing outdoor, fungus, dirty&#10;&#10;Description automatically generated">
            <a:extLst>
              <a:ext uri="{FF2B5EF4-FFF2-40B4-BE49-F238E27FC236}">
                <a16:creationId xmlns:a16="http://schemas.microsoft.com/office/drawing/2014/main" id="{8AB6620B-4210-81C9-5994-8FD74D970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764" y="1534548"/>
            <a:ext cx="5247068" cy="379617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ABB824-12B8-B0A8-EE11-D5EA6C9BD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9290" y="1970488"/>
            <a:ext cx="5637910" cy="433303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sz="2800" dirty="0"/>
              <a:t>Lev. 5: 7 “Anyone who cannot afford a lamb is to bring 2 doves or 2 young pigeons to the Lord as a penalty for their sin – one for a sin offering and the other for a burnt offering.”</a:t>
            </a:r>
          </a:p>
          <a:p>
            <a:pPr>
              <a:buFont typeface="Wingdings 3" charset="2"/>
              <a:buChar char=""/>
            </a:pPr>
            <a:r>
              <a:rPr lang="en-US" sz="2800" dirty="0"/>
              <a:t>Luke 2: 22-24, “Every first born male is to be consecrated…”</a:t>
            </a:r>
          </a:p>
        </p:txBody>
      </p:sp>
    </p:spTree>
    <p:extLst>
      <p:ext uri="{BB962C8B-B14F-4D97-AF65-F5344CB8AC3E}">
        <p14:creationId xmlns:p14="http://schemas.microsoft.com/office/powerpoint/2010/main" val="525405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3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3" name="Group 27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54" name="Rectangle 41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5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B87566C-2AE2-F4C8-8781-0068787F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77" y="228600"/>
            <a:ext cx="4578930" cy="16764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Earliest Biblical mention of the dove was in the story of Noah &amp; the flood in Gen. 8 – symbol of peace and hope.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1D42A-5B81-A7F2-817D-15E5B5FD5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7293" y="2364839"/>
            <a:ext cx="5054994" cy="443800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Both raven &amp; dove picked because both were loyal and would come back to their mates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Raven flew around and returned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Dove went out – returned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2</a:t>
            </a:r>
            <a:r>
              <a:rPr lang="en-US" sz="2400" baseline="30000" dirty="0">
                <a:solidFill>
                  <a:schemeClr val="tx1"/>
                </a:solidFill>
              </a:rPr>
              <a:t>nd</a:t>
            </a:r>
            <a:r>
              <a:rPr lang="en-US" sz="2400" dirty="0">
                <a:solidFill>
                  <a:schemeClr val="tx1"/>
                </a:solidFill>
              </a:rPr>
              <a:t> time went out – returned with an olive branch to feed his family </a:t>
            </a:r>
          </a:p>
        </p:txBody>
      </p:sp>
      <p:pic>
        <p:nvPicPr>
          <p:cNvPr id="9" name="Content Placeholder 8" descr="A bird on a person's hand&#10;&#10;Description automatically generated with medium confidence">
            <a:extLst>
              <a:ext uri="{FF2B5EF4-FFF2-40B4-BE49-F238E27FC236}">
                <a16:creationId xmlns:a16="http://schemas.microsoft.com/office/drawing/2014/main" id="{1AE20E22-2205-3E60-D22A-B542E7B019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16866" r="1" b="1"/>
          <a:stretch/>
        </p:blipFill>
        <p:spPr>
          <a:xfrm>
            <a:off x="6091916" y="10"/>
            <a:ext cx="610008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62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763516C8-F227-4B77-9AA7-61B9A0B78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A558C4-8BFD-22DD-D2CC-8075DB80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5076" y="376047"/>
            <a:ext cx="4544363" cy="10308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dirty="0"/>
              <a:t>Jesus’ Water Baptism – Matthew 3: 16-17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91B420C-C4C8-44DF-96B2-FBD101464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533E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E11ECA-159A-9E59-9504-0EEC3A6474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7903" y="328111"/>
            <a:ext cx="5701726" cy="610523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A3440-2F30-C038-8655-1DC87BA5F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6269" y="1975592"/>
            <a:ext cx="4885440" cy="4554296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/>
              <a:t>”As soon as Jesus was baptized, he went up out of the water. At that moment heaven opened, and …the Spirit of God descended like a dove and alighting on Him. And a voice from heaven said, ‘This is My Son, Whom I love with Him, I am well pleased.’”</a:t>
            </a:r>
          </a:p>
        </p:txBody>
      </p:sp>
    </p:spTree>
    <p:extLst>
      <p:ext uri="{BB962C8B-B14F-4D97-AF65-F5344CB8AC3E}">
        <p14:creationId xmlns:p14="http://schemas.microsoft.com/office/powerpoint/2010/main" val="302447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361</TotalTime>
  <Words>628</Words>
  <Application>Microsoft Macintosh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The Holy Spirit Like Dove</vt:lpstr>
      <vt:lpstr>Symbolizes: Peace   Gen 8 – Noah  Rest    Ps 55: 6 – David  Purity &amp; Beauty  Song of Sol 5: 2  Holy &amp; Perfect Song of Sol 6: 9  Trusting   Hosea 7: 11  Gentle   Matt 10: 16  Used as sin offerings by the poor – Leviticus 12: 6 &amp; Luke 2: 24  </vt:lpstr>
      <vt:lpstr>PowerPoint Presentation</vt:lpstr>
      <vt:lpstr>Song of Solomon 2: 14</vt:lpstr>
      <vt:lpstr>Song of Solomon 2: 12</vt:lpstr>
      <vt:lpstr>Mourning/Turtle Dove - Misunderstood</vt:lpstr>
      <vt:lpstr>Doves used as a sin offering by the poor</vt:lpstr>
      <vt:lpstr>Earliest Biblical mention of the dove was in the story of Noah &amp; the flood in Gen. 8 – symbol of peace and hope.</vt:lpstr>
      <vt:lpstr>Jesus’ Water Baptism – Matthew 3: 16-17</vt:lpstr>
      <vt:lpstr>Why is the dove symbolic of the Holy Spirit?</vt:lpstr>
      <vt:lpstr>Matthew 10: 16 &amp; 17 Jesus said…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Like Dove</dc:title>
  <dc:creator>JoAnn Smith</dc:creator>
  <cp:lastModifiedBy>JoAnn Smith</cp:lastModifiedBy>
  <cp:revision>6</cp:revision>
  <dcterms:created xsi:type="dcterms:W3CDTF">2023-03-24T22:32:41Z</dcterms:created>
  <dcterms:modified xsi:type="dcterms:W3CDTF">2023-03-25T18:17:59Z</dcterms:modified>
</cp:coreProperties>
</file>