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74"/>
  </p:normalViewPr>
  <p:slideViewPr>
    <p:cSldViewPr snapToGrid="0">
      <p:cViewPr varScale="1">
        <p:scale>
          <a:sx n="105" d="100"/>
          <a:sy n="105" d="100"/>
        </p:scale>
        <p:origin x="3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/>
              <a:t>4/1/23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4/1/23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4/1/23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4/1/23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4/1/23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/>
              <a:t>4/1/23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2.png"/><Relationship Id="rId7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2.png"/><Relationship Id="rId7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2.png"/><Relationship Id="rId7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C3AF-A5B2-26DA-FE1F-37AD6240FF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Good Friday</a:t>
            </a:r>
          </a:p>
        </p:txBody>
      </p:sp>
    </p:spTree>
    <p:extLst>
      <p:ext uri="{BB962C8B-B14F-4D97-AF65-F5344CB8AC3E}">
        <p14:creationId xmlns:p14="http://schemas.microsoft.com/office/powerpoint/2010/main" val="348214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B0F44E2-899A-4447-2A05-E830662E1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450260"/>
            <a:ext cx="3753599" cy="7839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dirty="0"/>
              <a:t>3 Trials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20B158E-65E3-13B7-27C5-5139C5285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3568" y="2499361"/>
            <a:ext cx="4331144" cy="352044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dirty="0"/>
              <a:t>#1. Before Caiaphas and the Sanhedrin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Matt 26</a:t>
            </a:r>
          </a:p>
          <a:p>
            <a:pPr algn="ctr"/>
            <a:r>
              <a:rPr lang="en-US" sz="2800" dirty="0"/>
              <a:t>Mark 14</a:t>
            </a:r>
            <a:r>
              <a:rPr lang="en-US" sz="3600" dirty="0"/>
              <a:t> </a:t>
            </a:r>
          </a:p>
        </p:txBody>
      </p:sp>
      <p:pic>
        <p:nvPicPr>
          <p:cNvPr id="11" name="Picture Placeholder 10" descr="A group of people in clothing&#10;&#10;Description automatically generated with medium confidence">
            <a:extLst>
              <a:ext uri="{FF2B5EF4-FFF2-40B4-BE49-F238E27FC236}">
                <a16:creationId xmlns:a16="http://schemas.microsoft.com/office/drawing/2014/main" id="{6527A3FC-533C-D9FD-7DC1-4F5255959A8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7"/>
          <a:srcRect r="5483" b="2"/>
          <a:stretch/>
        </p:blipFill>
        <p:spPr>
          <a:xfrm>
            <a:off x="5050389" y="423333"/>
            <a:ext cx="6701344" cy="61468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0877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EAAB6A-E6D8-26D3-80AF-E4F32243D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1837" y="1454962"/>
            <a:ext cx="3342462" cy="51287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#2a. Before Pilate</a:t>
            </a: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2800" dirty="0"/>
              <a:t>Matt 27</a:t>
            </a:r>
            <a:br>
              <a:rPr lang="en-US" sz="2800" dirty="0"/>
            </a:br>
            <a:r>
              <a:rPr lang="en-US" sz="2800" dirty="0"/>
              <a:t>Mark 15</a:t>
            </a:r>
            <a:br>
              <a:rPr lang="en-US" sz="2800" dirty="0"/>
            </a:br>
            <a:r>
              <a:rPr lang="en-US" sz="2800" dirty="0"/>
              <a:t>Luke 23</a:t>
            </a:r>
            <a:br>
              <a:rPr lang="en-US" sz="2800" dirty="0"/>
            </a:br>
            <a:r>
              <a:rPr lang="en-US" sz="2800" dirty="0"/>
              <a:t>John 19</a:t>
            </a:r>
            <a:br>
              <a:rPr lang="en-US" sz="2800" dirty="0"/>
            </a:br>
            <a:endParaRPr lang="en-US" sz="3600" dirty="0"/>
          </a:p>
        </p:txBody>
      </p:sp>
      <p:pic>
        <p:nvPicPr>
          <p:cNvPr id="6" name="Picture Placeholder 5" descr="A picture containing indoor, table, dining table&#10;&#10;Description automatically generated">
            <a:extLst>
              <a:ext uri="{FF2B5EF4-FFF2-40B4-BE49-F238E27FC236}">
                <a16:creationId xmlns:a16="http://schemas.microsoft.com/office/drawing/2014/main" id="{77D0915A-D5D4-5125-A4D6-A30494F5225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7"/>
          <a:srcRect t="797" r="-1" b="18026"/>
          <a:stretch/>
        </p:blipFill>
        <p:spPr>
          <a:xfrm>
            <a:off x="607848" y="609601"/>
            <a:ext cx="6946288" cy="56387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6703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94DDC893-E5EF-4CDE-B040-BA5B53AAD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5F1A06D-D369-4974-8208-56120C5E7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30" name="Oval 29">
            <a:extLst>
              <a:ext uri="{FF2B5EF4-FFF2-40B4-BE49-F238E27FC236}">
                <a16:creationId xmlns:a16="http://schemas.microsoft.com/office/drawing/2014/main" id="{DAD27A50-88D7-4E2A-8488-F2879768A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A47C6ACD-2325-48C6-B9F3-C21563A05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081DF83-4F35-4560-87E6-0DE8AAAC3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7C704F0F-1CD8-4DC1-AEE9-225958232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Placeholder 5" descr="A group of people on a stage&#10;&#10;Description automatically generated with medium confidence">
            <a:extLst>
              <a:ext uri="{FF2B5EF4-FFF2-40B4-BE49-F238E27FC236}">
                <a16:creationId xmlns:a16="http://schemas.microsoft.com/office/drawing/2014/main" id="{342A4E52-7052-379C-99B4-B0433D07404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7"/>
          <a:srcRect r="18158"/>
          <a:stretch/>
        </p:blipFill>
        <p:spPr>
          <a:xfrm>
            <a:off x="1" y="-5"/>
            <a:ext cx="6789960" cy="4480723"/>
          </a:xfrm>
          <a:custGeom>
            <a:avLst/>
            <a:gdLst/>
            <a:ahLst/>
            <a:cxnLst/>
            <a:rect l="l" t="t" r="r" b="b"/>
            <a:pathLst>
              <a:path w="6095999" h="5020241">
                <a:moveTo>
                  <a:pt x="0" y="0"/>
                </a:moveTo>
                <a:lnTo>
                  <a:pt x="6095999" y="0"/>
                </a:lnTo>
                <a:lnTo>
                  <a:pt x="6095999" y="4581001"/>
                </a:lnTo>
                <a:lnTo>
                  <a:pt x="5995877" y="4581001"/>
                </a:lnTo>
                <a:lnTo>
                  <a:pt x="5747167" y="4576798"/>
                </a:lnTo>
                <a:lnTo>
                  <a:pt x="5503333" y="4570492"/>
                </a:lnTo>
                <a:lnTo>
                  <a:pt x="5261938" y="4564537"/>
                </a:lnTo>
                <a:lnTo>
                  <a:pt x="5025418" y="4557881"/>
                </a:lnTo>
                <a:lnTo>
                  <a:pt x="4790118" y="4547722"/>
                </a:lnTo>
                <a:lnTo>
                  <a:pt x="4558477" y="4536862"/>
                </a:lnTo>
                <a:lnTo>
                  <a:pt x="4331710" y="4527054"/>
                </a:lnTo>
                <a:lnTo>
                  <a:pt x="3889152" y="4499379"/>
                </a:lnTo>
                <a:lnTo>
                  <a:pt x="3464881" y="4469954"/>
                </a:lnTo>
                <a:lnTo>
                  <a:pt x="3057678" y="4439126"/>
                </a:lnTo>
                <a:lnTo>
                  <a:pt x="2672421" y="4405147"/>
                </a:lnTo>
                <a:lnTo>
                  <a:pt x="2304232" y="4369765"/>
                </a:lnTo>
                <a:lnTo>
                  <a:pt x="1962864" y="4331582"/>
                </a:lnTo>
                <a:lnTo>
                  <a:pt x="1642223" y="4294099"/>
                </a:lnTo>
                <a:lnTo>
                  <a:pt x="1347183" y="4256616"/>
                </a:lnTo>
                <a:lnTo>
                  <a:pt x="1076528" y="4221235"/>
                </a:lnTo>
                <a:lnTo>
                  <a:pt x="836351" y="4187605"/>
                </a:lnTo>
                <a:lnTo>
                  <a:pt x="619339" y="4155727"/>
                </a:lnTo>
                <a:lnTo>
                  <a:pt x="436464" y="4129104"/>
                </a:lnTo>
                <a:lnTo>
                  <a:pt x="282848" y="4103881"/>
                </a:lnTo>
                <a:lnTo>
                  <a:pt x="71932" y="4067800"/>
                </a:lnTo>
                <a:lnTo>
                  <a:pt x="1" y="4055539"/>
                </a:lnTo>
                <a:lnTo>
                  <a:pt x="1" y="5020241"/>
                </a:lnTo>
                <a:lnTo>
                  <a:pt x="0" y="5020241"/>
                </a:lnTo>
                <a:close/>
              </a:path>
            </a:pathLst>
          </a:cu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B3FFE5-59C3-DC39-0321-0CEF7EF2612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2580" r="10919" b="2"/>
          <a:stretch/>
        </p:blipFill>
        <p:spPr>
          <a:xfrm>
            <a:off x="6790266" y="9403"/>
            <a:ext cx="5401429" cy="4583103"/>
          </a:xfrm>
          <a:custGeom>
            <a:avLst/>
            <a:gdLst/>
            <a:ahLst/>
            <a:cxnLst/>
            <a:rect l="l" t="t" r="r" b="b"/>
            <a:pathLst>
              <a:path w="6095696" h="4583103">
                <a:moveTo>
                  <a:pt x="0" y="0"/>
                </a:moveTo>
                <a:lnTo>
                  <a:pt x="6095696" y="0"/>
                </a:lnTo>
                <a:lnTo>
                  <a:pt x="6095696" y="4057991"/>
                </a:lnTo>
                <a:lnTo>
                  <a:pt x="5818946" y="4110187"/>
                </a:lnTo>
                <a:lnTo>
                  <a:pt x="5543413" y="4159931"/>
                </a:lnTo>
                <a:lnTo>
                  <a:pt x="5266662" y="4208624"/>
                </a:lnTo>
                <a:lnTo>
                  <a:pt x="4988691" y="4250310"/>
                </a:lnTo>
                <a:lnTo>
                  <a:pt x="4711940" y="4292347"/>
                </a:lnTo>
                <a:lnTo>
                  <a:pt x="4433969" y="4331582"/>
                </a:lnTo>
                <a:lnTo>
                  <a:pt x="4159656" y="4365211"/>
                </a:lnTo>
                <a:lnTo>
                  <a:pt x="3881685" y="4397089"/>
                </a:lnTo>
                <a:lnTo>
                  <a:pt x="3604934" y="4426165"/>
                </a:lnTo>
                <a:lnTo>
                  <a:pt x="3333059" y="4451387"/>
                </a:lnTo>
                <a:lnTo>
                  <a:pt x="3057527" y="4476609"/>
                </a:lnTo>
                <a:lnTo>
                  <a:pt x="2785652" y="4497628"/>
                </a:lnTo>
                <a:lnTo>
                  <a:pt x="2513777" y="4514092"/>
                </a:lnTo>
                <a:lnTo>
                  <a:pt x="2243122" y="4531258"/>
                </a:lnTo>
                <a:lnTo>
                  <a:pt x="1974904" y="4545620"/>
                </a:lnTo>
                <a:lnTo>
                  <a:pt x="1709125" y="4555779"/>
                </a:lnTo>
                <a:lnTo>
                  <a:pt x="1443346" y="4564537"/>
                </a:lnTo>
                <a:lnTo>
                  <a:pt x="1180006" y="4572944"/>
                </a:lnTo>
                <a:lnTo>
                  <a:pt x="920323" y="4576798"/>
                </a:lnTo>
                <a:lnTo>
                  <a:pt x="660640" y="4581001"/>
                </a:lnTo>
                <a:lnTo>
                  <a:pt x="404614" y="4583103"/>
                </a:lnTo>
                <a:lnTo>
                  <a:pt x="151027" y="4581001"/>
                </a:lnTo>
                <a:lnTo>
                  <a:pt x="0" y="4581001"/>
                </a:lnTo>
                <a:close/>
              </a:path>
            </a:pathLst>
          </a:custGeom>
        </p:spPr>
      </p:pic>
      <p:sp>
        <p:nvSpPr>
          <p:cNvPr id="38" name="Freeform 16">
            <a:extLst>
              <a:ext uri="{FF2B5EF4-FFF2-40B4-BE49-F238E27FC236}">
                <a16:creationId xmlns:a16="http://schemas.microsoft.com/office/drawing/2014/main" id="{E4F17063-EDA4-417B-946F-BA357F3B3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2">
              <a:alpha val="4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36F3EEA-55D4-4677-80E7-92D00B8F3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BB271D-DEB0-BAB7-638A-7AC68CC8B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416" y="4854345"/>
            <a:ext cx="11704320" cy="140515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EBEBEB"/>
                </a:solidFill>
              </a:rPr>
              <a:t>#2b. Before King Herod </a:t>
            </a:r>
            <a:br>
              <a:rPr lang="en-US" sz="1600" dirty="0">
                <a:solidFill>
                  <a:srgbClr val="EBEBEB"/>
                </a:solidFill>
              </a:rPr>
            </a:br>
            <a:r>
              <a:rPr lang="en-US" sz="3100" dirty="0">
                <a:solidFill>
                  <a:srgbClr val="EBEBEB"/>
                </a:solidFill>
              </a:rPr>
              <a:t>Luke 23 …Herod laughed and mocked Jesus then sent Him back to Pilate</a:t>
            </a:r>
            <a:br>
              <a:rPr lang="en-US" sz="3100" dirty="0">
                <a:solidFill>
                  <a:srgbClr val="EBEBEB"/>
                </a:solidFill>
              </a:rPr>
            </a:br>
            <a:endParaRPr lang="en-US" sz="3100" dirty="0">
              <a:solidFill>
                <a:srgbClr val="EBE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622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07F093-57C6-6054-DBA5-989323C7A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68" y="766231"/>
            <a:ext cx="3507699" cy="622723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3600" dirty="0"/>
              <a:t>Jesus mocked and beaten…</a:t>
            </a: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Matt 27</a:t>
            </a:r>
            <a:br>
              <a:rPr lang="en-US" sz="3600" dirty="0"/>
            </a:br>
            <a:r>
              <a:rPr lang="en-US" sz="3600" dirty="0"/>
              <a:t>Mark 15</a:t>
            </a:r>
            <a:br>
              <a:rPr lang="en-US" sz="3600" dirty="0"/>
            </a:br>
            <a:r>
              <a:rPr lang="en-US" sz="3600" dirty="0"/>
              <a:t>Luke 22</a:t>
            </a:r>
            <a:br>
              <a:rPr lang="en-US" sz="3600" dirty="0"/>
            </a:br>
            <a:r>
              <a:rPr lang="en-US" sz="3600" dirty="0"/>
              <a:t>John 19</a:t>
            </a:r>
            <a:br>
              <a:rPr lang="en-US" sz="3600" dirty="0"/>
            </a:br>
            <a:endParaRPr lang="en-US" sz="3600" dirty="0"/>
          </a:p>
        </p:txBody>
      </p:sp>
      <p:pic>
        <p:nvPicPr>
          <p:cNvPr id="6" name="Picture Placeholder 5" descr="A group of people in clothing&#10;&#10;Description automatically generated with low confidence">
            <a:extLst>
              <a:ext uri="{FF2B5EF4-FFF2-40B4-BE49-F238E27FC236}">
                <a16:creationId xmlns:a16="http://schemas.microsoft.com/office/drawing/2014/main" id="{A10A998E-4F55-171D-66F4-72398FCF721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7"/>
          <a:srcRect t="8010" b="7746"/>
          <a:stretch/>
        </p:blipFill>
        <p:spPr>
          <a:xfrm>
            <a:off x="3640667" y="10"/>
            <a:ext cx="8502411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A5788BB-481F-4FC7-AD49-73D20DDD6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1418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4DDC893-E5EF-4CDE-B040-BA5B53AAD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5F1A06D-D369-4974-8208-56120C5E7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DAD27A50-88D7-4E2A-8488-F2879768A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47C6ACD-2325-48C6-B9F3-C21563A05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081DF83-4F35-4560-87E6-0DE8AAAC3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7C704F0F-1CD8-4DC1-AEE9-225958232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3315DE-280D-B69C-1293-6831E808D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6696" y="1664983"/>
            <a:ext cx="3865529" cy="14005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200" dirty="0"/>
              <a:t>#3. Final Trial</a:t>
            </a:r>
            <a:br>
              <a:rPr lang="en-US" sz="4200" dirty="0"/>
            </a:br>
            <a:r>
              <a:rPr lang="en-US" sz="4200" dirty="0"/>
              <a:t>Before Pilate</a:t>
            </a:r>
          </a:p>
        </p:txBody>
      </p:sp>
      <p:pic>
        <p:nvPicPr>
          <p:cNvPr id="6" name="Picture Placeholder 5" descr="A picture containing text&#10;&#10;Description automatically generated">
            <a:extLst>
              <a:ext uri="{FF2B5EF4-FFF2-40B4-BE49-F238E27FC236}">
                <a16:creationId xmlns:a16="http://schemas.microsoft.com/office/drawing/2014/main" id="{29830F78-04C8-8B6D-0E16-E12BEC8E17F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7"/>
          <a:srcRect t="844" r="2" b="2"/>
          <a:stretch/>
        </p:blipFill>
        <p:spPr>
          <a:xfrm>
            <a:off x="37306" y="9627"/>
            <a:ext cx="7999412" cy="3428990"/>
          </a:xfrm>
          <a:prstGeom prst="rect">
            <a:avLst/>
          </a:prstGeom>
        </p:spPr>
      </p:pic>
      <p:pic>
        <p:nvPicPr>
          <p:cNvPr id="8" name="Picture 7" descr="A picture containing dress&#10;&#10;Description automatically generated">
            <a:extLst>
              <a:ext uri="{FF2B5EF4-FFF2-40B4-BE49-F238E27FC236}">
                <a16:creationId xmlns:a16="http://schemas.microsoft.com/office/drawing/2014/main" id="{EBDD22DB-6C29-E07D-A6A0-7B35926C23D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239" r="3" b="3"/>
          <a:stretch/>
        </p:blipFill>
        <p:spPr>
          <a:xfrm>
            <a:off x="3222" y="3429001"/>
            <a:ext cx="8033496" cy="3428538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3E15DF-5A52-BD3D-ADE1-9562D48A8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48928" y="3608832"/>
            <a:ext cx="3033297" cy="248716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sz="2800" dirty="0"/>
              <a:t>Matt 27</a:t>
            </a:r>
          </a:p>
          <a:p>
            <a:pPr>
              <a:buFont typeface="Wingdings 3" charset="2"/>
              <a:buChar char=""/>
            </a:pPr>
            <a:r>
              <a:rPr lang="en-US" sz="2800" dirty="0"/>
              <a:t>Mark 15</a:t>
            </a:r>
          </a:p>
          <a:p>
            <a:pPr>
              <a:buFont typeface="Wingdings 3" charset="2"/>
              <a:buChar char=""/>
            </a:pPr>
            <a:r>
              <a:rPr lang="en-US" sz="2800" dirty="0"/>
              <a:t>Luke 23</a:t>
            </a:r>
          </a:p>
          <a:p>
            <a:pPr>
              <a:buFont typeface="Wingdings 3" charset="2"/>
              <a:buChar char=""/>
            </a:pPr>
            <a:r>
              <a:rPr lang="en-US" sz="2800" dirty="0"/>
              <a:t>John 19</a:t>
            </a:r>
          </a:p>
        </p:txBody>
      </p:sp>
    </p:spTree>
    <p:extLst>
      <p:ext uri="{BB962C8B-B14F-4D97-AF65-F5344CB8AC3E}">
        <p14:creationId xmlns:p14="http://schemas.microsoft.com/office/powerpoint/2010/main" val="1862148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072A44-1E6F-928E-ED8E-E5E1302C7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589" y="385771"/>
            <a:ext cx="3854726" cy="11414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200" dirty="0"/>
              <a:t>Condemned</a:t>
            </a:r>
          </a:p>
        </p:txBody>
      </p:sp>
      <p:pic>
        <p:nvPicPr>
          <p:cNvPr id="6" name="Picture Placeholder 5" descr="A picture containing several&#10;&#10;Description automatically generated">
            <a:extLst>
              <a:ext uri="{FF2B5EF4-FFF2-40B4-BE49-F238E27FC236}">
                <a16:creationId xmlns:a16="http://schemas.microsoft.com/office/drawing/2014/main" id="{A3F6B86F-5E01-9C25-60EA-239DF3AAEA4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7"/>
          <a:srcRect l="353" r="8838" b="1"/>
          <a:stretch/>
        </p:blipFill>
        <p:spPr>
          <a:xfrm>
            <a:off x="4619544" y="609601"/>
            <a:ext cx="6924756" cy="56387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93A089E-0A16-452C-B341-0F769780D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B5EBE-64EB-AFBF-4A9C-B6BDF1E7F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 rot="21037795">
            <a:off x="354223" y="2312026"/>
            <a:ext cx="4281067" cy="383730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dirty="0"/>
              <a:t>“Crucify Him!”</a:t>
            </a:r>
          </a:p>
          <a:p>
            <a:endParaRPr lang="en-US" sz="3600" dirty="0"/>
          </a:p>
          <a:p>
            <a:r>
              <a:rPr lang="en-US" sz="3600" dirty="0"/>
              <a:t>“Crucify Him!!”</a:t>
            </a:r>
          </a:p>
          <a:p>
            <a:endParaRPr lang="en-US" sz="3600" dirty="0"/>
          </a:p>
          <a:p>
            <a:r>
              <a:rPr lang="en-US" sz="3600" dirty="0"/>
              <a:t>“Crucify Him!!!”</a:t>
            </a:r>
          </a:p>
        </p:txBody>
      </p:sp>
    </p:spTree>
    <p:extLst>
      <p:ext uri="{BB962C8B-B14F-4D97-AF65-F5344CB8AC3E}">
        <p14:creationId xmlns:p14="http://schemas.microsoft.com/office/powerpoint/2010/main" val="1095794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Placeholder 5" descr="A picture containing several&#10;&#10;Description automatically generated">
            <a:extLst>
              <a:ext uri="{FF2B5EF4-FFF2-40B4-BE49-F238E27FC236}">
                <a16:creationId xmlns:a16="http://schemas.microsoft.com/office/drawing/2014/main" id="{533E0D09-6DC8-C899-EEE0-F9D08C0108A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7"/>
          <a:srcRect l="9033" r="11426" b="-1"/>
          <a:stretch/>
        </p:blipFill>
        <p:spPr>
          <a:xfrm>
            <a:off x="646532" y="423333"/>
            <a:ext cx="10781880" cy="601133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3916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C81E6-2C12-2743-F8AE-2FDFA08A0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933" y="203200"/>
            <a:ext cx="4232723" cy="6265333"/>
          </a:xfrm>
        </p:spPr>
        <p:txBody>
          <a:bodyPr vert="horz" lIns="91440" tIns="45720" rIns="91440" bIns="45720" rtlCol="0" anchor="t">
            <a:normAutofit/>
          </a:bodyPr>
          <a:lstStyle/>
          <a:p>
            <a:br>
              <a:rPr lang="en-US" sz="4200" dirty="0"/>
            </a:br>
            <a:r>
              <a:rPr lang="en-US" sz="4200" dirty="0"/>
              <a:t>“Eli, Eli, </a:t>
            </a:r>
            <a:r>
              <a:rPr lang="en-US" sz="4200" dirty="0" err="1"/>
              <a:t>lema</a:t>
            </a:r>
            <a:r>
              <a:rPr lang="en-US" sz="4200" dirty="0"/>
              <a:t> </a:t>
            </a:r>
            <a:r>
              <a:rPr lang="en-US" sz="4200" dirty="0" err="1"/>
              <a:t>sabachthani</a:t>
            </a:r>
            <a:r>
              <a:rPr lang="en-US" sz="4200" dirty="0"/>
              <a:t>”</a:t>
            </a: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br>
              <a:rPr lang="en-US" sz="4200" dirty="0"/>
            </a:br>
            <a:r>
              <a:rPr lang="en-US" sz="4200" dirty="0"/>
              <a:t>“It is finished”…</a:t>
            </a:r>
          </a:p>
        </p:txBody>
      </p:sp>
      <p:pic>
        <p:nvPicPr>
          <p:cNvPr id="6" name="Picture Placeholder 5" descr="A picture containing text&#10;&#10;Description automatically generated">
            <a:extLst>
              <a:ext uri="{FF2B5EF4-FFF2-40B4-BE49-F238E27FC236}">
                <a16:creationId xmlns:a16="http://schemas.microsoft.com/office/drawing/2014/main" id="{E718C0BF-9526-FFDE-3E0C-6197CC48B14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7"/>
          <a:srcRect l="7003" r="12016" b="-1"/>
          <a:stretch/>
        </p:blipFill>
        <p:spPr>
          <a:xfrm>
            <a:off x="4619543" y="0"/>
            <a:ext cx="7301523" cy="6858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93A089E-0A16-452C-B341-0F769780D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0891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75C6B52-7CC2-5C5A-8A0D-DF069EF2E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6188190" cy="16223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200" dirty="0">
                <a:solidFill>
                  <a:srgbClr val="EBEBEB"/>
                </a:solidFill>
              </a:rPr>
              <a:t>Passover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D5DE48-3218-DBC6-76D1-C74513C856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0226" y="1854820"/>
            <a:ext cx="5157827" cy="3785419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buFont typeface="Wingdings 3" charset="2"/>
              <a:buChar char=""/>
            </a:pPr>
            <a:r>
              <a:rPr lang="en-US" sz="3600" dirty="0">
                <a:solidFill>
                  <a:srgbClr val="FFFFFF"/>
                </a:solidFill>
              </a:rPr>
              <a:t>Matt 26: 1-16</a:t>
            </a:r>
          </a:p>
          <a:p>
            <a:pPr>
              <a:buFont typeface="Wingdings 3" charset="2"/>
              <a:buChar char=""/>
            </a:pPr>
            <a:endParaRPr lang="en-US" sz="3600" dirty="0">
              <a:solidFill>
                <a:srgbClr val="FFFFFF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 sz="3600" dirty="0">
                <a:solidFill>
                  <a:srgbClr val="FFFFFF"/>
                </a:solidFill>
              </a:rPr>
              <a:t>Mark 14: 12-72</a:t>
            </a:r>
          </a:p>
          <a:p>
            <a:pPr>
              <a:buFont typeface="Wingdings 3" charset="2"/>
              <a:buChar char=""/>
            </a:pPr>
            <a:endParaRPr lang="en-US" sz="3600" dirty="0">
              <a:solidFill>
                <a:srgbClr val="FFFFFF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 sz="3600" dirty="0">
                <a:solidFill>
                  <a:srgbClr val="FFFFFF"/>
                </a:solidFill>
              </a:rPr>
              <a:t>Luke 22: 7-71</a:t>
            </a:r>
          </a:p>
          <a:p>
            <a:endParaRPr lang="en-US" sz="3600" dirty="0">
              <a:solidFill>
                <a:srgbClr val="FFFFFF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 sz="3600" dirty="0">
                <a:solidFill>
                  <a:srgbClr val="FFFFFF"/>
                </a:solidFill>
              </a:rPr>
              <a:t>John 13 – 17:26</a:t>
            </a:r>
          </a:p>
          <a:p>
            <a:pPr>
              <a:buFont typeface="Wingdings 3" charset="2"/>
              <a:buChar char=""/>
            </a:pPr>
            <a:endParaRPr lang="en-US" sz="3600" dirty="0">
              <a:solidFill>
                <a:srgbClr val="FFFFFF"/>
              </a:solidFill>
            </a:endParaRPr>
          </a:p>
          <a:p>
            <a:pPr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5974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Content Placeholder 7" descr="A close-up of a person pouring water into a sink&#10;&#10;Description automatically generated with low confidence">
            <a:extLst>
              <a:ext uri="{FF2B5EF4-FFF2-40B4-BE49-F238E27FC236}">
                <a16:creationId xmlns:a16="http://schemas.microsoft.com/office/drawing/2014/main" id="{F5A71ED2-B881-F3F6-C373-8AF1BC64CE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/>
          <a:srcRect l="10833" t="1" r="13160" b="7417"/>
          <a:stretch/>
        </p:blipFill>
        <p:spPr>
          <a:xfrm>
            <a:off x="5598289" y="280642"/>
            <a:ext cx="6587487" cy="6857998"/>
          </a:xfrm>
          <a:custGeom>
            <a:avLst/>
            <a:gdLst/>
            <a:ahLst/>
            <a:cxnLst/>
            <a:rect l="l" t="t" r="r" b="b"/>
            <a:pathLst>
              <a:path w="4963245" h="6858001">
                <a:moveTo>
                  <a:pt x="1177" y="0"/>
                </a:moveTo>
                <a:lnTo>
                  <a:pt x="1344715" y="0"/>
                </a:lnTo>
                <a:lnTo>
                  <a:pt x="1344715" y="1"/>
                </a:lnTo>
                <a:lnTo>
                  <a:pt x="4963245" y="1"/>
                </a:lnTo>
                <a:lnTo>
                  <a:pt x="4963244" y="6858001"/>
                </a:lnTo>
                <a:lnTo>
                  <a:pt x="900697" y="6858001"/>
                </a:lnTo>
                <a:lnTo>
                  <a:pt x="900697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9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9" y="5934227"/>
                </a:lnTo>
                <a:lnTo>
                  <a:pt x="132454" y="5753862"/>
                </a:lnTo>
                <a:lnTo>
                  <a:pt x="150776" y="5561838"/>
                </a:lnTo>
                <a:lnTo>
                  <a:pt x="167753" y="5354726"/>
                </a:lnTo>
                <a:lnTo>
                  <a:pt x="184058" y="5138013"/>
                </a:lnTo>
                <a:lnTo>
                  <a:pt x="198849" y="4908956"/>
                </a:lnTo>
                <a:lnTo>
                  <a:pt x="212969" y="4670298"/>
                </a:lnTo>
                <a:lnTo>
                  <a:pt x="226248" y="4421352"/>
                </a:lnTo>
                <a:lnTo>
                  <a:pt x="230955" y="4293793"/>
                </a:lnTo>
                <a:lnTo>
                  <a:pt x="236165" y="4163492"/>
                </a:lnTo>
                <a:lnTo>
                  <a:pt x="241040" y="4031133"/>
                </a:lnTo>
                <a:lnTo>
                  <a:pt x="244234" y="3898087"/>
                </a:lnTo>
                <a:lnTo>
                  <a:pt x="247091" y="3762299"/>
                </a:lnTo>
                <a:lnTo>
                  <a:pt x="250117" y="3625139"/>
                </a:lnTo>
                <a:lnTo>
                  <a:pt x="252134" y="3485236"/>
                </a:lnTo>
                <a:lnTo>
                  <a:pt x="252134" y="3343961"/>
                </a:lnTo>
                <a:lnTo>
                  <a:pt x="253142" y="3201315"/>
                </a:lnTo>
                <a:lnTo>
                  <a:pt x="252134" y="3057297"/>
                </a:lnTo>
                <a:lnTo>
                  <a:pt x="250117" y="2911221"/>
                </a:lnTo>
                <a:lnTo>
                  <a:pt x="248268" y="2765146"/>
                </a:lnTo>
                <a:lnTo>
                  <a:pt x="244234" y="2617013"/>
                </a:lnTo>
                <a:lnTo>
                  <a:pt x="240032" y="2467509"/>
                </a:lnTo>
                <a:lnTo>
                  <a:pt x="235157" y="2318004"/>
                </a:lnTo>
                <a:lnTo>
                  <a:pt x="228266" y="2167128"/>
                </a:lnTo>
                <a:lnTo>
                  <a:pt x="220029" y="2014881"/>
                </a:lnTo>
                <a:lnTo>
                  <a:pt x="212129" y="1861947"/>
                </a:lnTo>
                <a:lnTo>
                  <a:pt x="202044" y="1709014"/>
                </a:lnTo>
                <a:lnTo>
                  <a:pt x="189941" y="1554023"/>
                </a:lnTo>
                <a:lnTo>
                  <a:pt x="177839" y="1401090"/>
                </a:lnTo>
                <a:lnTo>
                  <a:pt x="163887" y="1245413"/>
                </a:lnTo>
                <a:lnTo>
                  <a:pt x="148591" y="1089051"/>
                </a:lnTo>
                <a:lnTo>
                  <a:pt x="132455" y="934746"/>
                </a:lnTo>
                <a:lnTo>
                  <a:pt x="113629" y="778383"/>
                </a:lnTo>
                <a:lnTo>
                  <a:pt x="93458" y="622707"/>
                </a:lnTo>
                <a:lnTo>
                  <a:pt x="73455" y="466344"/>
                </a:lnTo>
                <a:lnTo>
                  <a:pt x="50091" y="310668"/>
                </a:lnTo>
                <a:lnTo>
                  <a:pt x="26222" y="15567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30024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41" name="Oval 40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17048AA-F244-8B5D-6205-F2E1532CC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1454964"/>
            <a:ext cx="4799009" cy="330884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100" dirty="0"/>
              <a:t>Pause…get a towel and basin…</a:t>
            </a:r>
          </a:p>
        </p:txBody>
      </p:sp>
      <p:pic>
        <p:nvPicPr>
          <p:cNvPr id="13" name="Content Placeholder 12" descr="A picture containing text&#10;&#10;Description automatically generated">
            <a:extLst>
              <a:ext uri="{FF2B5EF4-FFF2-40B4-BE49-F238E27FC236}">
                <a16:creationId xmlns:a16="http://schemas.microsoft.com/office/drawing/2014/main" id="{F816120E-BBEA-C8F6-69B1-D259ED8D85A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033" r="2055"/>
          <a:stretch/>
        </p:blipFill>
        <p:spPr>
          <a:xfrm>
            <a:off x="6094411" y="10"/>
            <a:ext cx="6097590" cy="6857990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4A5788BB-481F-4FC7-AD49-73D20DDD6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9980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F2C232-D112-65D2-8216-889E1D1C7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054" y="5678640"/>
            <a:ext cx="8825658" cy="8347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dirty="0"/>
              <a:t>The Supper</a:t>
            </a:r>
          </a:p>
        </p:txBody>
      </p:sp>
      <p:pic>
        <p:nvPicPr>
          <p:cNvPr id="6" name="Content Placeholder 5" descr="A group of people sitting around a table with food&#10;&#10;Description automatically generated with medium confidence">
            <a:extLst>
              <a:ext uri="{FF2B5EF4-FFF2-40B4-BE49-F238E27FC236}">
                <a16:creationId xmlns:a16="http://schemas.microsoft.com/office/drawing/2014/main" id="{E86817AD-8F92-15EA-AEAC-8962182C8D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/>
          <a:srcRect t="13703" r="2" b="2"/>
          <a:stretch/>
        </p:blipFill>
        <p:spPr>
          <a:xfrm>
            <a:off x="763588" y="-1"/>
            <a:ext cx="9674224" cy="5547361"/>
          </a:xfrm>
          <a:prstGeom prst="rect">
            <a:avLst/>
          </a:prstGeom>
          <a:effectLst>
            <a:outerShdw blurRad="50800" dist="50800" dir="5400000" algn="tl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3968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A4589E2-4E76-A26F-161B-85E92AAF5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1837" y="1454963"/>
            <a:ext cx="3342462" cy="330838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800" dirty="0"/>
              <a:t>Communion elements are ready…</a:t>
            </a:r>
          </a:p>
        </p:txBody>
      </p:sp>
      <p:pic>
        <p:nvPicPr>
          <p:cNvPr id="13" name="Content Placeholder 12" descr="A picture containing table, dining table&#10;&#10;Description automatically generated">
            <a:extLst>
              <a:ext uri="{FF2B5EF4-FFF2-40B4-BE49-F238E27FC236}">
                <a16:creationId xmlns:a16="http://schemas.microsoft.com/office/drawing/2014/main" id="{B776169A-E144-DE05-5FEF-0C12296BBC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/>
          <a:srcRect l="6635" r="5042" b="7507"/>
          <a:stretch/>
        </p:blipFill>
        <p:spPr>
          <a:xfrm>
            <a:off x="607848" y="609602"/>
            <a:ext cx="6946288" cy="574039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072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9ECDD5C-152A-4CC7-8333-0F367B3A6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F5C92A3-369B-43F3-BDCE-E560B1B0E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AEBE9F1A-B38D-446E-83AE-14B17CE77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15B5014-A7EC-4BA6-9C83-8840CF81D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22C43AB-86D7-420D-8AD7-DC0A15FDD0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5E3EB826-A471-488F-9E8A-D65528A3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37D191-13D4-4D46-AA31-AA8157D3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7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B796756-8CDE-44C7-BF60-022DF3B3A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02A146-6461-45FE-B52F-8F9B510D9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Content Placeholder 5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B9DD0873-0FF5-F23C-66C4-DDE1BFA72B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1571275" y="1123527"/>
            <a:ext cx="8222857" cy="460480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95A115E8-EE09-4F41-9329-56DEEE8AB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989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26DAB8-A786-556F-1121-2CD4A05F9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4795482" cy="10471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/>
              <a:t>Gethsemane</a:t>
            </a:r>
          </a:p>
        </p:txBody>
      </p:sp>
      <p:pic>
        <p:nvPicPr>
          <p:cNvPr id="6" name="Content Placeholder 5" descr="A picture containing text, stone&#10;&#10;Description automatically generated">
            <a:extLst>
              <a:ext uri="{FF2B5EF4-FFF2-40B4-BE49-F238E27FC236}">
                <a16:creationId xmlns:a16="http://schemas.microsoft.com/office/drawing/2014/main" id="{075FD1E0-A276-5100-3D55-CCAF1E9FD8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/>
          <a:srcRect t="17884" r="-2" b="-2"/>
          <a:stretch/>
        </p:blipFill>
        <p:spPr>
          <a:xfrm>
            <a:off x="6094410" y="609601"/>
            <a:ext cx="5449889" cy="56387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A047838-7F9E-43CF-A116-26E7AAA8F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3275BB-EF73-7E21-19A3-3E33A9E38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7701" y="2438401"/>
            <a:ext cx="4797256" cy="380999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buFont typeface="Wingdings 3" charset="2"/>
              <a:buChar char=""/>
            </a:pPr>
            <a:r>
              <a:rPr lang="en-US" sz="2800" dirty="0"/>
              <a:t>Matt 26: 36-46</a:t>
            </a:r>
          </a:p>
          <a:p>
            <a:pPr>
              <a:buFont typeface="Wingdings 3" charset="2"/>
              <a:buChar char=""/>
            </a:pPr>
            <a:endParaRPr lang="en-US" sz="2800" dirty="0"/>
          </a:p>
          <a:p>
            <a:pPr>
              <a:buFont typeface="Wingdings 3" charset="2"/>
              <a:buChar char=""/>
            </a:pPr>
            <a:r>
              <a:rPr lang="en-US" sz="2800" dirty="0"/>
              <a:t>Mark 14: 32-42</a:t>
            </a:r>
          </a:p>
          <a:p>
            <a:pPr>
              <a:buFont typeface="Wingdings 3" charset="2"/>
              <a:buChar char=""/>
            </a:pPr>
            <a:endParaRPr lang="en-US" sz="2800" dirty="0"/>
          </a:p>
          <a:p>
            <a:pPr>
              <a:buFont typeface="Wingdings 3" charset="2"/>
              <a:buChar char=""/>
            </a:pPr>
            <a:r>
              <a:rPr lang="en-US" sz="2800" dirty="0"/>
              <a:t>Luke 22: 39-48</a:t>
            </a:r>
          </a:p>
          <a:p>
            <a:pPr>
              <a:buFont typeface="Wingdings 3" charset="2"/>
              <a:buChar char=""/>
            </a:pPr>
            <a:endParaRPr lang="en-US" sz="2800" dirty="0"/>
          </a:p>
          <a:p>
            <a:pPr>
              <a:buFont typeface="Wingdings 3" charset="2"/>
              <a:buChar char=""/>
            </a:pPr>
            <a:r>
              <a:rPr lang="en-US" sz="2800" dirty="0"/>
              <a:t>John 18: 1</a:t>
            </a:r>
          </a:p>
        </p:txBody>
      </p:sp>
    </p:spTree>
    <p:extLst>
      <p:ext uri="{BB962C8B-B14F-4D97-AF65-F5344CB8AC3E}">
        <p14:creationId xmlns:p14="http://schemas.microsoft.com/office/powerpoint/2010/main" val="1378117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2B2B67-9003-1C45-1387-2F6A3B541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3425" y="1760668"/>
            <a:ext cx="4088180" cy="9809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Kiss of Betrayal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4FE5B5-4815-5D0A-8820-599C95283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3425" y="2489201"/>
            <a:ext cx="4037012" cy="392853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en-US" sz="2800" dirty="0"/>
              <a:t>Matt 26</a:t>
            </a:r>
          </a:p>
          <a:p>
            <a:pPr>
              <a:buFont typeface="Wingdings 3" charset="2"/>
              <a:buChar char=""/>
            </a:pPr>
            <a:endParaRPr lang="en-US" sz="2800" dirty="0"/>
          </a:p>
          <a:p>
            <a:pPr>
              <a:buFont typeface="Wingdings 3" charset="2"/>
              <a:buChar char=""/>
            </a:pPr>
            <a:r>
              <a:rPr lang="en-US" sz="2800" dirty="0"/>
              <a:t>Mark 14</a:t>
            </a:r>
          </a:p>
          <a:p>
            <a:pPr>
              <a:buFont typeface="Wingdings 3" charset="2"/>
              <a:buChar char=""/>
            </a:pPr>
            <a:endParaRPr lang="en-US" sz="2800" dirty="0"/>
          </a:p>
          <a:p>
            <a:pPr>
              <a:buFont typeface="Wingdings 3" charset="2"/>
              <a:buChar char=""/>
            </a:pPr>
            <a:r>
              <a:rPr lang="en-US" sz="2800" dirty="0"/>
              <a:t>Luke 22</a:t>
            </a:r>
          </a:p>
          <a:p>
            <a:pPr>
              <a:buFont typeface="Wingdings 3" charset="2"/>
              <a:buChar char=""/>
            </a:pPr>
            <a:endParaRPr lang="en-US" sz="2800" dirty="0"/>
          </a:p>
          <a:p>
            <a:pPr>
              <a:buFont typeface="Wingdings 3" charset="2"/>
              <a:buChar char=""/>
            </a:pPr>
            <a:r>
              <a:rPr lang="en-US" sz="2800" dirty="0"/>
              <a:t>John 13 &amp; 18</a:t>
            </a:r>
          </a:p>
          <a:p>
            <a:pPr>
              <a:buFont typeface="Wingdings 3" charset="2"/>
              <a:buChar char=""/>
            </a:pPr>
            <a:endParaRPr lang="en-US" sz="2800" dirty="0"/>
          </a:p>
        </p:txBody>
      </p:sp>
      <p:pic>
        <p:nvPicPr>
          <p:cNvPr id="6" name="Content Placeholder 5" descr="A picture containing person&#10;&#10;Description automatically generated">
            <a:extLst>
              <a:ext uri="{FF2B5EF4-FFF2-40B4-BE49-F238E27FC236}">
                <a16:creationId xmlns:a16="http://schemas.microsoft.com/office/drawing/2014/main" id="{85009208-B9D4-69F4-C9E0-2C74867C49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/>
          <a:srcRect r="14484" b="1"/>
          <a:stretch/>
        </p:blipFill>
        <p:spPr>
          <a:xfrm>
            <a:off x="430395" y="474133"/>
            <a:ext cx="6493910" cy="594359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1106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94DDC893-E5EF-4CDE-B040-BA5B53AAD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5F1A06D-D369-4974-8208-56120C5E7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DAD27A50-88D7-4E2A-8488-F2879768A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A47C6ACD-2325-48C6-B9F3-C21563A05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081DF83-4F35-4560-87E6-0DE8AAAC3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7C704F0F-1CD8-4DC1-AEE9-225958232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5" name="Content Placeholder 14" descr="A picture containing text, fabric&#10;&#10;Description automatically generated">
            <a:extLst>
              <a:ext uri="{FF2B5EF4-FFF2-40B4-BE49-F238E27FC236}">
                <a16:creationId xmlns:a16="http://schemas.microsoft.com/office/drawing/2014/main" id="{3A267C03-1C97-42C5-8870-656AC6C3707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7"/>
          <a:srcRect t="11526" b="22686"/>
          <a:stretch/>
        </p:blipFill>
        <p:spPr>
          <a:xfrm>
            <a:off x="0" y="-3476"/>
            <a:ext cx="6095696" cy="4583103"/>
          </a:xfrm>
          <a:custGeom>
            <a:avLst/>
            <a:gdLst/>
            <a:ahLst/>
            <a:cxnLst/>
            <a:rect l="l" t="t" r="r" b="b"/>
            <a:pathLst>
              <a:path w="6095696" h="4583103">
                <a:moveTo>
                  <a:pt x="0" y="0"/>
                </a:moveTo>
                <a:lnTo>
                  <a:pt x="6095696" y="0"/>
                </a:lnTo>
                <a:lnTo>
                  <a:pt x="6095696" y="4057991"/>
                </a:lnTo>
                <a:lnTo>
                  <a:pt x="5818946" y="4110187"/>
                </a:lnTo>
                <a:lnTo>
                  <a:pt x="5543413" y="4159931"/>
                </a:lnTo>
                <a:lnTo>
                  <a:pt x="5266662" y="4208624"/>
                </a:lnTo>
                <a:lnTo>
                  <a:pt x="4988691" y="4250310"/>
                </a:lnTo>
                <a:lnTo>
                  <a:pt x="4711940" y="4292347"/>
                </a:lnTo>
                <a:lnTo>
                  <a:pt x="4433969" y="4331582"/>
                </a:lnTo>
                <a:lnTo>
                  <a:pt x="4159656" y="4365211"/>
                </a:lnTo>
                <a:lnTo>
                  <a:pt x="3881685" y="4397089"/>
                </a:lnTo>
                <a:lnTo>
                  <a:pt x="3604934" y="4426165"/>
                </a:lnTo>
                <a:lnTo>
                  <a:pt x="3333059" y="4451387"/>
                </a:lnTo>
                <a:lnTo>
                  <a:pt x="3057527" y="4476609"/>
                </a:lnTo>
                <a:lnTo>
                  <a:pt x="2785652" y="4497628"/>
                </a:lnTo>
                <a:lnTo>
                  <a:pt x="2513777" y="4514092"/>
                </a:lnTo>
                <a:lnTo>
                  <a:pt x="2243122" y="4531258"/>
                </a:lnTo>
                <a:lnTo>
                  <a:pt x="1974904" y="4545620"/>
                </a:lnTo>
                <a:lnTo>
                  <a:pt x="1709125" y="4555779"/>
                </a:lnTo>
                <a:lnTo>
                  <a:pt x="1443346" y="4564537"/>
                </a:lnTo>
                <a:lnTo>
                  <a:pt x="1180006" y="4572944"/>
                </a:lnTo>
                <a:lnTo>
                  <a:pt x="920323" y="4576798"/>
                </a:lnTo>
                <a:lnTo>
                  <a:pt x="660640" y="4581001"/>
                </a:lnTo>
                <a:lnTo>
                  <a:pt x="404614" y="4583103"/>
                </a:lnTo>
                <a:lnTo>
                  <a:pt x="151027" y="4581001"/>
                </a:lnTo>
                <a:lnTo>
                  <a:pt x="0" y="4581001"/>
                </a:lnTo>
                <a:close/>
              </a:path>
            </a:pathLst>
          </a:custGeom>
        </p:spPr>
      </p:pic>
      <p:sp>
        <p:nvSpPr>
          <p:cNvPr id="34" name="Freeform 16">
            <a:extLst>
              <a:ext uri="{FF2B5EF4-FFF2-40B4-BE49-F238E27FC236}">
                <a16:creationId xmlns:a16="http://schemas.microsoft.com/office/drawing/2014/main" id="{E4F17063-EDA4-417B-946F-BA357F3B3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2">
              <a:alpha val="4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D36F3EEA-55D4-4677-80E7-92D00B8F3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A0C14FF-136D-62BE-F5F2-81B7D8866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79478">
            <a:off x="436535" y="5022753"/>
            <a:ext cx="4409217" cy="86802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solidFill>
                  <a:srgbClr val="EBEBEB"/>
                </a:solidFill>
              </a:rPr>
              <a:t>Jesus Arrested</a:t>
            </a:r>
          </a:p>
        </p:txBody>
      </p:sp>
      <p:pic>
        <p:nvPicPr>
          <p:cNvPr id="18" name="Content Placeholder 16">
            <a:extLst>
              <a:ext uri="{FF2B5EF4-FFF2-40B4-BE49-F238E27FC236}">
                <a16:creationId xmlns:a16="http://schemas.microsoft.com/office/drawing/2014/main" id="{974A1124-2B8E-5196-9864-8B409F6A7558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8559" r="838" b="2"/>
          <a:stretch/>
        </p:blipFill>
        <p:spPr>
          <a:xfrm>
            <a:off x="6096001" y="17134"/>
            <a:ext cx="6095999" cy="5020241"/>
          </a:xfrm>
          <a:custGeom>
            <a:avLst/>
            <a:gdLst/>
            <a:ahLst/>
            <a:cxnLst/>
            <a:rect l="l" t="t" r="r" b="b"/>
            <a:pathLst>
              <a:path w="6095999" h="5020241">
                <a:moveTo>
                  <a:pt x="0" y="0"/>
                </a:moveTo>
                <a:lnTo>
                  <a:pt x="6095999" y="0"/>
                </a:lnTo>
                <a:lnTo>
                  <a:pt x="6095999" y="4581001"/>
                </a:lnTo>
                <a:lnTo>
                  <a:pt x="5995877" y="4581001"/>
                </a:lnTo>
                <a:lnTo>
                  <a:pt x="5747167" y="4576798"/>
                </a:lnTo>
                <a:lnTo>
                  <a:pt x="5503333" y="4570492"/>
                </a:lnTo>
                <a:lnTo>
                  <a:pt x="5261938" y="4564537"/>
                </a:lnTo>
                <a:lnTo>
                  <a:pt x="5025418" y="4557881"/>
                </a:lnTo>
                <a:lnTo>
                  <a:pt x="4790118" y="4547722"/>
                </a:lnTo>
                <a:lnTo>
                  <a:pt x="4558477" y="4536862"/>
                </a:lnTo>
                <a:lnTo>
                  <a:pt x="4331710" y="4527054"/>
                </a:lnTo>
                <a:lnTo>
                  <a:pt x="3889152" y="4499379"/>
                </a:lnTo>
                <a:lnTo>
                  <a:pt x="3464881" y="4469954"/>
                </a:lnTo>
                <a:lnTo>
                  <a:pt x="3057678" y="4439126"/>
                </a:lnTo>
                <a:lnTo>
                  <a:pt x="2672421" y="4405147"/>
                </a:lnTo>
                <a:lnTo>
                  <a:pt x="2304232" y="4369765"/>
                </a:lnTo>
                <a:lnTo>
                  <a:pt x="1962864" y="4331582"/>
                </a:lnTo>
                <a:lnTo>
                  <a:pt x="1642223" y="4294099"/>
                </a:lnTo>
                <a:lnTo>
                  <a:pt x="1347183" y="4256616"/>
                </a:lnTo>
                <a:lnTo>
                  <a:pt x="1076528" y="4221235"/>
                </a:lnTo>
                <a:lnTo>
                  <a:pt x="836351" y="4187605"/>
                </a:lnTo>
                <a:lnTo>
                  <a:pt x="619339" y="4155727"/>
                </a:lnTo>
                <a:lnTo>
                  <a:pt x="436464" y="4129104"/>
                </a:lnTo>
                <a:lnTo>
                  <a:pt x="282848" y="4103881"/>
                </a:lnTo>
                <a:lnTo>
                  <a:pt x="71932" y="4067800"/>
                </a:lnTo>
                <a:lnTo>
                  <a:pt x="1" y="4055539"/>
                </a:lnTo>
                <a:lnTo>
                  <a:pt x="1" y="5020241"/>
                </a:lnTo>
                <a:lnTo>
                  <a:pt x="0" y="5020241"/>
                </a:lnTo>
                <a:close/>
              </a:path>
            </a:pathLst>
          </a:custGeom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25A30F20-BC59-E7CE-0FCB-1956BC665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6254" y="5156590"/>
            <a:ext cx="6095696" cy="122080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/>
              <a:t>Matt 26 -27   	Mark 14 -15</a:t>
            </a:r>
          </a:p>
          <a:p>
            <a:r>
              <a:rPr lang="en-US" sz="2800" dirty="0"/>
              <a:t>Luke 22-23		Joh18 -19</a:t>
            </a:r>
          </a:p>
        </p:txBody>
      </p:sp>
    </p:spTree>
    <p:extLst>
      <p:ext uri="{BB962C8B-B14F-4D97-AF65-F5344CB8AC3E}">
        <p14:creationId xmlns:p14="http://schemas.microsoft.com/office/powerpoint/2010/main" val="3822393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187</TotalTime>
  <Words>211</Words>
  <Application>Microsoft Macintosh PowerPoint</Application>
  <PresentationFormat>Widescreen</PresentationFormat>
  <Paragraphs>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Wingdings</vt:lpstr>
      <vt:lpstr>Wingdings 3</vt:lpstr>
      <vt:lpstr>Ion</vt:lpstr>
      <vt:lpstr>Good Friday</vt:lpstr>
      <vt:lpstr>Passover </vt:lpstr>
      <vt:lpstr>Pause…get a towel and basin…</vt:lpstr>
      <vt:lpstr>The Supper</vt:lpstr>
      <vt:lpstr>Communion elements are ready…</vt:lpstr>
      <vt:lpstr>PowerPoint Presentation</vt:lpstr>
      <vt:lpstr>Gethsemane</vt:lpstr>
      <vt:lpstr>Kiss of Betrayal</vt:lpstr>
      <vt:lpstr>Jesus Arrested</vt:lpstr>
      <vt:lpstr>3 Trials</vt:lpstr>
      <vt:lpstr>#2a. Before Pilate    Matt 27 Mark 15 Luke 23 John 19 </vt:lpstr>
      <vt:lpstr>#2b. Before King Herod  Luke 23 …Herod laughed and mocked Jesus then sent Him back to Pilate </vt:lpstr>
      <vt:lpstr>Jesus mocked and beaten…      Matt 27 Mark 15 Luke 22 John 19 </vt:lpstr>
      <vt:lpstr>#3. Final Trial Before Pilate</vt:lpstr>
      <vt:lpstr>Condemned</vt:lpstr>
      <vt:lpstr>PowerPoint Presentation</vt:lpstr>
      <vt:lpstr> “Eli, Eli, lema sabachthani”      “It is finished”…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Friday</dc:title>
  <dc:creator>JoAnn Smith</dc:creator>
  <cp:lastModifiedBy>JoAnn Smith</cp:lastModifiedBy>
  <cp:revision>6</cp:revision>
  <dcterms:created xsi:type="dcterms:W3CDTF">2023-04-01T19:59:52Z</dcterms:created>
  <dcterms:modified xsi:type="dcterms:W3CDTF">2023-04-02T02:21:48Z</dcterms:modified>
</cp:coreProperties>
</file>