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74"/>
  </p:normalViewPr>
  <p:slideViewPr>
    <p:cSldViewPr snapToGrid="0">
      <p:cViewPr>
        <p:scale>
          <a:sx n="105" d="100"/>
          <a:sy n="105" d="100"/>
        </p:scale>
        <p:origin x="304" y="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ED062B-D9CB-F246-A67D-A2A67D61FE47}" type="doc">
      <dgm:prSet loTypeId="urn:microsoft.com/office/officeart/2005/8/layout/target1" loCatId="relationship" qsTypeId="urn:microsoft.com/office/officeart/2005/8/quickstyle/simple1" qsCatId="simple" csTypeId="urn:microsoft.com/office/officeart/2005/8/colors/accent1_2" csCatId="accent1" phldr="1"/>
      <dgm:spPr/>
      <dgm:t>
        <a:bodyPr/>
        <a:lstStyle/>
        <a:p>
          <a:endParaRPr lang="en-US"/>
        </a:p>
      </dgm:t>
    </dgm:pt>
    <dgm:pt modelId="{2696E30A-9BCB-8E47-B811-AE7623B3066A}">
      <dgm:prSet phldrT="[Text]"/>
      <dgm:spPr/>
      <dgm:t>
        <a:bodyPr/>
        <a:lstStyle/>
        <a:p>
          <a:r>
            <a:rPr lang="en-US" dirty="0"/>
            <a:t>Witnesses in Jerusalem</a:t>
          </a:r>
        </a:p>
      </dgm:t>
    </dgm:pt>
    <dgm:pt modelId="{8B23E43B-01B1-F14E-9529-D52B978D01E2}" type="parTrans" cxnId="{C712196A-6397-5848-8E96-8E428D49108B}">
      <dgm:prSet/>
      <dgm:spPr/>
      <dgm:t>
        <a:bodyPr/>
        <a:lstStyle/>
        <a:p>
          <a:endParaRPr lang="en-US"/>
        </a:p>
      </dgm:t>
    </dgm:pt>
    <dgm:pt modelId="{0AE5B47F-07F0-E241-A2C5-01D7B0BA941B}" type="sibTrans" cxnId="{C712196A-6397-5848-8E96-8E428D49108B}">
      <dgm:prSet/>
      <dgm:spPr/>
      <dgm:t>
        <a:bodyPr/>
        <a:lstStyle/>
        <a:p>
          <a:endParaRPr lang="en-US"/>
        </a:p>
      </dgm:t>
    </dgm:pt>
    <dgm:pt modelId="{D6E0CA46-516A-394B-94D5-18F762FC84F8}">
      <dgm:prSet phldrT="[Text]"/>
      <dgm:spPr/>
      <dgm:t>
        <a:bodyPr/>
        <a:lstStyle/>
        <a:p>
          <a:r>
            <a:rPr lang="en-US" dirty="0"/>
            <a:t>in all of Judea</a:t>
          </a:r>
        </a:p>
      </dgm:t>
    </dgm:pt>
    <dgm:pt modelId="{B5CBDC78-CE30-EA43-BA28-79C92F62EBF4}" type="parTrans" cxnId="{6ECF4C2F-0569-2242-A649-AAF6B24B72FC}">
      <dgm:prSet/>
      <dgm:spPr/>
      <dgm:t>
        <a:bodyPr/>
        <a:lstStyle/>
        <a:p>
          <a:endParaRPr lang="en-US"/>
        </a:p>
      </dgm:t>
    </dgm:pt>
    <dgm:pt modelId="{03341B05-80C7-714E-9641-7695BFED3184}" type="sibTrans" cxnId="{6ECF4C2F-0569-2242-A649-AAF6B24B72FC}">
      <dgm:prSet/>
      <dgm:spPr/>
      <dgm:t>
        <a:bodyPr/>
        <a:lstStyle/>
        <a:p>
          <a:endParaRPr lang="en-US"/>
        </a:p>
      </dgm:t>
    </dgm:pt>
    <dgm:pt modelId="{84B0D15E-835B-134F-9B44-708513FBBF25}">
      <dgm:prSet phldrT="[Text]"/>
      <dgm:spPr/>
      <dgm:t>
        <a:bodyPr/>
        <a:lstStyle/>
        <a:p>
          <a:r>
            <a:rPr lang="en-US" dirty="0"/>
            <a:t>in Samaria</a:t>
          </a:r>
        </a:p>
      </dgm:t>
    </dgm:pt>
    <dgm:pt modelId="{EEC3F693-AA7B-3D4C-A375-BAC3A704316D}" type="parTrans" cxnId="{F578B4A8-F7B0-9E4D-81F4-9BBD5F0E2649}">
      <dgm:prSet/>
      <dgm:spPr/>
      <dgm:t>
        <a:bodyPr/>
        <a:lstStyle/>
        <a:p>
          <a:endParaRPr lang="en-US"/>
        </a:p>
      </dgm:t>
    </dgm:pt>
    <dgm:pt modelId="{7B7B2F0D-0B93-2E4E-9F11-811D5A75F05F}" type="sibTrans" cxnId="{F578B4A8-F7B0-9E4D-81F4-9BBD5F0E2649}">
      <dgm:prSet/>
      <dgm:spPr/>
      <dgm:t>
        <a:bodyPr/>
        <a:lstStyle/>
        <a:p>
          <a:endParaRPr lang="en-US"/>
        </a:p>
      </dgm:t>
    </dgm:pt>
    <dgm:pt modelId="{0D3F7860-906A-764C-B64E-21ACFD9073AC}">
      <dgm:prSet/>
      <dgm:spPr/>
      <dgm:t>
        <a:bodyPr/>
        <a:lstStyle/>
        <a:p>
          <a:r>
            <a:rPr lang="en-US" dirty="0"/>
            <a:t>Into all the earth </a:t>
          </a:r>
        </a:p>
      </dgm:t>
    </dgm:pt>
    <dgm:pt modelId="{2969F049-4056-4D45-B792-B76F47C7EEC4}" type="parTrans" cxnId="{5EEC9E5D-F15E-EB48-8A14-38363BF0D6B1}">
      <dgm:prSet/>
      <dgm:spPr/>
      <dgm:t>
        <a:bodyPr/>
        <a:lstStyle/>
        <a:p>
          <a:endParaRPr lang="en-US"/>
        </a:p>
      </dgm:t>
    </dgm:pt>
    <dgm:pt modelId="{F10BC0EA-A5B2-1347-953F-85FEC19054CB}" type="sibTrans" cxnId="{5EEC9E5D-F15E-EB48-8A14-38363BF0D6B1}">
      <dgm:prSet/>
      <dgm:spPr/>
      <dgm:t>
        <a:bodyPr/>
        <a:lstStyle/>
        <a:p>
          <a:endParaRPr lang="en-US"/>
        </a:p>
      </dgm:t>
    </dgm:pt>
    <dgm:pt modelId="{2EDF3CCC-1810-9E44-B3AE-10DA168D7917}" type="pres">
      <dgm:prSet presAssocID="{37ED062B-D9CB-F246-A67D-A2A67D61FE47}" presName="composite" presStyleCnt="0">
        <dgm:presLayoutVars>
          <dgm:chMax val="5"/>
          <dgm:dir/>
          <dgm:resizeHandles val="exact"/>
        </dgm:presLayoutVars>
      </dgm:prSet>
      <dgm:spPr/>
    </dgm:pt>
    <dgm:pt modelId="{B338E371-F1FB-F94D-916E-FAD4EBD2E72E}" type="pres">
      <dgm:prSet presAssocID="{2696E30A-9BCB-8E47-B811-AE7623B3066A}" presName="circle1" presStyleLbl="lnNode1" presStyleIdx="0" presStyleCnt="4"/>
      <dgm:spPr/>
    </dgm:pt>
    <dgm:pt modelId="{97D82C47-323B-AA43-B042-2DC332E3BAAA}" type="pres">
      <dgm:prSet presAssocID="{2696E30A-9BCB-8E47-B811-AE7623B3066A}" presName="text1" presStyleLbl="revTx" presStyleIdx="0" presStyleCnt="4" custScaleX="268649" custLinFactNeighborX="75783" custLinFactNeighborY="0">
        <dgm:presLayoutVars>
          <dgm:bulletEnabled val="1"/>
        </dgm:presLayoutVars>
      </dgm:prSet>
      <dgm:spPr/>
    </dgm:pt>
    <dgm:pt modelId="{96DD56F8-CE21-B441-A925-F9B3B2D154BA}" type="pres">
      <dgm:prSet presAssocID="{2696E30A-9BCB-8E47-B811-AE7623B3066A}" presName="line1" presStyleLbl="callout" presStyleIdx="0" presStyleCnt="8"/>
      <dgm:spPr/>
    </dgm:pt>
    <dgm:pt modelId="{CFF37ACE-C82E-7D41-A305-ACA3021DBC00}" type="pres">
      <dgm:prSet presAssocID="{2696E30A-9BCB-8E47-B811-AE7623B3066A}" presName="d1" presStyleLbl="callout" presStyleIdx="1" presStyleCnt="8"/>
      <dgm:spPr/>
    </dgm:pt>
    <dgm:pt modelId="{128525F9-CD7D-4E43-B9B2-6F3463F9F617}" type="pres">
      <dgm:prSet presAssocID="{D6E0CA46-516A-394B-94D5-18F762FC84F8}" presName="circle2" presStyleLbl="lnNode1" presStyleIdx="1" presStyleCnt="4"/>
      <dgm:spPr/>
    </dgm:pt>
    <dgm:pt modelId="{3F48339F-C016-1E4D-B3EF-D8392ED5CB58}" type="pres">
      <dgm:prSet presAssocID="{D6E0CA46-516A-394B-94D5-18F762FC84F8}" presName="text2" presStyleLbl="revTx" presStyleIdx="1" presStyleCnt="4" custScaleX="221253" custLinFactNeighborX="50364" custLinFactNeighborY="4428">
        <dgm:presLayoutVars>
          <dgm:bulletEnabled val="1"/>
        </dgm:presLayoutVars>
      </dgm:prSet>
      <dgm:spPr/>
    </dgm:pt>
    <dgm:pt modelId="{5E91A170-1736-2B47-9E0B-17E71FEFDE09}" type="pres">
      <dgm:prSet presAssocID="{D6E0CA46-516A-394B-94D5-18F762FC84F8}" presName="line2" presStyleLbl="callout" presStyleIdx="2" presStyleCnt="8"/>
      <dgm:spPr/>
    </dgm:pt>
    <dgm:pt modelId="{244D4539-25AC-8041-A86A-FE3DB7282972}" type="pres">
      <dgm:prSet presAssocID="{D6E0CA46-516A-394B-94D5-18F762FC84F8}" presName="d2" presStyleLbl="callout" presStyleIdx="3" presStyleCnt="8"/>
      <dgm:spPr/>
    </dgm:pt>
    <dgm:pt modelId="{835356D8-7D63-EB4C-87C2-FAE33698CA82}" type="pres">
      <dgm:prSet presAssocID="{84B0D15E-835B-134F-9B44-708513FBBF25}" presName="circle3" presStyleLbl="lnNode1" presStyleIdx="2" presStyleCnt="4"/>
      <dgm:spPr/>
    </dgm:pt>
    <dgm:pt modelId="{F24AEF20-9F5D-2443-B32E-4A52050F5368}" type="pres">
      <dgm:prSet presAssocID="{84B0D15E-835B-134F-9B44-708513FBBF25}" presName="text3" presStyleLbl="revTx" presStyleIdx="2" presStyleCnt="4" custScaleX="199301" custLinFactNeighborX="43261" custLinFactNeighborY="-4428">
        <dgm:presLayoutVars>
          <dgm:bulletEnabled val="1"/>
        </dgm:presLayoutVars>
      </dgm:prSet>
      <dgm:spPr/>
    </dgm:pt>
    <dgm:pt modelId="{2F98CCEC-FA3A-7248-B71E-A751EFA7989A}" type="pres">
      <dgm:prSet presAssocID="{84B0D15E-835B-134F-9B44-708513FBBF25}" presName="line3" presStyleLbl="callout" presStyleIdx="4" presStyleCnt="8"/>
      <dgm:spPr/>
    </dgm:pt>
    <dgm:pt modelId="{88958F19-9DCA-F34F-8985-06153B1DC96B}" type="pres">
      <dgm:prSet presAssocID="{84B0D15E-835B-134F-9B44-708513FBBF25}" presName="d3" presStyleLbl="callout" presStyleIdx="5" presStyleCnt="8"/>
      <dgm:spPr/>
    </dgm:pt>
    <dgm:pt modelId="{B708EE4A-063D-EB4B-BEB7-2DBBDF626470}" type="pres">
      <dgm:prSet presAssocID="{0D3F7860-906A-764C-B64E-21ACFD9073AC}" presName="circle4" presStyleLbl="lnNode1" presStyleIdx="3" presStyleCnt="4"/>
      <dgm:spPr/>
    </dgm:pt>
    <dgm:pt modelId="{3C857788-C3DD-EF4F-8FDB-CE2AE204A6D9}" type="pres">
      <dgm:prSet presAssocID="{0D3F7860-906A-764C-B64E-21ACFD9073AC}" presName="text4" presStyleLbl="revTx" presStyleIdx="3" presStyleCnt="4" custScaleX="262578" custLinFactNeighborX="80065" custLinFactNeighborY="-6749">
        <dgm:presLayoutVars>
          <dgm:bulletEnabled val="1"/>
        </dgm:presLayoutVars>
      </dgm:prSet>
      <dgm:spPr/>
    </dgm:pt>
    <dgm:pt modelId="{CD29E4D4-87A0-4942-AAA9-7E91FEA1CF5C}" type="pres">
      <dgm:prSet presAssocID="{0D3F7860-906A-764C-B64E-21ACFD9073AC}" presName="line4" presStyleLbl="callout" presStyleIdx="6" presStyleCnt="8"/>
      <dgm:spPr/>
    </dgm:pt>
    <dgm:pt modelId="{D181B059-FDE7-6041-B641-13FFCF450A14}" type="pres">
      <dgm:prSet presAssocID="{0D3F7860-906A-764C-B64E-21ACFD9073AC}" presName="d4" presStyleLbl="callout" presStyleIdx="7" presStyleCnt="8"/>
      <dgm:spPr/>
    </dgm:pt>
  </dgm:ptLst>
  <dgm:cxnLst>
    <dgm:cxn modelId="{C643931B-19DA-C143-95C1-EE168E6AB90F}" type="presOf" srcId="{D6E0CA46-516A-394B-94D5-18F762FC84F8}" destId="{3F48339F-C016-1E4D-B3EF-D8392ED5CB58}" srcOrd="0" destOrd="0" presId="urn:microsoft.com/office/officeart/2005/8/layout/target1"/>
    <dgm:cxn modelId="{6ECF4C2F-0569-2242-A649-AAF6B24B72FC}" srcId="{37ED062B-D9CB-F246-A67D-A2A67D61FE47}" destId="{D6E0CA46-516A-394B-94D5-18F762FC84F8}" srcOrd="1" destOrd="0" parTransId="{B5CBDC78-CE30-EA43-BA28-79C92F62EBF4}" sibTransId="{03341B05-80C7-714E-9641-7695BFED3184}"/>
    <dgm:cxn modelId="{71A82353-A323-3A46-9AEE-EAB90CCF06A5}" type="presOf" srcId="{0D3F7860-906A-764C-B64E-21ACFD9073AC}" destId="{3C857788-C3DD-EF4F-8FDB-CE2AE204A6D9}" srcOrd="0" destOrd="0" presId="urn:microsoft.com/office/officeart/2005/8/layout/target1"/>
    <dgm:cxn modelId="{5EEC9E5D-F15E-EB48-8A14-38363BF0D6B1}" srcId="{37ED062B-D9CB-F246-A67D-A2A67D61FE47}" destId="{0D3F7860-906A-764C-B64E-21ACFD9073AC}" srcOrd="3" destOrd="0" parTransId="{2969F049-4056-4D45-B792-B76F47C7EEC4}" sibTransId="{F10BC0EA-A5B2-1347-953F-85FEC19054CB}"/>
    <dgm:cxn modelId="{C712196A-6397-5848-8E96-8E428D49108B}" srcId="{37ED062B-D9CB-F246-A67D-A2A67D61FE47}" destId="{2696E30A-9BCB-8E47-B811-AE7623B3066A}" srcOrd="0" destOrd="0" parTransId="{8B23E43B-01B1-F14E-9529-D52B978D01E2}" sibTransId="{0AE5B47F-07F0-E241-A2C5-01D7B0BA941B}"/>
    <dgm:cxn modelId="{F578B4A8-F7B0-9E4D-81F4-9BBD5F0E2649}" srcId="{37ED062B-D9CB-F246-A67D-A2A67D61FE47}" destId="{84B0D15E-835B-134F-9B44-708513FBBF25}" srcOrd="2" destOrd="0" parTransId="{EEC3F693-AA7B-3D4C-A375-BAC3A704316D}" sibTransId="{7B7B2F0D-0B93-2E4E-9F11-811D5A75F05F}"/>
    <dgm:cxn modelId="{3B8253C9-FCC0-5244-ACDB-8EDA9D0BD3DB}" type="presOf" srcId="{2696E30A-9BCB-8E47-B811-AE7623B3066A}" destId="{97D82C47-323B-AA43-B042-2DC332E3BAAA}" srcOrd="0" destOrd="0" presId="urn:microsoft.com/office/officeart/2005/8/layout/target1"/>
    <dgm:cxn modelId="{961561F0-378B-8340-8A7B-36826D31C0F4}" type="presOf" srcId="{84B0D15E-835B-134F-9B44-708513FBBF25}" destId="{F24AEF20-9F5D-2443-B32E-4A52050F5368}" srcOrd="0" destOrd="0" presId="urn:microsoft.com/office/officeart/2005/8/layout/target1"/>
    <dgm:cxn modelId="{52B8D3FC-E9DE-9D48-A8D1-400DD1EBA19C}" type="presOf" srcId="{37ED062B-D9CB-F246-A67D-A2A67D61FE47}" destId="{2EDF3CCC-1810-9E44-B3AE-10DA168D7917}" srcOrd="0" destOrd="0" presId="urn:microsoft.com/office/officeart/2005/8/layout/target1"/>
    <dgm:cxn modelId="{28F680A6-DBAA-CA4D-BE87-A804AB4FFC4C}" type="presParOf" srcId="{2EDF3CCC-1810-9E44-B3AE-10DA168D7917}" destId="{B338E371-F1FB-F94D-916E-FAD4EBD2E72E}" srcOrd="0" destOrd="0" presId="urn:microsoft.com/office/officeart/2005/8/layout/target1"/>
    <dgm:cxn modelId="{F07651C1-8788-044B-B10E-61EC8A7975EF}" type="presParOf" srcId="{2EDF3CCC-1810-9E44-B3AE-10DA168D7917}" destId="{97D82C47-323B-AA43-B042-2DC332E3BAAA}" srcOrd="1" destOrd="0" presId="urn:microsoft.com/office/officeart/2005/8/layout/target1"/>
    <dgm:cxn modelId="{319A116D-7D9C-DA46-836E-D8DCC71B73F1}" type="presParOf" srcId="{2EDF3CCC-1810-9E44-B3AE-10DA168D7917}" destId="{96DD56F8-CE21-B441-A925-F9B3B2D154BA}" srcOrd="2" destOrd="0" presId="urn:microsoft.com/office/officeart/2005/8/layout/target1"/>
    <dgm:cxn modelId="{ED84F715-DD7F-6343-B0CC-718F847F7237}" type="presParOf" srcId="{2EDF3CCC-1810-9E44-B3AE-10DA168D7917}" destId="{CFF37ACE-C82E-7D41-A305-ACA3021DBC00}" srcOrd="3" destOrd="0" presId="urn:microsoft.com/office/officeart/2005/8/layout/target1"/>
    <dgm:cxn modelId="{F3085C1B-BBFB-584D-96FF-F60B52A60D8F}" type="presParOf" srcId="{2EDF3CCC-1810-9E44-B3AE-10DA168D7917}" destId="{128525F9-CD7D-4E43-B9B2-6F3463F9F617}" srcOrd="4" destOrd="0" presId="urn:microsoft.com/office/officeart/2005/8/layout/target1"/>
    <dgm:cxn modelId="{AD3B1E23-95A2-AA44-87DD-8C45937A5333}" type="presParOf" srcId="{2EDF3CCC-1810-9E44-B3AE-10DA168D7917}" destId="{3F48339F-C016-1E4D-B3EF-D8392ED5CB58}" srcOrd="5" destOrd="0" presId="urn:microsoft.com/office/officeart/2005/8/layout/target1"/>
    <dgm:cxn modelId="{D5E7ECD2-B368-DC4E-A92B-3BA3108FB7B6}" type="presParOf" srcId="{2EDF3CCC-1810-9E44-B3AE-10DA168D7917}" destId="{5E91A170-1736-2B47-9E0B-17E71FEFDE09}" srcOrd="6" destOrd="0" presId="urn:microsoft.com/office/officeart/2005/8/layout/target1"/>
    <dgm:cxn modelId="{226F6000-33BD-1E49-A58F-DC2777BF0A67}" type="presParOf" srcId="{2EDF3CCC-1810-9E44-B3AE-10DA168D7917}" destId="{244D4539-25AC-8041-A86A-FE3DB7282972}" srcOrd="7" destOrd="0" presId="urn:microsoft.com/office/officeart/2005/8/layout/target1"/>
    <dgm:cxn modelId="{5639085D-D6E1-A04B-BF0E-D34AB1FFDD45}" type="presParOf" srcId="{2EDF3CCC-1810-9E44-B3AE-10DA168D7917}" destId="{835356D8-7D63-EB4C-87C2-FAE33698CA82}" srcOrd="8" destOrd="0" presId="urn:microsoft.com/office/officeart/2005/8/layout/target1"/>
    <dgm:cxn modelId="{BB857652-9AFE-EA4D-8C5B-3D7001140DCC}" type="presParOf" srcId="{2EDF3CCC-1810-9E44-B3AE-10DA168D7917}" destId="{F24AEF20-9F5D-2443-B32E-4A52050F5368}" srcOrd="9" destOrd="0" presId="urn:microsoft.com/office/officeart/2005/8/layout/target1"/>
    <dgm:cxn modelId="{4A5FD8B2-2B4D-1B45-818F-5F89FD12C45B}" type="presParOf" srcId="{2EDF3CCC-1810-9E44-B3AE-10DA168D7917}" destId="{2F98CCEC-FA3A-7248-B71E-A751EFA7989A}" srcOrd="10" destOrd="0" presId="urn:microsoft.com/office/officeart/2005/8/layout/target1"/>
    <dgm:cxn modelId="{83A08A54-24C7-9049-A0C0-E16128E1F233}" type="presParOf" srcId="{2EDF3CCC-1810-9E44-B3AE-10DA168D7917}" destId="{88958F19-9DCA-F34F-8985-06153B1DC96B}" srcOrd="11" destOrd="0" presId="urn:microsoft.com/office/officeart/2005/8/layout/target1"/>
    <dgm:cxn modelId="{E321C863-C966-4F43-B51B-C7D2054A12CD}" type="presParOf" srcId="{2EDF3CCC-1810-9E44-B3AE-10DA168D7917}" destId="{B708EE4A-063D-EB4B-BEB7-2DBBDF626470}" srcOrd="12" destOrd="0" presId="urn:microsoft.com/office/officeart/2005/8/layout/target1"/>
    <dgm:cxn modelId="{6BC42FB1-FE3B-F448-9092-346B165FF196}" type="presParOf" srcId="{2EDF3CCC-1810-9E44-B3AE-10DA168D7917}" destId="{3C857788-C3DD-EF4F-8FDB-CE2AE204A6D9}" srcOrd="13" destOrd="0" presId="urn:microsoft.com/office/officeart/2005/8/layout/target1"/>
    <dgm:cxn modelId="{471982A4-0487-AE41-8366-9FBDA4EF1CA5}" type="presParOf" srcId="{2EDF3CCC-1810-9E44-B3AE-10DA168D7917}" destId="{CD29E4D4-87A0-4942-AAA9-7E91FEA1CF5C}" srcOrd="14" destOrd="0" presId="urn:microsoft.com/office/officeart/2005/8/layout/target1"/>
    <dgm:cxn modelId="{FA3522EF-3E89-BF43-BC4B-405C80DD452C}" type="presParOf" srcId="{2EDF3CCC-1810-9E44-B3AE-10DA168D7917}" destId="{D181B059-FDE7-6041-B641-13FFCF450A14}" srcOrd="15"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8EE4A-063D-EB4B-BEB7-2DBBDF626470}">
      <dsp:nvSpPr>
        <dsp:cNvPr id="0" name=""/>
        <dsp:cNvSpPr/>
      </dsp:nvSpPr>
      <dsp:spPr>
        <a:xfrm>
          <a:off x="1466678" y="1258823"/>
          <a:ext cx="3776472" cy="377647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5356D8-7D63-EB4C-87C2-FAE33698CA82}">
      <dsp:nvSpPr>
        <dsp:cNvPr id="0" name=""/>
        <dsp:cNvSpPr/>
      </dsp:nvSpPr>
      <dsp:spPr>
        <a:xfrm>
          <a:off x="2006399" y="1798544"/>
          <a:ext cx="2697030" cy="269703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8525F9-CD7D-4E43-B9B2-6F3463F9F617}">
      <dsp:nvSpPr>
        <dsp:cNvPr id="0" name=""/>
        <dsp:cNvSpPr/>
      </dsp:nvSpPr>
      <dsp:spPr>
        <a:xfrm>
          <a:off x="2545805" y="2337950"/>
          <a:ext cx="1618218" cy="161821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38E371-F1FB-F94D-916E-FAD4EBD2E72E}">
      <dsp:nvSpPr>
        <dsp:cNvPr id="0" name=""/>
        <dsp:cNvSpPr/>
      </dsp:nvSpPr>
      <dsp:spPr>
        <a:xfrm>
          <a:off x="3085211" y="2877356"/>
          <a:ext cx="539406" cy="5394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D82C47-323B-AA43-B042-2DC332E3BAAA}">
      <dsp:nvSpPr>
        <dsp:cNvPr id="0" name=""/>
        <dsp:cNvSpPr/>
      </dsp:nvSpPr>
      <dsp:spPr>
        <a:xfrm>
          <a:off x="5711278" y="0"/>
          <a:ext cx="5072727" cy="903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40640" rIns="40640" bIns="40640" numCol="1" spcCol="1270" anchor="ctr" anchorCtr="0">
          <a:noAutofit/>
        </a:bodyPr>
        <a:lstStyle/>
        <a:p>
          <a:pPr marL="0" lvl="0" indent="0" algn="l" defTabSz="1422400">
            <a:lnSpc>
              <a:spcPct val="90000"/>
            </a:lnSpc>
            <a:spcBef>
              <a:spcPct val="0"/>
            </a:spcBef>
            <a:spcAft>
              <a:spcPct val="35000"/>
            </a:spcAft>
            <a:buNone/>
          </a:pPr>
          <a:r>
            <a:rPr lang="en-US" sz="3200" kern="1200" dirty="0"/>
            <a:t>Witnesses in Jerusalem</a:t>
          </a:r>
        </a:p>
      </dsp:txBody>
      <dsp:txXfrm>
        <a:off x="5711278" y="0"/>
        <a:ext cx="5072727" cy="903206"/>
      </dsp:txXfrm>
    </dsp:sp>
    <dsp:sp modelId="{96DD56F8-CE21-B441-A925-F9B3B2D154BA}">
      <dsp:nvSpPr>
        <dsp:cNvPr id="0" name=""/>
        <dsp:cNvSpPr/>
      </dsp:nvSpPr>
      <dsp:spPr>
        <a:xfrm>
          <a:off x="5400503" y="451603"/>
          <a:ext cx="472059"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F37ACE-C82E-7D41-A305-ACA3021DBC00}">
      <dsp:nvSpPr>
        <dsp:cNvPr id="0" name=""/>
        <dsp:cNvSpPr/>
      </dsp:nvSpPr>
      <dsp:spPr>
        <a:xfrm rot="5400000">
          <a:off x="3027619" y="749000"/>
          <a:ext cx="2668706" cy="2077059"/>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48339F-C016-1E4D-B3EF-D8392ED5CB58}">
      <dsp:nvSpPr>
        <dsp:cNvPr id="0" name=""/>
        <dsp:cNvSpPr/>
      </dsp:nvSpPr>
      <dsp:spPr>
        <a:xfrm>
          <a:off x="5678781" y="943200"/>
          <a:ext cx="4177778" cy="903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39370" rIns="39370" bIns="39370" numCol="1" spcCol="1270" anchor="ctr" anchorCtr="0">
          <a:noAutofit/>
        </a:bodyPr>
        <a:lstStyle/>
        <a:p>
          <a:pPr marL="0" lvl="0" indent="0" algn="l" defTabSz="1377950">
            <a:lnSpc>
              <a:spcPct val="90000"/>
            </a:lnSpc>
            <a:spcBef>
              <a:spcPct val="0"/>
            </a:spcBef>
            <a:spcAft>
              <a:spcPct val="35000"/>
            </a:spcAft>
            <a:buNone/>
          </a:pPr>
          <a:r>
            <a:rPr lang="en-US" sz="3100" kern="1200" dirty="0"/>
            <a:t>in all of Judea</a:t>
          </a:r>
        </a:p>
      </dsp:txBody>
      <dsp:txXfrm>
        <a:off x="5678781" y="943200"/>
        <a:ext cx="4177778" cy="903206"/>
      </dsp:txXfrm>
    </dsp:sp>
    <dsp:sp modelId="{5E91A170-1736-2B47-9E0B-17E71FEFDE09}">
      <dsp:nvSpPr>
        <dsp:cNvPr id="0" name=""/>
        <dsp:cNvSpPr/>
      </dsp:nvSpPr>
      <dsp:spPr>
        <a:xfrm>
          <a:off x="5400503" y="1354809"/>
          <a:ext cx="472059"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4D4539-25AC-8041-A86A-FE3DB7282972}">
      <dsp:nvSpPr>
        <dsp:cNvPr id="0" name=""/>
        <dsp:cNvSpPr/>
      </dsp:nvSpPr>
      <dsp:spPr>
        <a:xfrm rot="5400000">
          <a:off x="3489608" y="1637415"/>
          <a:ext cx="2191612" cy="162703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4AEF20-9F5D-2443-B32E-4A52050F5368}">
      <dsp:nvSpPr>
        <dsp:cNvPr id="0" name=""/>
        <dsp:cNvSpPr/>
      </dsp:nvSpPr>
      <dsp:spPr>
        <a:xfrm>
          <a:off x="5751913" y="1766418"/>
          <a:ext cx="3763273" cy="903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39370" rIns="39370" bIns="39370" numCol="1" spcCol="1270" anchor="ctr" anchorCtr="0">
          <a:noAutofit/>
        </a:bodyPr>
        <a:lstStyle/>
        <a:p>
          <a:pPr marL="0" lvl="0" indent="0" algn="l" defTabSz="1377950">
            <a:lnSpc>
              <a:spcPct val="90000"/>
            </a:lnSpc>
            <a:spcBef>
              <a:spcPct val="0"/>
            </a:spcBef>
            <a:spcAft>
              <a:spcPct val="35000"/>
            </a:spcAft>
            <a:buNone/>
          </a:pPr>
          <a:r>
            <a:rPr lang="en-US" sz="3100" kern="1200" dirty="0"/>
            <a:t>in Samaria</a:t>
          </a:r>
        </a:p>
      </dsp:txBody>
      <dsp:txXfrm>
        <a:off x="5751913" y="1766418"/>
        <a:ext cx="3763273" cy="903206"/>
      </dsp:txXfrm>
    </dsp:sp>
    <dsp:sp modelId="{2F98CCEC-FA3A-7248-B71E-A751EFA7989A}">
      <dsp:nvSpPr>
        <dsp:cNvPr id="0" name=""/>
        <dsp:cNvSpPr/>
      </dsp:nvSpPr>
      <dsp:spPr>
        <a:xfrm>
          <a:off x="5400503" y="2258015"/>
          <a:ext cx="472059"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958F19-9DCA-F34F-8985-06153B1DC96B}">
      <dsp:nvSpPr>
        <dsp:cNvPr id="0" name=""/>
        <dsp:cNvSpPr/>
      </dsp:nvSpPr>
      <dsp:spPr>
        <a:xfrm rot="5400000">
          <a:off x="3936805" y="2465406"/>
          <a:ext cx="1671718" cy="1255676"/>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857788-C3DD-EF4F-8FDB-CE2AE204A6D9}">
      <dsp:nvSpPr>
        <dsp:cNvPr id="0" name=""/>
        <dsp:cNvSpPr/>
      </dsp:nvSpPr>
      <dsp:spPr>
        <a:xfrm>
          <a:off x="5849450" y="2648661"/>
          <a:ext cx="4958092" cy="903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39370" rIns="39370" bIns="39370" numCol="1" spcCol="1270" anchor="ctr" anchorCtr="0">
          <a:noAutofit/>
        </a:bodyPr>
        <a:lstStyle/>
        <a:p>
          <a:pPr marL="0" lvl="0" indent="0" algn="l" defTabSz="1377950">
            <a:lnSpc>
              <a:spcPct val="90000"/>
            </a:lnSpc>
            <a:spcBef>
              <a:spcPct val="0"/>
            </a:spcBef>
            <a:spcAft>
              <a:spcPct val="35000"/>
            </a:spcAft>
            <a:buNone/>
          </a:pPr>
          <a:r>
            <a:rPr lang="en-US" sz="3100" kern="1200" dirty="0"/>
            <a:t>Into all the earth </a:t>
          </a:r>
        </a:p>
      </dsp:txBody>
      <dsp:txXfrm>
        <a:off x="5849450" y="2648661"/>
        <a:ext cx="4958092" cy="903206"/>
      </dsp:txXfrm>
    </dsp:sp>
    <dsp:sp modelId="{CD29E4D4-87A0-4942-AAA9-7E91FEA1CF5C}">
      <dsp:nvSpPr>
        <dsp:cNvPr id="0" name=""/>
        <dsp:cNvSpPr/>
      </dsp:nvSpPr>
      <dsp:spPr>
        <a:xfrm>
          <a:off x="5400503" y="3161221"/>
          <a:ext cx="472059"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81B059-FDE7-6041-B641-13FFCF450A14}">
      <dsp:nvSpPr>
        <dsp:cNvPr id="0" name=""/>
        <dsp:cNvSpPr/>
      </dsp:nvSpPr>
      <dsp:spPr>
        <a:xfrm rot="5400000">
          <a:off x="4385072" y="3296671"/>
          <a:ext cx="1149054" cy="87740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a:t>4/14/23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4/14/23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4/14/23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4/14/23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a:t>4/14/23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4/14/23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4/14/23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7D7C5-CCCE-8B7F-796E-E70EAB12A020}"/>
              </a:ext>
            </a:extLst>
          </p:cNvPr>
          <p:cNvSpPr>
            <a:spLocks noGrp="1"/>
          </p:cNvSpPr>
          <p:nvPr>
            <p:ph type="ctrTitle"/>
          </p:nvPr>
        </p:nvSpPr>
        <p:spPr/>
        <p:txBody>
          <a:bodyPr/>
          <a:lstStyle/>
          <a:p>
            <a:pPr algn="ctr"/>
            <a:r>
              <a:rPr lang="en-US" dirty="0">
                <a:solidFill>
                  <a:schemeClr val="tx1"/>
                </a:solidFill>
              </a:rPr>
              <a:t>The Book of Acts</a:t>
            </a:r>
          </a:p>
        </p:txBody>
      </p:sp>
      <p:sp>
        <p:nvSpPr>
          <p:cNvPr id="3" name="Subtitle 2">
            <a:extLst>
              <a:ext uri="{FF2B5EF4-FFF2-40B4-BE49-F238E27FC236}">
                <a16:creationId xmlns:a16="http://schemas.microsoft.com/office/drawing/2014/main" id="{6CA4C530-BF4D-A0B2-507A-CD522E24DE4C}"/>
              </a:ext>
            </a:extLst>
          </p:cNvPr>
          <p:cNvSpPr>
            <a:spLocks noGrp="1"/>
          </p:cNvSpPr>
          <p:nvPr>
            <p:ph type="subTitle" idx="1"/>
          </p:nvPr>
        </p:nvSpPr>
        <p:spPr/>
        <p:txBody>
          <a:bodyPr>
            <a:normAutofit/>
          </a:bodyPr>
          <a:lstStyle/>
          <a:p>
            <a:pPr algn="ctr"/>
            <a:r>
              <a:rPr lang="en-US" sz="2800" dirty="0">
                <a:solidFill>
                  <a:schemeClr val="tx1"/>
                </a:solidFill>
              </a:rPr>
              <a:t>Acts 1</a:t>
            </a:r>
          </a:p>
        </p:txBody>
      </p:sp>
    </p:spTree>
    <p:extLst>
      <p:ext uri="{BB962C8B-B14F-4D97-AF65-F5344CB8AC3E}">
        <p14:creationId xmlns:p14="http://schemas.microsoft.com/office/powerpoint/2010/main" val="2130853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B58AF-99B7-008D-EE0D-BFABD40AE6CC}"/>
              </a:ext>
            </a:extLst>
          </p:cNvPr>
          <p:cNvSpPr>
            <a:spLocks noGrp="1"/>
          </p:cNvSpPr>
          <p:nvPr>
            <p:ph type="title"/>
          </p:nvPr>
        </p:nvSpPr>
        <p:spPr>
          <a:xfrm>
            <a:off x="274998" y="323087"/>
            <a:ext cx="9966282" cy="1176530"/>
          </a:xfrm>
        </p:spPr>
        <p:txBody>
          <a:bodyPr>
            <a:normAutofit fontScale="90000"/>
          </a:bodyPr>
          <a:lstStyle/>
          <a:p>
            <a:r>
              <a:rPr lang="en-US" dirty="0">
                <a:solidFill>
                  <a:schemeClr val="tx1"/>
                </a:solidFill>
              </a:rPr>
              <a:t>The purpose for the baptism in the Holy Spirit is for believers to be: </a:t>
            </a:r>
          </a:p>
        </p:txBody>
      </p:sp>
      <p:graphicFrame>
        <p:nvGraphicFramePr>
          <p:cNvPr id="4" name="Content Placeholder 3">
            <a:extLst>
              <a:ext uri="{FF2B5EF4-FFF2-40B4-BE49-F238E27FC236}">
                <a16:creationId xmlns:a16="http://schemas.microsoft.com/office/drawing/2014/main" id="{63D79CD1-5823-A367-5F4C-33FAB9471FFA}"/>
              </a:ext>
            </a:extLst>
          </p:cNvPr>
          <p:cNvGraphicFramePr>
            <a:graphicFrameLocks noGrp="1"/>
          </p:cNvGraphicFramePr>
          <p:nvPr>
            <p:ph idx="1"/>
            <p:extLst>
              <p:ext uri="{D42A27DB-BD31-4B8C-83A1-F6EECF244321}">
                <p14:modId xmlns:p14="http://schemas.microsoft.com/office/powerpoint/2010/main" val="380224200"/>
              </p:ext>
            </p:extLst>
          </p:nvPr>
        </p:nvGraphicFramePr>
        <p:xfrm>
          <a:off x="274998" y="1499617"/>
          <a:ext cx="10819722" cy="5035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8083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E5D648-52A6-581C-51C7-B0C78EB0E5BE}"/>
              </a:ext>
            </a:extLst>
          </p:cNvPr>
          <p:cNvSpPr>
            <a:spLocks noGrp="1"/>
          </p:cNvSpPr>
          <p:nvPr>
            <p:ph idx="1"/>
          </p:nvPr>
        </p:nvSpPr>
        <p:spPr>
          <a:xfrm>
            <a:off x="207264" y="1121665"/>
            <a:ext cx="11570208" cy="4974336"/>
          </a:xfrm>
        </p:spPr>
        <p:txBody>
          <a:bodyPr>
            <a:normAutofit/>
          </a:bodyPr>
          <a:lstStyle/>
          <a:p>
            <a:r>
              <a:rPr lang="en-US" sz="3600" dirty="0"/>
              <a:t>What is your Jerusalem?  Your family!</a:t>
            </a:r>
          </a:p>
          <a:p>
            <a:endParaRPr lang="en-US" sz="3600" dirty="0"/>
          </a:p>
          <a:p>
            <a:r>
              <a:rPr lang="en-US" sz="3600" dirty="0"/>
              <a:t>What is your Judea?	</a:t>
            </a:r>
            <a:r>
              <a:rPr lang="en-US" sz="3200" dirty="0"/>
              <a:t>Your workplace or Deaf Community 			</a:t>
            </a:r>
            <a:endParaRPr lang="en-US" sz="3600" dirty="0"/>
          </a:p>
          <a:p>
            <a:r>
              <a:rPr lang="en-US" sz="3600" dirty="0"/>
              <a:t>What is your Samaria?	Other relationships</a:t>
            </a:r>
          </a:p>
          <a:p>
            <a:endParaRPr lang="en-US" sz="3600" dirty="0"/>
          </a:p>
          <a:p>
            <a:r>
              <a:rPr lang="en-US" sz="3600" dirty="0"/>
              <a:t>What is your “ends of the world”?  Missions Trips</a:t>
            </a:r>
          </a:p>
        </p:txBody>
      </p:sp>
    </p:spTree>
    <p:extLst>
      <p:ext uri="{BB962C8B-B14F-4D97-AF65-F5344CB8AC3E}">
        <p14:creationId xmlns:p14="http://schemas.microsoft.com/office/powerpoint/2010/main" val="1621457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517F9-23AC-65AE-3E4F-F37A023077FF}"/>
              </a:ext>
            </a:extLst>
          </p:cNvPr>
          <p:cNvSpPr>
            <a:spLocks noGrp="1"/>
          </p:cNvSpPr>
          <p:nvPr>
            <p:ph type="title"/>
          </p:nvPr>
        </p:nvSpPr>
        <p:spPr>
          <a:xfrm>
            <a:off x="207264" y="609600"/>
            <a:ext cx="9826752" cy="1320800"/>
          </a:xfrm>
        </p:spPr>
        <p:txBody>
          <a:bodyPr>
            <a:normAutofit/>
          </a:bodyPr>
          <a:lstStyle/>
          <a:p>
            <a:pPr algn="ctr"/>
            <a:r>
              <a:rPr lang="en-US" sz="3200" dirty="0">
                <a:solidFill>
                  <a:schemeClr val="tx1"/>
                </a:solidFill>
              </a:rPr>
              <a:t>The purpose for being born again and filled with the Holy Spirit is to tell others about Jesus!</a:t>
            </a:r>
          </a:p>
        </p:txBody>
      </p:sp>
      <p:sp>
        <p:nvSpPr>
          <p:cNvPr id="3" name="Content Placeholder 2">
            <a:extLst>
              <a:ext uri="{FF2B5EF4-FFF2-40B4-BE49-F238E27FC236}">
                <a16:creationId xmlns:a16="http://schemas.microsoft.com/office/drawing/2014/main" id="{E1D64295-A6EA-3978-9E50-DD143BC40EA7}"/>
              </a:ext>
            </a:extLst>
          </p:cNvPr>
          <p:cNvSpPr>
            <a:spLocks noGrp="1"/>
          </p:cNvSpPr>
          <p:nvPr>
            <p:ph idx="1"/>
          </p:nvPr>
        </p:nvSpPr>
        <p:spPr/>
        <p:txBody>
          <a:bodyPr>
            <a:normAutofit/>
          </a:bodyPr>
          <a:lstStyle/>
          <a:p>
            <a:r>
              <a:rPr lang="en-US" sz="3200" dirty="0"/>
              <a:t>When was the last time you shared with a non-Christian about what Jesus has done in your life?</a:t>
            </a:r>
          </a:p>
          <a:p>
            <a:endParaRPr lang="en-US" sz="3200" dirty="0"/>
          </a:p>
          <a:p>
            <a:r>
              <a:rPr lang="en-US" sz="3200" dirty="0"/>
              <a:t>Acts 1 is about believers in Jesus telling others – He lives in your life – Go and Tell!</a:t>
            </a:r>
          </a:p>
        </p:txBody>
      </p:sp>
    </p:spTree>
    <p:extLst>
      <p:ext uri="{BB962C8B-B14F-4D97-AF65-F5344CB8AC3E}">
        <p14:creationId xmlns:p14="http://schemas.microsoft.com/office/powerpoint/2010/main" val="4101798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CD0ED-3049-D7AF-C7B4-5D7A05EB7827}"/>
              </a:ext>
            </a:extLst>
          </p:cNvPr>
          <p:cNvSpPr>
            <a:spLocks noGrp="1"/>
          </p:cNvSpPr>
          <p:nvPr>
            <p:ph type="title"/>
          </p:nvPr>
        </p:nvSpPr>
        <p:spPr>
          <a:xfrm>
            <a:off x="5536734" y="609600"/>
            <a:ext cx="3737268" cy="1320800"/>
          </a:xfrm>
        </p:spPr>
        <p:txBody>
          <a:bodyPr>
            <a:normAutofit/>
          </a:bodyPr>
          <a:lstStyle/>
          <a:p>
            <a:r>
              <a:rPr lang="en-US"/>
              <a:t>Introduction:</a:t>
            </a:r>
          </a:p>
        </p:txBody>
      </p:sp>
      <p:sp>
        <p:nvSpPr>
          <p:cNvPr id="3" name="Content Placeholder 2">
            <a:extLst>
              <a:ext uri="{FF2B5EF4-FFF2-40B4-BE49-F238E27FC236}">
                <a16:creationId xmlns:a16="http://schemas.microsoft.com/office/drawing/2014/main" id="{07F2D5C7-F649-6BCA-9E77-344B64D87824}"/>
              </a:ext>
            </a:extLst>
          </p:cNvPr>
          <p:cNvSpPr>
            <a:spLocks noGrp="1"/>
          </p:cNvSpPr>
          <p:nvPr>
            <p:ph idx="1"/>
          </p:nvPr>
        </p:nvSpPr>
        <p:spPr>
          <a:xfrm>
            <a:off x="4096512" y="1402080"/>
            <a:ext cx="7936992" cy="5303519"/>
          </a:xfrm>
        </p:spPr>
        <p:txBody>
          <a:bodyPr>
            <a:noAutofit/>
          </a:bodyPr>
          <a:lstStyle/>
          <a:p>
            <a:pPr>
              <a:lnSpc>
                <a:spcPct val="90000"/>
              </a:lnSpc>
            </a:pPr>
            <a:r>
              <a:rPr lang="en-US" sz="2800" u="sng" dirty="0"/>
              <a:t>When</a:t>
            </a:r>
            <a:r>
              <a:rPr lang="en-US" sz="2800" dirty="0"/>
              <a:t>: 63 – 69 ad, before Rome was set on fire by Nero in 64 ad and before the destruction of Jerusalem in 70 ad. The writer does not mention either of these major events in the Book of Acts. Also written before Rome decided what to do with Paul – before Paul was beheaded in 67 ad.</a:t>
            </a:r>
          </a:p>
          <a:p>
            <a:pPr marL="0" indent="0">
              <a:lnSpc>
                <a:spcPct val="90000"/>
              </a:lnSpc>
              <a:buNone/>
            </a:pPr>
            <a:endParaRPr lang="en-US" sz="2800" dirty="0"/>
          </a:p>
          <a:p>
            <a:pPr>
              <a:lnSpc>
                <a:spcPct val="90000"/>
              </a:lnSpc>
            </a:pPr>
            <a:r>
              <a:rPr lang="en-US" sz="2800" u="sng" dirty="0"/>
              <a:t>Who wrote Acts</a:t>
            </a:r>
            <a:r>
              <a:rPr lang="en-US" sz="2800" dirty="0"/>
              <a:t>: Luke, a doctor (Col 4:14), a Greek, and fellow traveler with Paul as seen in the “we” verses: Acts 16:10 – 17 and Acts 27:1 – 28: 16.</a:t>
            </a:r>
          </a:p>
        </p:txBody>
      </p:sp>
      <p:pic>
        <p:nvPicPr>
          <p:cNvPr id="4" name="Picture 3">
            <a:extLst>
              <a:ext uri="{FF2B5EF4-FFF2-40B4-BE49-F238E27FC236}">
                <a16:creationId xmlns:a16="http://schemas.microsoft.com/office/drawing/2014/main" id="{A2FD5918-A824-4639-52F6-20C334CA5FBD}"/>
              </a:ext>
            </a:extLst>
          </p:cNvPr>
          <p:cNvPicPr>
            <a:picLocks noChangeAspect="1"/>
          </p:cNvPicPr>
          <p:nvPr/>
        </p:nvPicPr>
        <p:blipFill rotWithShape="1">
          <a:blip r:embed="rId2"/>
          <a:srcRect l="4420" r="-1" b="-1"/>
          <a:stretch/>
        </p:blipFill>
        <p:spPr>
          <a:xfrm>
            <a:off x="20" y="24383"/>
            <a:ext cx="4401292"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9" name="Isosceles Triangle 8">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0826701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DCDEF638-00DE-CDB0-E8F8-C339EB18EC0B}"/>
              </a:ext>
            </a:extLst>
          </p:cNvPr>
          <p:cNvSpPr>
            <a:spLocks noGrp="1"/>
          </p:cNvSpPr>
          <p:nvPr>
            <p:ph idx="1"/>
          </p:nvPr>
        </p:nvSpPr>
        <p:spPr>
          <a:xfrm>
            <a:off x="125290" y="755904"/>
            <a:ext cx="5181600" cy="5986272"/>
          </a:xfrm>
        </p:spPr>
        <p:txBody>
          <a:bodyPr>
            <a:normAutofit/>
          </a:bodyPr>
          <a:lstStyle/>
          <a:p>
            <a:pPr marL="0" indent="0">
              <a:lnSpc>
                <a:spcPct val="90000"/>
              </a:lnSpc>
              <a:buNone/>
            </a:pPr>
            <a:r>
              <a:rPr lang="en-US" sz="2800" u="sng" dirty="0">
                <a:solidFill>
                  <a:schemeClr val="bg1"/>
                </a:solidFill>
              </a:rPr>
              <a:t>Who did Luke write Acts for</a:t>
            </a:r>
            <a:r>
              <a:rPr lang="en-US" sz="2800" dirty="0">
                <a:solidFill>
                  <a:schemeClr val="bg1"/>
                </a:solidFill>
              </a:rPr>
              <a:t>: Both the book of Luke and Acts were written to Theophilus.</a:t>
            </a:r>
          </a:p>
          <a:p>
            <a:pPr>
              <a:lnSpc>
                <a:spcPct val="90000"/>
              </a:lnSpc>
            </a:pPr>
            <a:endParaRPr lang="en-US" sz="2800" dirty="0">
              <a:solidFill>
                <a:schemeClr val="bg1"/>
              </a:solidFill>
            </a:endParaRPr>
          </a:p>
          <a:p>
            <a:pPr marL="0" indent="0">
              <a:lnSpc>
                <a:spcPct val="90000"/>
              </a:lnSpc>
              <a:buNone/>
            </a:pPr>
            <a:r>
              <a:rPr lang="en-US" sz="2800" dirty="0">
                <a:solidFill>
                  <a:schemeClr val="bg1"/>
                </a:solidFill>
              </a:rPr>
              <a:t>“Theophilus” means: “loved of God”, “a friend of God”, or “one who loves God”.</a:t>
            </a:r>
          </a:p>
          <a:p>
            <a:pPr>
              <a:lnSpc>
                <a:spcPct val="90000"/>
              </a:lnSpc>
            </a:pPr>
            <a:endParaRPr lang="en-US" sz="2800" dirty="0">
              <a:solidFill>
                <a:schemeClr val="bg1"/>
              </a:solidFill>
            </a:endParaRPr>
          </a:p>
          <a:p>
            <a:pPr marL="0" indent="0">
              <a:lnSpc>
                <a:spcPct val="90000"/>
              </a:lnSpc>
              <a:buNone/>
            </a:pPr>
            <a:r>
              <a:rPr lang="en-US" sz="2800" dirty="0">
                <a:solidFill>
                  <a:schemeClr val="bg1"/>
                </a:solidFill>
              </a:rPr>
              <a:t>Theophilus is called “most excellent Theophilus” – means he was a governor in the Roman political system.</a:t>
            </a:r>
          </a:p>
          <a:p>
            <a:pPr>
              <a:lnSpc>
                <a:spcPct val="90000"/>
              </a:lnSpc>
            </a:pPr>
            <a:endParaRPr lang="en-US" sz="1700" dirty="0">
              <a:solidFill>
                <a:schemeClr val="bg1"/>
              </a:solidFill>
            </a:endParaRPr>
          </a:p>
          <a:p>
            <a:pPr>
              <a:lnSpc>
                <a:spcPct val="90000"/>
              </a:lnSpc>
            </a:pPr>
            <a:endParaRPr lang="en-US" sz="1700" dirty="0">
              <a:solidFill>
                <a:schemeClr val="bg1"/>
              </a:solidFill>
            </a:endParaRPr>
          </a:p>
        </p:txBody>
      </p:sp>
      <p:pic>
        <p:nvPicPr>
          <p:cNvPr id="7" name="Picture 6" descr="A statue of a person&#10;&#10;Description automatically generated">
            <a:extLst>
              <a:ext uri="{FF2B5EF4-FFF2-40B4-BE49-F238E27FC236}">
                <a16:creationId xmlns:a16="http://schemas.microsoft.com/office/drawing/2014/main" id="{0A8FE172-7291-CEE2-4F68-D3118834D83F}"/>
              </a:ext>
            </a:extLst>
          </p:cNvPr>
          <p:cNvPicPr>
            <a:picLocks noChangeAspect="1"/>
          </p:cNvPicPr>
          <p:nvPr/>
        </p:nvPicPr>
        <p:blipFill>
          <a:blip r:embed="rId2"/>
          <a:stretch>
            <a:fillRect/>
          </a:stretch>
        </p:blipFill>
        <p:spPr>
          <a:xfrm>
            <a:off x="5716872" y="353568"/>
            <a:ext cx="6219096" cy="6217920"/>
          </a:xfrm>
          <a:prstGeom prst="rect">
            <a:avLst/>
          </a:prstGeom>
        </p:spPr>
      </p:pic>
      <p:sp>
        <p:nvSpPr>
          <p:cNvPr id="22" name="Isosceles Triangle 21">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3675039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8FA1D-FEBA-21AB-2F0F-2AE7A3AECF5F}"/>
              </a:ext>
            </a:extLst>
          </p:cNvPr>
          <p:cNvSpPr>
            <a:spLocks noGrp="1"/>
          </p:cNvSpPr>
          <p:nvPr>
            <p:ph type="title"/>
          </p:nvPr>
        </p:nvSpPr>
        <p:spPr>
          <a:xfrm>
            <a:off x="304800" y="609600"/>
            <a:ext cx="9668256" cy="1320800"/>
          </a:xfrm>
        </p:spPr>
        <p:txBody>
          <a:bodyPr>
            <a:normAutofit/>
          </a:bodyPr>
          <a:lstStyle/>
          <a:p>
            <a:r>
              <a:rPr lang="en-US" dirty="0">
                <a:solidFill>
                  <a:schemeClr val="tx1"/>
                </a:solidFill>
              </a:rPr>
              <a:t>The book of Acts is a bridge between the Gospel message to the growth of the Church</a:t>
            </a:r>
          </a:p>
        </p:txBody>
      </p:sp>
      <p:sp>
        <p:nvSpPr>
          <p:cNvPr id="3" name="Content Placeholder 2">
            <a:extLst>
              <a:ext uri="{FF2B5EF4-FFF2-40B4-BE49-F238E27FC236}">
                <a16:creationId xmlns:a16="http://schemas.microsoft.com/office/drawing/2014/main" id="{72AE24F8-6FC2-02A0-7B24-C196C06E225F}"/>
              </a:ext>
            </a:extLst>
          </p:cNvPr>
          <p:cNvSpPr>
            <a:spLocks noGrp="1"/>
          </p:cNvSpPr>
          <p:nvPr>
            <p:ph idx="1"/>
          </p:nvPr>
        </p:nvSpPr>
        <p:spPr/>
        <p:txBody>
          <a:bodyPr>
            <a:normAutofit/>
          </a:bodyPr>
          <a:lstStyle/>
          <a:p>
            <a:r>
              <a:rPr lang="en-US" sz="3200" dirty="0"/>
              <a:t>Acts 1 – 12 focuses on Peter</a:t>
            </a:r>
          </a:p>
          <a:p>
            <a:endParaRPr lang="en-US" sz="3200" dirty="0"/>
          </a:p>
          <a:p>
            <a:endParaRPr lang="en-US" sz="3200" dirty="0"/>
          </a:p>
          <a:p>
            <a:endParaRPr lang="en-US" sz="3200" dirty="0"/>
          </a:p>
          <a:p>
            <a:r>
              <a:rPr lang="en-US" sz="3200" dirty="0"/>
              <a:t>Acts 13 – 28 focuses on Paul</a:t>
            </a:r>
          </a:p>
        </p:txBody>
      </p:sp>
      <p:pic>
        <p:nvPicPr>
          <p:cNvPr id="4" name="Picture 3">
            <a:extLst>
              <a:ext uri="{FF2B5EF4-FFF2-40B4-BE49-F238E27FC236}">
                <a16:creationId xmlns:a16="http://schemas.microsoft.com/office/drawing/2014/main" id="{58EF1D89-3073-4B8E-F367-B55CFF68896B}"/>
              </a:ext>
            </a:extLst>
          </p:cNvPr>
          <p:cNvPicPr>
            <a:picLocks noChangeAspect="1"/>
          </p:cNvPicPr>
          <p:nvPr/>
        </p:nvPicPr>
        <p:blipFill>
          <a:blip r:embed="rId2"/>
          <a:stretch>
            <a:fillRect/>
          </a:stretch>
        </p:blipFill>
        <p:spPr>
          <a:xfrm rot="838135">
            <a:off x="6597119" y="2030617"/>
            <a:ext cx="2415540" cy="2461191"/>
          </a:xfrm>
          <a:prstGeom prst="rect">
            <a:avLst/>
          </a:prstGeom>
        </p:spPr>
      </p:pic>
      <p:pic>
        <p:nvPicPr>
          <p:cNvPr id="6" name="Picture 5" descr="A person with a beard&#10;&#10;Description automatically generated with low confidence">
            <a:extLst>
              <a:ext uri="{FF2B5EF4-FFF2-40B4-BE49-F238E27FC236}">
                <a16:creationId xmlns:a16="http://schemas.microsoft.com/office/drawing/2014/main" id="{DC54DDE4-C9B9-04E1-CF52-72C5D4F19DD4}"/>
              </a:ext>
            </a:extLst>
          </p:cNvPr>
          <p:cNvPicPr>
            <a:picLocks noChangeAspect="1"/>
          </p:cNvPicPr>
          <p:nvPr/>
        </p:nvPicPr>
        <p:blipFill>
          <a:blip r:embed="rId3"/>
          <a:stretch>
            <a:fillRect/>
          </a:stretch>
        </p:blipFill>
        <p:spPr>
          <a:xfrm rot="604918">
            <a:off x="9032806" y="3365427"/>
            <a:ext cx="2680187" cy="3283333"/>
          </a:xfrm>
          <a:prstGeom prst="rect">
            <a:avLst/>
          </a:prstGeom>
        </p:spPr>
      </p:pic>
    </p:spTree>
    <p:extLst>
      <p:ext uri="{BB962C8B-B14F-4D97-AF65-F5344CB8AC3E}">
        <p14:creationId xmlns:p14="http://schemas.microsoft.com/office/powerpoint/2010/main" val="145103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035F6-7069-5D07-17A2-211DD018D80F}"/>
              </a:ext>
            </a:extLst>
          </p:cNvPr>
          <p:cNvSpPr>
            <a:spLocks noGrp="1"/>
          </p:cNvSpPr>
          <p:nvPr>
            <p:ph type="title"/>
          </p:nvPr>
        </p:nvSpPr>
        <p:spPr/>
        <p:txBody>
          <a:bodyPr/>
          <a:lstStyle/>
          <a:p>
            <a:pPr algn="ctr"/>
            <a:r>
              <a:rPr lang="en-US" dirty="0">
                <a:solidFill>
                  <a:schemeClr val="tx1"/>
                </a:solidFill>
              </a:rPr>
              <a:t>Most important verse:</a:t>
            </a:r>
            <a:br>
              <a:rPr lang="en-US" dirty="0">
                <a:solidFill>
                  <a:schemeClr val="tx1"/>
                </a:solidFill>
              </a:rPr>
            </a:br>
            <a:r>
              <a:rPr lang="en-US" dirty="0">
                <a:solidFill>
                  <a:schemeClr val="tx1"/>
                </a:solidFill>
              </a:rPr>
              <a:t>Acts 1:8</a:t>
            </a:r>
          </a:p>
        </p:txBody>
      </p:sp>
      <p:sp>
        <p:nvSpPr>
          <p:cNvPr id="3" name="Content Placeholder 2">
            <a:extLst>
              <a:ext uri="{FF2B5EF4-FFF2-40B4-BE49-F238E27FC236}">
                <a16:creationId xmlns:a16="http://schemas.microsoft.com/office/drawing/2014/main" id="{1684D1C1-505D-C3BB-29E6-433BB1DA19D5}"/>
              </a:ext>
            </a:extLst>
          </p:cNvPr>
          <p:cNvSpPr>
            <a:spLocks noGrp="1"/>
          </p:cNvSpPr>
          <p:nvPr>
            <p:ph idx="1"/>
          </p:nvPr>
        </p:nvSpPr>
        <p:spPr/>
        <p:txBody>
          <a:bodyPr>
            <a:normAutofit/>
          </a:bodyPr>
          <a:lstStyle/>
          <a:p>
            <a:pPr marL="0" indent="0" algn="ctr">
              <a:buNone/>
            </a:pPr>
            <a:r>
              <a:rPr lang="en-US" sz="4000" dirty="0"/>
              <a:t>“But you shall receive power when the Holy Spirit comes on you; and you will be My witnesses in Jerusalem, and in all of Judea, and Samaria, and to the ends of the earth.”</a:t>
            </a:r>
          </a:p>
        </p:txBody>
      </p:sp>
    </p:spTree>
    <p:extLst>
      <p:ext uri="{BB962C8B-B14F-4D97-AF65-F5344CB8AC3E}">
        <p14:creationId xmlns:p14="http://schemas.microsoft.com/office/powerpoint/2010/main" val="1193217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FDFFC-259A-C5B0-4FBC-44FB195AC404}"/>
              </a:ext>
            </a:extLst>
          </p:cNvPr>
          <p:cNvSpPr>
            <a:spLocks noGrp="1"/>
          </p:cNvSpPr>
          <p:nvPr>
            <p:ph type="title"/>
          </p:nvPr>
        </p:nvSpPr>
        <p:spPr>
          <a:xfrm>
            <a:off x="567606" y="585216"/>
            <a:ext cx="8596668" cy="585216"/>
          </a:xfrm>
        </p:spPr>
        <p:txBody>
          <a:bodyPr>
            <a:normAutofit fontScale="90000"/>
          </a:bodyPr>
          <a:lstStyle/>
          <a:p>
            <a:pPr algn="ctr"/>
            <a:r>
              <a:rPr lang="en-US" dirty="0">
                <a:solidFill>
                  <a:schemeClr val="tx1"/>
                </a:solidFill>
              </a:rPr>
              <a:t>Acts 1</a:t>
            </a:r>
          </a:p>
        </p:txBody>
      </p:sp>
      <p:sp>
        <p:nvSpPr>
          <p:cNvPr id="3" name="Content Placeholder 2">
            <a:extLst>
              <a:ext uri="{FF2B5EF4-FFF2-40B4-BE49-F238E27FC236}">
                <a16:creationId xmlns:a16="http://schemas.microsoft.com/office/drawing/2014/main" id="{5F625FBC-8848-47CD-41B4-8960D607C064}"/>
              </a:ext>
            </a:extLst>
          </p:cNvPr>
          <p:cNvSpPr>
            <a:spLocks noGrp="1"/>
          </p:cNvSpPr>
          <p:nvPr>
            <p:ph idx="1"/>
          </p:nvPr>
        </p:nvSpPr>
        <p:spPr>
          <a:xfrm>
            <a:off x="567606" y="1255776"/>
            <a:ext cx="10356426" cy="5413248"/>
          </a:xfrm>
        </p:spPr>
        <p:txBody>
          <a:bodyPr>
            <a:normAutofit/>
          </a:bodyPr>
          <a:lstStyle/>
          <a:p>
            <a:endParaRPr lang="en-US" sz="2800" dirty="0"/>
          </a:p>
          <a:p>
            <a:r>
              <a:rPr lang="en-US" sz="2800" dirty="0"/>
              <a:t>V1: 		“in my former book…” = the gospel of Luke</a:t>
            </a:r>
          </a:p>
          <a:p>
            <a:r>
              <a:rPr lang="en-US" sz="2800" dirty="0"/>
              <a:t>Vv2 &amp; 3:	Purpose explained: to record all that Jesus did and 				taught until He was taken up.</a:t>
            </a:r>
          </a:p>
          <a:p>
            <a:r>
              <a:rPr lang="en-US" sz="2800" dirty="0"/>
              <a:t>V3:			Gave much proof that He rose from the dead during 				the 40 days from His resurrection to His ascension</a:t>
            </a:r>
          </a:p>
          <a:p>
            <a:r>
              <a:rPr lang="en-US" sz="2800" dirty="0"/>
              <a:t>V4 &amp; 5:	He ate with them and commanded they stay in 						Jerusalem - …”wait for the gift My Father 								promised, which you have heard Me speak about. 					For John baptized with water, but in a few days you 				will be baptized with the Holy Spirit.”</a:t>
            </a:r>
          </a:p>
        </p:txBody>
      </p:sp>
    </p:spTree>
    <p:extLst>
      <p:ext uri="{BB962C8B-B14F-4D97-AF65-F5344CB8AC3E}">
        <p14:creationId xmlns:p14="http://schemas.microsoft.com/office/powerpoint/2010/main" val="2761139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675A2-A97E-F55F-03DA-CAE8B0FB215A}"/>
              </a:ext>
            </a:extLst>
          </p:cNvPr>
          <p:cNvSpPr>
            <a:spLocks noGrp="1"/>
          </p:cNvSpPr>
          <p:nvPr>
            <p:ph type="title"/>
          </p:nvPr>
        </p:nvSpPr>
        <p:spPr>
          <a:xfrm>
            <a:off x="677334" y="146304"/>
            <a:ext cx="10161354" cy="1784096"/>
          </a:xfrm>
        </p:spPr>
        <p:txBody>
          <a:bodyPr>
            <a:normAutofit/>
          </a:bodyPr>
          <a:lstStyle/>
          <a:p>
            <a:pPr algn="ctr"/>
            <a:r>
              <a:rPr lang="en-US" sz="3200" dirty="0">
                <a:solidFill>
                  <a:schemeClr val="tx1"/>
                </a:solidFill>
              </a:rPr>
              <a:t>Vv. 6 &amp; 7  The Disciples still did not understand, “Are you going to restore Israel now?”… Jesus said, “It is not for you to know…”</a:t>
            </a:r>
          </a:p>
        </p:txBody>
      </p:sp>
      <p:sp>
        <p:nvSpPr>
          <p:cNvPr id="3" name="Content Placeholder 2">
            <a:extLst>
              <a:ext uri="{FF2B5EF4-FFF2-40B4-BE49-F238E27FC236}">
                <a16:creationId xmlns:a16="http://schemas.microsoft.com/office/drawing/2014/main" id="{EB50CAB4-C463-12ED-89DB-78F9267FB97C}"/>
              </a:ext>
            </a:extLst>
          </p:cNvPr>
          <p:cNvSpPr>
            <a:spLocks noGrp="1"/>
          </p:cNvSpPr>
          <p:nvPr>
            <p:ph idx="1"/>
          </p:nvPr>
        </p:nvSpPr>
        <p:spPr>
          <a:xfrm>
            <a:off x="677334" y="2160589"/>
            <a:ext cx="10612458" cy="4362131"/>
          </a:xfrm>
        </p:spPr>
        <p:txBody>
          <a:bodyPr/>
          <a:lstStyle/>
          <a:p>
            <a:pPr marL="0" indent="0" algn="ctr">
              <a:buNone/>
            </a:pPr>
            <a:endParaRPr lang="en-US" sz="3600" dirty="0"/>
          </a:p>
          <a:p>
            <a:pPr marL="0" indent="0" algn="ctr">
              <a:buNone/>
            </a:pPr>
            <a:r>
              <a:rPr lang="en-US" sz="3600" dirty="0"/>
              <a:t>Acts 1: 8</a:t>
            </a:r>
          </a:p>
          <a:p>
            <a:pPr marL="0" indent="0">
              <a:buNone/>
            </a:pPr>
            <a:r>
              <a:rPr lang="en-US" sz="3600" dirty="0"/>
              <a:t>“But you shall receive power when the Holy Spirit comes on you; and you will be My witnesses in Jerusalem, and in all of Judea, and Samaria, and to the ends of the earth.”</a:t>
            </a:r>
          </a:p>
          <a:p>
            <a:endParaRPr lang="en-US" dirty="0"/>
          </a:p>
        </p:txBody>
      </p:sp>
    </p:spTree>
    <p:extLst>
      <p:ext uri="{BB962C8B-B14F-4D97-AF65-F5344CB8AC3E}">
        <p14:creationId xmlns:p14="http://schemas.microsoft.com/office/powerpoint/2010/main" val="3887121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8" name="Content Placeholder 7">
            <a:extLst>
              <a:ext uri="{FF2B5EF4-FFF2-40B4-BE49-F238E27FC236}">
                <a16:creationId xmlns:a16="http://schemas.microsoft.com/office/drawing/2014/main" id="{33796B81-2D9D-FFE3-ADC3-2F1A8F8A4FF2}"/>
              </a:ext>
            </a:extLst>
          </p:cNvPr>
          <p:cNvSpPr>
            <a:spLocks noGrp="1"/>
          </p:cNvSpPr>
          <p:nvPr>
            <p:ph idx="1"/>
          </p:nvPr>
        </p:nvSpPr>
        <p:spPr>
          <a:xfrm>
            <a:off x="436305" y="816864"/>
            <a:ext cx="3973943" cy="5340096"/>
          </a:xfrm>
        </p:spPr>
        <p:txBody>
          <a:bodyPr anchor="ctr">
            <a:normAutofit/>
          </a:bodyPr>
          <a:lstStyle/>
          <a:p>
            <a:pPr marL="0" indent="0">
              <a:buNone/>
            </a:pPr>
            <a:r>
              <a:rPr lang="en-US" sz="3200" dirty="0">
                <a:solidFill>
                  <a:schemeClr val="bg1"/>
                </a:solidFill>
              </a:rPr>
              <a:t>V9. Jesus was taken up before their very eyes…</a:t>
            </a:r>
          </a:p>
        </p:txBody>
      </p:sp>
      <p:pic>
        <p:nvPicPr>
          <p:cNvPr id="4" name="Content Placeholder 3">
            <a:extLst>
              <a:ext uri="{FF2B5EF4-FFF2-40B4-BE49-F238E27FC236}">
                <a16:creationId xmlns:a16="http://schemas.microsoft.com/office/drawing/2014/main" id="{8D3A144D-4779-920C-06AF-6DFC3FD19D0E}"/>
              </a:ext>
            </a:extLst>
          </p:cNvPr>
          <p:cNvPicPr>
            <a:picLocks noChangeAspect="1"/>
          </p:cNvPicPr>
          <p:nvPr/>
        </p:nvPicPr>
        <p:blipFill>
          <a:blip r:embed="rId2"/>
          <a:stretch>
            <a:fillRect/>
          </a:stretch>
        </p:blipFill>
        <p:spPr>
          <a:xfrm>
            <a:off x="6096000" y="390144"/>
            <a:ext cx="5659695" cy="6193536"/>
          </a:xfrm>
          <a:prstGeom prst="rect">
            <a:avLst/>
          </a:prstGeom>
        </p:spPr>
      </p:pic>
      <p:sp>
        <p:nvSpPr>
          <p:cNvPr id="17" name="Isosceles Triangle 16">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517826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ADC6DFD1-6C0D-5543-089F-05B493C38A8F}"/>
              </a:ext>
            </a:extLst>
          </p:cNvPr>
          <p:cNvSpPr>
            <a:spLocks noGrp="1"/>
          </p:cNvSpPr>
          <p:nvPr>
            <p:ph type="title"/>
          </p:nvPr>
        </p:nvSpPr>
        <p:spPr>
          <a:xfrm>
            <a:off x="173333" y="4191167"/>
            <a:ext cx="11106912" cy="2415969"/>
          </a:xfrm>
        </p:spPr>
        <p:txBody>
          <a:bodyPr vert="horz" lIns="91440" tIns="45720" rIns="91440" bIns="45720" rtlCol="0" anchor="t">
            <a:normAutofit/>
          </a:bodyPr>
          <a:lstStyle/>
          <a:p>
            <a:pPr algn="ctr"/>
            <a:r>
              <a:rPr lang="en-US" kern="1200" dirty="0" err="1">
                <a:solidFill>
                  <a:schemeClr val="tx1"/>
                </a:solidFill>
                <a:latin typeface="+mj-lt"/>
                <a:ea typeface="+mj-ea"/>
                <a:cs typeface="+mj-cs"/>
              </a:rPr>
              <a:t>Vv</a:t>
            </a:r>
            <a:r>
              <a:rPr lang="en-US" kern="1200" dirty="0">
                <a:solidFill>
                  <a:schemeClr val="tx1"/>
                </a:solidFill>
                <a:latin typeface="+mj-lt"/>
                <a:ea typeface="+mj-ea"/>
                <a:cs typeface="+mj-cs"/>
              </a:rPr>
              <a:t> 10-11, The angels said, “why do you stand here looking into the sky? This same Jesus, Who has been take from you into heaven, will come back in the same way you have seen Him go into heaven.”</a:t>
            </a:r>
          </a:p>
        </p:txBody>
      </p:sp>
      <p:pic>
        <p:nvPicPr>
          <p:cNvPr id="4" name="Content Placeholder 3" descr="A person in a white robe pointing to a group of people&#10;&#10;Description automatically generated with low confidence">
            <a:extLst>
              <a:ext uri="{FF2B5EF4-FFF2-40B4-BE49-F238E27FC236}">
                <a16:creationId xmlns:a16="http://schemas.microsoft.com/office/drawing/2014/main" id="{7E0E0BC8-746A-9CE8-6846-36547FA7D26F}"/>
              </a:ext>
            </a:extLst>
          </p:cNvPr>
          <p:cNvPicPr>
            <a:picLocks noGrp="1" noChangeAspect="1"/>
          </p:cNvPicPr>
          <p:nvPr>
            <p:ph idx="1"/>
          </p:nvPr>
        </p:nvPicPr>
        <p:blipFill>
          <a:blip r:embed="rId2"/>
          <a:stretch>
            <a:fillRect/>
          </a:stretch>
        </p:blipFill>
        <p:spPr>
          <a:xfrm>
            <a:off x="396979" y="1017319"/>
            <a:ext cx="10498577" cy="2918971"/>
          </a:xfrm>
          <a:prstGeom prst="rect">
            <a:avLst/>
          </a:prstGeom>
        </p:spPr>
      </p:pic>
      <p:sp>
        <p:nvSpPr>
          <p:cNvPr id="5" name="TextBox 4">
            <a:extLst>
              <a:ext uri="{FF2B5EF4-FFF2-40B4-BE49-F238E27FC236}">
                <a16:creationId xmlns:a16="http://schemas.microsoft.com/office/drawing/2014/main" id="{1623496E-A0A8-1070-CFEB-7B61AF12B406}"/>
              </a:ext>
            </a:extLst>
          </p:cNvPr>
          <p:cNvSpPr txBox="1"/>
          <p:nvPr/>
        </p:nvSpPr>
        <p:spPr>
          <a:xfrm>
            <a:off x="2322568" y="243549"/>
            <a:ext cx="6400800" cy="646331"/>
          </a:xfrm>
          <a:prstGeom prst="rect">
            <a:avLst/>
          </a:prstGeom>
          <a:noFill/>
        </p:spPr>
        <p:txBody>
          <a:bodyPr wrap="square" rtlCol="0">
            <a:spAutoFit/>
          </a:bodyPr>
          <a:lstStyle/>
          <a:p>
            <a:pPr algn="ctr"/>
            <a:r>
              <a:rPr lang="en-US" sz="3600" dirty="0"/>
              <a:t>A promise given:</a:t>
            </a:r>
          </a:p>
        </p:txBody>
      </p:sp>
    </p:spTree>
    <p:extLst>
      <p:ext uri="{BB962C8B-B14F-4D97-AF65-F5344CB8AC3E}">
        <p14:creationId xmlns:p14="http://schemas.microsoft.com/office/powerpoint/2010/main" val="868091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112</TotalTime>
  <Words>664</Words>
  <Application>Microsoft Macintosh PowerPoint</Application>
  <PresentationFormat>Widescreen</PresentationFormat>
  <Paragraphs>47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The Book of Acts</vt:lpstr>
      <vt:lpstr>Introduction:</vt:lpstr>
      <vt:lpstr>PowerPoint Presentation</vt:lpstr>
      <vt:lpstr>The book of Acts is a bridge between the Gospel message to the growth of the Church</vt:lpstr>
      <vt:lpstr>Most important verse: Acts 1:8</vt:lpstr>
      <vt:lpstr>Acts 1</vt:lpstr>
      <vt:lpstr>Vv. 6 &amp; 7  The Disciples still did not understand, “Are you going to restore Israel now?”… Jesus said, “It is not for you to know…”</vt:lpstr>
      <vt:lpstr>PowerPoint Presentation</vt:lpstr>
      <vt:lpstr>Vv 10-11, The angels said, “why do you stand here looking into the sky? This same Jesus, Who has been take from you into heaven, will come back in the same way you have seen Him go into heaven.”</vt:lpstr>
      <vt:lpstr>The purpose for the baptism in the Holy Spirit is for believers to be: </vt:lpstr>
      <vt:lpstr>PowerPoint Presentation</vt:lpstr>
      <vt:lpstr>The purpose for being born again and filled with the Holy Spirit is to tell others about Jesus!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Book of Acts</dc:title>
  <dc:creator>JoAnn Smith</dc:creator>
  <cp:lastModifiedBy>JoAnn Smith</cp:lastModifiedBy>
  <cp:revision>1</cp:revision>
  <dcterms:created xsi:type="dcterms:W3CDTF">2023-04-14T21:33:17Z</dcterms:created>
  <dcterms:modified xsi:type="dcterms:W3CDTF">2023-04-14T23:26:09Z</dcterms:modified>
</cp:coreProperties>
</file>