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74"/>
  </p:normalViewPr>
  <p:slideViewPr>
    <p:cSldViewPr snapToGrid="0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5/20/23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1FC64-E8BC-525B-8FDE-E78AC8F06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“but what I do have…I give…”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A8995-CB63-C1D8-0057-5CA01AC58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2734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Acts 3</a:t>
            </a:r>
          </a:p>
        </p:txBody>
      </p:sp>
    </p:spTree>
    <p:extLst>
      <p:ext uri="{BB962C8B-B14F-4D97-AF65-F5344CB8AC3E}">
        <p14:creationId xmlns:p14="http://schemas.microsoft.com/office/powerpoint/2010/main" val="192914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D70EF-0445-D265-1F99-68830DFA5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D9A82-53D0-B398-E0F1-27A914FC9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528" y="2222287"/>
            <a:ext cx="11497056" cy="4188525"/>
          </a:xfrm>
        </p:spPr>
        <p:txBody>
          <a:bodyPr anchor="t">
            <a:normAutofit/>
          </a:bodyPr>
          <a:lstStyle/>
          <a:p>
            <a:r>
              <a:rPr lang="en-US" sz="3200" dirty="0"/>
              <a:t> Peter and John go to the Temple for afternoon prayers – 3pm</a:t>
            </a:r>
          </a:p>
          <a:p>
            <a:r>
              <a:rPr lang="en-US" sz="3200" dirty="0"/>
              <a:t> A lame man is routinely brought to the Gate Beautiful everyday to beg</a:t>
            </a:r>
          </a:p>
          <a:p>
            <a:r>
              <a:rPr lang="en-US" sz="3200" dirty="0"/>
              <a:t> Peter and John look directly at him and Peter says, “Look at us”</a:t>
            </a:r>
          </a:p>
          <a:p>
            <a:r>
              <a:rPr lang="en-US" sz="3200" dirty="0"/>
              <a:t>The man looks at them expecting to get something</a:t>
            </a:r>
          </a:p>
        </p:txBody>
      </p:sp>
    </p:spTree>
    <p:extLst>
      <p:ext uri="{BB962C8B-B14F-4D97-AF65-F5344CB8AC3E}">
        <p14:creationId xmlns:p14="http://schemas.microsoft.com/office/powerpoint/2010/main" val="203469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5E71E-306E-BEB8-3985-24387AE5B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61" y="283335"/>
            <a:ext cx="11642501" cy="1506828"/>
          </a:xfrm>
        </p:spPr>
        <p:txBody>
          <a:bodyPr anchor="t"/>
          <a:lstStyle/>
          <a:p>
            <a:pPr algn="ctr"/>
            <a:r>
              <a:rPr lang="en-US" sz="3200" dirty="0"/>
              <a:t>V6 “Silver or gold I do not have, but what I do have I give to you. In the name of Jesus Christ of Nazareth, walk.”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FF9B-845D-F937-0EDA-002234A2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3" y="2605094"/>
            <a:ext cx="10554574" cy="3779268"/>
          </a:xfrm>
        </p:spPr>
        <p:txBody>
          <a:bodyPr anchor="t">
            <a:normAutofit/>
          </a:bodyPr>
          <a:lstStyle/>
          <a:p>
            <a:r>
              <a:rPr lang="en-US" sz="2800" dirty="0"/>
              <a:t>V7 Peter taking his hand, helping him up, immediately the man’s feet and ankles became strong…</a:t>
            </a:r>
          </a:p>
          <a:p>
            <a:r>
              <a:rPr lang="en-US" sz="2800" dirty="0"/>
              <a:t>V8 He jumped up went walking and jumping and praising God…following and holding on to Peter and John</a:t>
            </a:r>
          </a:p>
          <a:p>
            <a:r>
              <a:rPr lang="en-US" sz="2800" dirty="0"/>
              <a:t>V9 Those in the Temple were astonished! Filled with wonder and amazed!</a:t>
            </a:r>
          </a:p>
          <a:p>
            <a:r>
              <a:rPr lang="en-US" sz="2800" dirty="0"/>
              <a:t>V12 Peter asks, “Why are you amazed?”</a:t>
            </a:r>
          </a:p>
        </p:txBody>
      </p:sp>
    </p:spTree>
    <p:extLst>
      <p:ext uri="{BB962C8B-B14F-4D97-AF65-F5344CB8AC3E}">
        <p14:creationId xmlns:p14="http://schemas.microsoft.com/office/powerpoint/2010/main" val="258932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4212C-CB84-5649-6D93-4D63B2F84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Peter declares the Deity of Jesus </a:t>
            </a:r>
            <a:r>
              <a:rPr lang="en-US" sz="2800" dirty="0"/>
              <a:t>(vs 12 – 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932C4-4533-D648-6631-DDBEB69EA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913" y="2222287"/>
            <a:ext cx="11075831" cy="4188525"/>
          </a:xfrm>
        </p:spPr>
        <p:txBody>
          <a:bodyPr anchor="t">
            <a:normAutofit/>
          </a:bodyPr>
          <a:lstStyle/>
          <a:p>
            <a:r>
              <a:rPr lang="en-US" sz="2800" dirty="0"/>
              <a:t> The God of Abraham, Isaac, and Jacob has glorified Jesus</a:t>
            </a:r>
          </a:p>
          <a:p>
            <a:r>
              <a:rPr lang="en-US" sz="2800" dirty="0"/>
              <a:t>You disowned the Holy and Righteous One – Jesus</a:t>
            </a:r>
          </a:p>
          <a:p>
            <a:r>
              <a:rPr lang="en-US" sz="2800" dirty="0"/>
              <a:t>You killed the Author of Life (John 1) but God raised Him</a:t>
            </a:r>
          </a:p>
          <a:p>
            <a:r>
              <a:rPr lang="en-US" sz="2800" dirty="0"/>
              <a:t>By faith in the Name of Jesus – this man was healed</a:t>
            </a:r>
          </a:p>
          <a:p>
            <a:r>
              <a:rPr lang="en-US" sz="2800" dirty="0"/>
              <a:t>The prophets spoke of the Messiah – He would suffer</a:t>
            </a:r>
          </a:p>
          <a:p>
            <a:r>
              <a:rPr lang="en-US" sz="2800" dirty="0"/>
              <a:t>Jesus wiped away our sins – repent!</a:t>
            </a:r>
          </a:p>
          <a:p>
            <a:r>
              <a:rPr lang="en-US" sz="2800" dirty="0"/>
              <a:t>God raised Jesus and sent Him 1</a:t>
            </a:r>
            <a:r>
              <a:rPr lang="en-US" sz="2800" baseline="30000" dirty="0"/>
              <a:t>st</a:t>
            </a:r>
            <a:r>
              <a:rPr lang="en-US" sz="2800" dirty="0"/>
              <a:t> to us (Jewish nation)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026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2E8CE-CB81-9C44-41AE-BCEF6AE6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en-US" sz="3200" dirty="0"/>
              <a:t>Miracles = an extraordinary event manifesting Divine interaction in human affairs (Webster)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821F1-A594-C579-6C0C-3A0CAC7C7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03" y="2222287"/>
            <a:ext cx="11410682" cy="4188525"/>
          </a:xfrm>
        </p:spPr>
        <p:txBody>
          <a:bodyPr anchor="t">
            <a:normAutofit/>
          </a:bodyPr>
          <a:lstStyle/>
          <a:p>
            <a:r>
              <a:rPr lang="en-US" sz="2800" dirty="0"/>
              <a:t> Didn’t Jesus say His followers would do greater things than He did? John 14: 12</a:t>
            </a:r>
          </a:p>
          <a:p>
            <a:r>
              <a:rPr lang="en-US" sz="2800" dirty="0"/>
              <a:t>The disciples did! Acts 5, Acts 6, Acts 8, Acts 14, Romans 15: 19, II Cor 12:12; Heb 2:4, </a:t>
            </a:r>
            <a:r>
              <a:rPr lang="en-US" sz="2800" dirty="0" err="1"/>
              <a:t>etc</a:t>
            </a:r>
            <a:r>
              <a:rPr lang="en-US" sz="2800" dirty="0"/>
              <a:t>…</a:t>
            </a:r>
          </a:p>
          <a:p>
            <a:r>
              <a:rPr lang="en-US" sz="2800" dirty="0"/>
              <a:t>Col 2: 8 – 10 says the fullness of God is in Christ Jesus, Who now lives in YOU…</a:t>
            </a:r>
          </a:p>
          <a:p>
            <a:pPr algn="ctr"/>
            <a:r>
              <a:rPr lang="en-US" sz="3600" dirty="0"/>
              <a:t> Do we see miracles today?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196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F894-B11B-FB28-A92C-3249C3F05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Miracles do happen TODAY!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D7690-ECDE-A6C2-01F5-A8AE2608A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3059"/>
          </a:xfrm>
        </p:spPr>
        <p:txBody>
          <a:bodyPr anchor="t">
            <a:normAutofit/>
          </a:bodyPr>
          <a:lstStyle/>
          <a:p>
            <a:r>
              <a:rPr lang="en-US" sz="2800" dirty="0"/>
              <a:t>March 2015 – Police hear a woman’s cry for help in freezing water, found she died 14 </a:t>
            </a:r>
            <a:r>
              <a:rPr lang="en-US" sz="2800" dirty="0" err="1"/>
              <a:t>hrs</a:t>
            </a:r>
            <a:r>
              <a:rPr lang="en-US" sz="2800" dirty="0"/>
              <a:t> before that but her 18 month old baby still alive</a:t>
            </a:r>
          </a:p>
          <a:p>
            <a:endParaRPr lang="en-US" sz="2800" dirty="0"/>
          </a:p>
          <a:p>
            <a:r>
              <a:rPr lang="en-US" sz="2800" dirty="0"/>
              <a:t>Jan 2015 – John(14 </a:t>
            </a:r>
            <a:r>
              <a:rPr lang="en-US" sz="2800" dirty="0" err="1"/>
              <a:t>yrs</a:t>
            </a:r>
            <a:r>
              <a:rPr lang="en-US" sz="2800" dirty="0"/>
              <a:t> old) fell through frozen lake – movie called “Break Through”, doctors declared dead, mother prays and he returns to life, he became a student at North Central University in Minneapolis, MN.</a:t>
            </a:r>
          </a:p>
        </p:txBody>
      </p:sp>
    </p:spTree>
    <p:extLst>
      <p:ext uri="{BB962C8B-B14F-4D97-AF65-F5344CB8AC3E}">
        <p14:creationId xmlns:p14="http://schemas.microsoft.com/office/powerpoint/2010/main" val="6880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8D22C-3FC5-8E90-F108-839CC6E3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own life: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A24EE-7E6B-3F7A-351E-9521CE14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45938"/>
          </a:xfrm>
        </p:spPr>
        <p:txBody>
          <a:bodyPr anchor="t">
            <a:normAutofit/>
          </a:bodyPr>
          <a:lstStyle/>
          <a:p>
            <a:r>
              <a:rPr lang="en-US" sz="2800" dirty="0"/>
              <a:t> 6 years old on a homemade skateboard headed down hill into city traffic – a hand flipped my board seconds before flying into traffic</a:t>
            </a:r>
          </a:p>
          <a:p>
            <a:endParaRPr lang="en-US" sz="2800" dirty="0"/>
          </a:p>
          <a:p>
            <a:r>
              <a:rPr lang="en-US" sz="2800" dirty="0"/>
              <a:t>NW College (Kirkland) student – ruptured my disc, heard God say, “JoAnn get up” after 2 weeks stuck in bed</a:t>
            </a:r>
          </a:p>
          <a:p>
            <a:endParaRPr lang="en-US" sz="2800" dirty="0"/>
          </a:p>
          <a:p>
            <a:r>
              <a:rPr lang="en-US" sz="2800" dirty="0"/>
              <a:t>Aunty Emma and flesh-eating parasite…in the hospital</a:t>
            </a:r>
          </a:p>
        </p:txBody>
      </p:sp>
    </p:spTree>
    <p:extLst>
      <p:ext uri="{BB962C8B-B14F-4D97-AF65-F5344CB8AC3E}">
        <p14:creationId xmlns:p14="http://schemas.microsoft.com/office/powerpoint/2010/main" val="232558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F154-0F3A-08E4-C902-18FB71AA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Current Christian Authors: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9BC26-11BD-BAB1-A686-787587B5A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87606"/>
          </a:xfrm>
        </p:spPr>
        <p:txBody>
          <a:bodyPr anchor="t">
            <a:normAutofit/>
          </a:bodyPr>
          <a:lstStyle/>
          <a:p>
            <a:r>
              <a:rPr lang="en-US" sz="3200" dirty="0"/>
              <a:t> Craig Keener – </a:t>
            </a:r>
            <a:r>
              <a:rPr lang="en-US" sz="3200" i="1" dirty="0"/>
              <a:t>Miracles Today</a:t>
            </a:r>
            <a:r>
              <a:rPr lang="en-US" sz="3200" dirty="0"/>
              <a:t> two volume book with thousands of documented (medical proof) miracles – Pew research documents hundreds of millions of modern-day miracles</a:t>
            </a:r>
          </a:p>
          <a:p>
            <a:endParaRPr lang="en-US" sz="3200" i="1" dirty="0"/>
          </a:p>
          <a:p>
            <a:r>
              <a:rPr lang="en-US" sz="3200" dirty="0"/>
              <a:t> Eric Metaxas – </a:t>
            </a:r>
            <a:r>
              <a:rPr lang="en-US" sz="3200" i="1" dirty="0"/>
              <a:t>Miracles</a:t>
            </a:r>
            <a:r>
              <a:rPr lang="en-US" sz="3200" dirty="0"/>
              <a:t> documents thousands of miracles here and internationally – in the Name of Jesus</a:t>
            </a:r>
          </a:p>
        </p:txBody>
      </p:sp>
    </p:spTree>
    <p:extLst>
      <p:ext uri="{BB962C8B-B14F-4D97-AF65-F5344CB8AC3E}">
        <p14:creationId xmlns:p14="http://schemas.microsoft.com/office/powerpoint/2010/main" val="373365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C3A7-5602-7FD5-364A-D37046D3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 why not we see them?...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A4839-ABE6-C557-4119-DDF0CAC00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3059"/>
          </a:xfrm>
        </p:spPr>
        <p:txBody>
          <a:bodyPr anchor="t">
            <a:normAutofit lnSpcReduction="10000"/>
          </a:bodyPr>
          <a:lstStyle/>
          <a:p>
            <a:r>
              <a:rPr lang="en-US" sz="2800" dirty="0"/>
              <a:t> Lack of faith? Sometimes – sometimes not</a:t>
            </a:r>
          </a:p>
          <a:p>
            <a:r>
              <a:rPr lang="en-US" sz="2800" dirty="0"/>
              <a:t> What we know Biblically: has an evangelistic result; glorifies Jesus as God and Savior; not “magic”; in the last days false prophets and teachers will do signs and wonders (Mark 13:22)</a:t>
            </a:r>
          </a:p>
          <a:p>
            <a:endParaRPr lang="en-US" sz="2800" dirty="0"/>
          </a:p>
          <a:p>
            <a:r>
              <a:rPr lang="en-US" sz="2800" dirty="0"/>
              <a:t>God has a purpose for each sign and wonder; sometimes says ’yes’; sometime says ‘no’; sometimes ‘wait’ – learn to ask and trust His answer! God is Sovereign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848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71</TotalTime>
  <Words>627</Words>
  <Application>Microsoft Macintosh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“but what I do have…I give…”</vt:lpstr>
      <vt:lpstr>The Story</vt:lpstr>
      <vt:lpstr>V6 “Silver or gold I do not have, but what I do have I give to you. In the name of Jesus Christ of Nazareth, walk.”</vt:lpstr>
      <vt:lpstr>Peter declares the Deity of Jesus (vs 12 – 26)</vt:lpstr>
      <vt:lpstr>Miracles = an extraordinary event manifesting Divine interaction in human affairs (Webster)</vt:lpstr>
      <vt:lpstr>Miracles do happen TODAY!</vt:lpstr>
      <vt:lpstr>My own life:</vt:lpstr>
      <vt:lpstr>2 Current Christian Authors:</vt:lpstr>
      <vt:lpstr>So why not we see them?...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“but what I do have…I give…”</dc:title>
  <dc:creator>JoAnn Smith</dc:creator>
  <cp:lastModifiedBy>JoAnn Smith</cp:lastModifiedBy>
  <cp:revision>2</cp:revision>
  <dcterms:created xsi:type="dcterms:W3CDTF">2023-05-20T18:26:57Z</dcterms:created>
  <dcterms:modified xsi:type="dcterms:W3CDTF">2023-05-20T19:38:39Z</dcterms:modified>
</cp:coreProperties>
</file>