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574"/>
  </p:normalViewPr>
  <p:slideViewPr>
    <p:cSldViewPr snapToGrid="0">
      <p:cViewPr varScale="1">
        <p:scale>
          <a:sx n="105" d="100"/>
          <a:sy n="105" d="100"/>
        </p:scale>
        <p:origin x="3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/>
              <a:t>6/2/23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/>
              <a:t>6/2/23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/>
              <a:t>6/2/23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/>
              <a:t>6/2/23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/>
              <a:t>6/2/23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/>
              <a:t>6/2/23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/>
              <a:t>6/2/23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/>
              <a:t>6/2/23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/>
              <a:t>6/2/23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/>
              <a:t>6/2/23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/>
              <a:t>6/2/23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/>
              <a:t>6/2/23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0FBBB-5ADA-E8F2-D5C1-F21ACD966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6242" y="2294720"/>
            <a:ext cx="5518066" cy="2268559"/>
          </a:xfrm>
        </p:spPr>
        <p:txBody>
          <a:bodyPr anchor="ctr"/>
          <a:lstStyle/>
          <a:p>
            <a:pPr algn="ctr"/>
            <a:r>
              <a:rPr lang="en-US" dirty="0"/>
              <a:t>God is Holy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4B9F79-7F31-DBB3-4D64-F9B215422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7200" y="5456342"/>
            <a:ext cx="5357600" cy="1160213"/>
          </a:xfrm>
        </p:spPr>
        <p:txBody>
          <a:bodyPr anchor="ctr">
            <a:normAutofit/>
          </a:bodyPr>
          <a:lstStyle/>
          <a:p>
            <a:r>
              <a:rPr lang="en-US" sz="3200" dirty="0"/>
              <a:t>Acts 5: 1 - 16</a:t>
            </a:r>
          </a:p>
        </p:txBody>
      </p:sp>
    </p:spTree>
    <p:extLst>
      <p:ext uri="{BB962C8B-B14F-4D97-AF65-F5344CB8AC3E}">
        <p14:creationId xmlns:p14="http://schemas.microsoft.com/office/powerpoint/2010/main" val="324881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D27CB-0275-FD9E-A6A7-160AE6B28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The Story: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5FD65-FB2D-0549-CECF-8C85C71E8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3312" y="1491284"/>
            <a:ext cx="9094907" cy="5104588"/>
          </a:xfrm>
        </p:spPr>
        <p:txBody>
          <a:bodyPr anchor="t">
            <a:normAutofit lnSpcReduction="10000"/>
          </a:bodyPr>
          <a:lstStyle/>
          <a:p>
            <a:r>
              <a:rPr lang="en-US" sz="2800" dirty="0"/>
              <a:t>Acts 4: 32 – 37</a:t>
            </a:r>
          </a:p>
          <a:p>
            <a:pPr lvl="1"/>
            <a:r>
              <a:rPr lang="en-US" sz="2600" dirty="0"/>
              <a:t>Were one in heart</a:t>
            </a:r>
          </a:p>
          <a:p>
            <a:pPr lvl="1"/>
            <a:r>
              <a:rPr lang="en-US" sz="2600" dirty="0"/>
              <a:t>Shared all their possessions</a:t>
            </a:r>
          </a:p>
          <a:p>
            <a:pPr lvl="1"/>
            <a:r>
              <a:rPr lang="en-US" sz="2600" dirty="0"/>
              <a:t>God’s grace powerfully at work in them all</a:t>
            </a:r>
          </a:p>
          <a:p>
            <a:pPr lvl="1"/>
            <a:r>
              <a:rPr lang="en-US" sz="2600" dirty="0"/>
              <a:t>No needy among them</a:t>
            </a:r>
          </a:p>
          <a:p>
            <a:pPr lvl="1"/>
            <a:r>
              <a:rPr lang="en-US" sz="2600" dirty="0"/>
              <a:t>From time to time sold what they owned and placed it at the feet of the apostles for distribution</a:t>
            </a:r>
          </a:p>
          <a:p>
            <a:pPr lvl="1"/>
            <a:r>
              <a:rPr lang="en-US" sz="2600" dirty="0"/>
              <a:t>Barnabas (son of encouragement) – a Levite from Cyprus – recognized for his significant gift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286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1E2A4-853C-0B5F-37A8-21CA4FB24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192" y="475488"/>
            <a:ext cx="9302496" cy="5961888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           Acts 5: 1 – 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Ananias and Sapphira sold some property and kept some of the profit for themselves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Put part of the money at the apostles’ feet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(Peter) “How is it that Satan has so filled your heart that you have lied to the Holy Spirit…?” v3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“Didn’t the land belong to you? Didn’t the money from the selling of the land belong to you to do whatever you want?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Why have you lied…?” Ananias heard this and died…</a:t>
            </a:r>
          </a:p>
        </p:txBody>
      </p:sp>
    </p:spTree>
    <p:extLst>
      <p:ext uri="{BB962C8B-B14F-4D97-AF65-F5344CB8AC3E}">
        <p14:creationId xmlns:p14="http://schemas.microsoft.com/office/powerpoint/2010/main" val="247312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DF844-6D59-5C32-99B0-F37DAA670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7968" y="426720"/>
            <a:ext cx="9302171" cy="6108192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/>
              <a:t>                 </a:t>
            </a:r>
            <a:r>
              <a:rPr lang="en-US" sz="2800" dirty="0"/>
              <a:t>3 hours later…</a:t>
            </a:r>
          </a:p>
          <a:p>
            <a:r>
              <a:rPr lang="en-US" sz="2800" dirty="0"/>
              <a:t>Sapphira comes in, Peter asks her if this is the full amount and she says, “yes”</a:t>
            </a:r>
          </a:p>
          <a:p>
            <a:r>
              <a:rPr lang="en-US" sz="2800" dirty="0"/>
              <a:t>Peter, “How could you conspire to test the Spirit of the Lord? …those who buried your husband are at the door …will carry you out too…” (v9)</a:t>
            </a:r>
          </a:p>
          <a:p>
            <a:r>
              <a:rPr lang="en-US" sz="2800" dirty="0"/>
              <a:t>At that moment, Sapphira fell at Peter’s feet dead and the young men who buried Ananias – buried Sapphira next to him.</a:t>
            </a:r>
          </a:p>
          <a:p>
            <a:r>
              <a:rPr lang="en-US" sz="2800" dirty="0"/>
              <a:t>Fear seized the whole church and all who heard…</a:t>
            </a:r>
          </a:p>
        </p:txBody>
      </p:sp>
    </p:spTree>
    <p:extLst>
      <p:ext uri="{BB962C8B-B14F-4D97-AF65-F5344CB8AC3E}">
        <p14:creationId xmlns:p14="http://schemas.microsoft.com/office/powerpoint/2010/main" val="417954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A1B9C-9DAB-D8F4-6F94-89438E23E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351" y="527641"/>
            <a:ext cx="9692640" cy="776904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What happened here?!?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CE873-408E-0A6F-CAEA-75624BC55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1246" y="1426464"/>
            <a:ext cx="9503745" cy="5120640"/>
          </a:xfrm>
        </p:spPr>
        <p:txBody>
          <a:bodyPr anchor="t">
            <a:normAutofit/>
          </a:bodyPr>
          <a:lstStyle/>
          <a:p>
            <a:r>
              <a:rPr lang="en-US" sz="2800" dirty="0"/>
              <a:t>Ananias = “The Lord is gracious” or “God’s grace”</a:t>
            </a:r>
          </a:p>
          <a:p>
            <a:r>
              <a:rPr lang="en-US" sz="2800" dirty="0"/>
              <a:t>Sapphira = cobalt blue precious stone – “Beautiful”</a:t>
            </a:r>
          </a:p>
          <a:p>
            <a:r>
              <a:rPr lang="en-US" sz="2800" dirty="0"/>
              <a:t>V2 “wife’s full knowledge, he kept part of the money” – their right – this action was not wrong</a:t>
            </a:r>
          </a:p>
          <a:p>
            <a:r>
              <a:rPr lang="en-US" sz="2800" dirty="0"/>
              <a:t>“but brought the rest and put it at the apostles’ feet” – PROBLEM! This was a cultural act of surrendering </a:t>
            </a:r>
            <a:r>
              <a:rPr lang="en-US" sz="2800" u="sng" dirty="0"/>
              <a:t>all that he has as an act of worship to the Lord</a:t>
            </a:r>
            <a:r>
              <a:rPr lang="en-US" sz="2800" dirty="0"/>
              <a:t>… not just dropping off some money… not just an offering…</a:t>
            </a:r>
          </a:p>
        </p:txBody>
      </p:sp>
    </p:spTree>
    <p:extLst>
      <p:ext uri="{BB962C8B-B14F-4D97-AF65-F5344CB8AC3E}">
        <p14:creationId xmlns:p14="http://schemas.microsoft.com/office/powerpoint/2010/main" val="57337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54664-5ED5-F33A-7D0A-7F1504AB7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9888" y="1292352"/>
            <a:ext cx="9582912" cy="4998720"/>
          </a:xfrm>
        </p:spPr>
        <p:txBody>
          <a:bodyPr anchor="t">
            <a:normAutofit/>
          </a:bodyPr>
          <a:lstStyle/>
          <a:p>
            <a:r>
              <a:rPr lang="en-US" sz="2800" dirty="0"/>
              <a:t>Peter asks: “How has Satan filled your heart?”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“Didn’t the land belong to you?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Didn’t the money from the selling of the land belong to you to do whatever you want?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Why have you lied…?” Ananias fell dead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Sapphira comes in, is asked about the amount, she lies too… </a:t>
            </a:r>
            <a:r>
              <a:rPr lang="en-US" sz="2800" u="sng" dirty="0"/>
              <a:t>She was given a chance to tell the truth</a:t>
            </a:r>
            <a:r>
              <a:rPr lang="en-US" sz="2800" dirty="0"/>
              <a:t>! Dies…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802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01993-9975-F1FF-EA26-79CD3E61A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Does this mean “Tithe or DIE!”</a:t>
            </a:r>
            <a:br>
              <a:rPr lang="en-US" dirty="0"/>
            </a:br>
            <a:r>
              <a:rPr lang="en-US" dirty="0"/>
              <a:t>Absolutely NO!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8E28C-0237-3688-417C-C4AE33924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808" y="2052116"/>
            <a:ext cx="9339072" cy="4421836"/>
          </a:xfrm>
        </p:spPr>
        <p:txBody>
          <a:bodyPr anchor="t">
            <a:normAutofit/>
          </a:bodyPr>
          <a:lstStyle/>
          <a:p>
            <a:r>
              <a:rPr lang="en-US" sz="3200" dirty="0"/>
              <a:t>The “issues” were: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This was an act of worship (tithing is an act of obedience and judged differently). This is WORSHIP – recognizing His value and holiness. Because of Who You are, I give everything I have and everything I am to You – the Sovereign and Holy Lord God.</a:t>
            </a:r>
          </a:p>
        </p:txBody>
      </p:sp>
    </p:spTree>
    <p:extLst>
      <p:ext uri="{BB962C8B-B14F-4D97-AF65-F5344CB8AC3E}">
        <p14:creationId xmlns:p14="http://schemas.microsoft.com/office/powerpoint/2010/main" val="320891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74577E3-FA18-4D8A-9E42-FF3D35D3F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A934298-58E5-4E9F-B25C-57B1746AB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3A87EC4-5D77-4221-830F-985B0756C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31FFB1DF-0D2D-4029-A8C7-317DDCF92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70C84D-AB0A-4DD9-9CD3-B0DDCBCA33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EBBF7C2-27D7-480A-BEFA-B1399AC04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6820E-2AE6-BD05-029E-A305B5006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120" y="219456"/>
            <a:ext cx="5773409" cy="6437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              #2</a:t>
            </a:r>
          </a:p>
          <a:p>
            <a:r>
              <a:rPr lang="en-US" sz="2800" dirty="0"/>
              <a:t>Their acts of evil and sin were covetousness (remember Barnabas in Acts 4?)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Hypocrisy – “two face” Pluralistic lifestyle… believe one thing but behave opposite…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Picture = Spiritual Trajectory</a:t>
            </a:r>
          </a:p>
          <a:p>
            <a:endParaRPr lang="en-US" sz="18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FBE352-03FD-4333-A348-0C7FCF5FE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1538" y="641224"/>
            <a:ext cx="3674846" cy="55741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circle, diagram, line, design&#10;&#10;Description automatically generated">
            <a:extLst>
              <a:ext uri="{FF2B5EF4-FFF2-40B4-BE49-F238E27FC236}">
                <a16:creationId xmlns:a16="http://schemas.microsoft.com/office/drawing/2014/main" id="{0E9BDE2C-AD41-A09C-4DF1-1E16749051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93269" y="3595930"/>
            <a:ext cx="3031155" cy="1477923"/>
          </a:xfrm>
          <a:prstGeom prst="rect">
            <a:avLst/>
          </a:prstGeom>
          <a:ln>
            <a:noFill/>
          </a:ln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9C6A91D1-6664-4898-92B7-49F9982CE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18319" y="883993"/>
            <a:ext cx="3181057" cy="5078083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44EDEA4-22DE-4070-A5F1-4AEE20A4D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0E9A23-0EE7-5C3B-76EC-A7238949AC7E}"/>
              </a:ext>
            </a:extLst>
          </p:cNvPr>
          <p:cNvSpPr txBox="1"/>
          <p:nvPr/>
        </p:nvSpPr>
        <p:spPr>
          <a:xfrm>
            <a:off x="9495924" y="3881545"/>
            <a:ext cx="128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Target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2CDD43-21D5-AAE7-30FC-E4A9C11D4206}"/>
              </a:ext>
            </a:extLst>
          </p:cNvPr>
          <p:cNvSpPr txBox="1"/>
          <p:nvPr/>
        </p:nvSpPr>
        <p:spPr>
          <a:xfrm>
            <a:off x="7522464" y="4819850"/>
            <a:ext cx="27310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Goals = Bible says…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6B3CE9-45D8-26F0-0C15-52C61000A95D}"/>
              </a:ext>
            </a:extLst>
          </p:cNvPr>
          <p:cNvSpPr txBox="1"/>
          <p:nvPr/>
        </p:nvSpPr>
        <p:spPr>
          <a:xfrm>
            <a:off x="7731041" y="2945980"/>
            <a:ext cx="21136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Reality = how we live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376B47-4B83-3DB1-9256-19D6B542F749}"/>
              </a:ext>
            </a:extLst>
          </p:cNvPr>
          <p:cNvSpPr txBox="1"/>
          <p:nvPr/>
        </p:nvSpPr>
        <p:spPr>
          <a:xfrm>
            <a:off x="7146153" y="638506"/>
            <a:ext cx="35253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How we live and what Bible says must be closer as we grow in holiness</a:t>
            </a:r>
          </a:p>
        </p:txBody>
      </p:sp>
    </p:spTree>
    <p:extLst>
      <p:ext uri="{BB962C8B-B14F-4D97-AF65-F5344CB8AC3E}">
        <p14:creationId xmlns:p14="http://schemas.microsoft.com/office/powerpoint/2010/main" val="3613909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4C226-8B93-2619-E559-4980AFED8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Ananias’ and Sapphira’s Sin was NOT keeping part of the money…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EAFBC-D9A4-2941-3B26-87A1158E8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2673908"/>
            <a:ext cx="7796540" cy="3787852"/>
          </a:xfrm>
        </p:spPr>
        <p:txBody>
          <a:bodyPr anchor="t">
            <a:normAutofit/>
          </a:bodyPr>
          <a:lstStyle/>
          <a:p>
            <a:r>
              <a:rPr lang="en-US" sz="3200" dirty="0"/>
              <a:t>Not recognizing the Holiness of God</a:t>
            </a:r>
          </a:p>
          <a:p>
            <a:r>
              <a:rPr lang="en-US" sz="3200" dirty="0"/>
              <a:t>Making the sacred (acts of worship) become profane (nothing and without value)</a:t>
            </a:r>
          </a:p>
          <a:p>
            <a:r>
              <a:rPr lang="en-US" sz="3200" dirty="0"/>
              <a:t>Living pluralistic lives…</a:t>
            </a:r>
          </a:p>
        </p:txBody>
      </p:sp>
    </p:spTree>
    <p:extLst>
      <p:ext uri="{BB962C8B-B14F-4D97-AF65-F5344CB8AC3E}">
        <p14:creationId xmlns:p14="http://schemas.microsoft.com/office/powerpoint/2010/main" val="262942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82</TotalTime>
  <Words>602</Words>
  <Application>Microsoft Macintosh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MS Shell Dlg 2</vt:lpstr>
      <vt:lpstr>Wingdings</vt:lpstr>
      <vt:lpstr>Wingdings 3</vt:lpstr>
      <vt:lpstr>Madison</vt:lpstr>
      <vt:lpstr>God is Holy</vt:lpstr>
      <vt:lpstr>The Story:</vt:lpstr>
      <vt:lpstr>PowerPoint Presentation</vt:lpstr>
      <vt:lpstr>PowerPoint Presentation</vt:lpstr>
      <vt:lpstr>What happened here?!?</vt:lpstr>
      <vt:lpstr>PowerPoint Presentation</vt:lpstr>
      <vt:lpstr>Does this mean “Tithe or DIE!” Absolutely NO!</vt:lpstr>
      <vt:lpstr>PowerPoint Presentation</vt:lpstr>
      <vt:lpstr>Ananias’ and Sapphira’s Sin was NOT keeping part of the money…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is Holy</dc:title>
  <dc:creator>JoAnn Smith</dc:creator>
  <cp:lastModifiedBy>JoAnn Smith</cp:lastModifiedBy>
  <cp:revision>1</cp:revision>
  <dcterms:created xsi:type="dcterms:W3CDTF">2023-06-02T18:27:12Z</dcterms:created>
  <dcterms:modified xsi:type="dcterms:W3CDTF">2023-06-02T19:49:31Z</dcterms:modified>
</cp:coreProperties>
</file>