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4" r:id="rId2"/>
    <p:sldId id="414" r:id="rId3"/>
    <p:sldId id="396" r:id="rId4"/>
    <p:sldId id="417" r:id="rId5"/>
    <p:sldId id="416" r:id="rId6"/>
    <p:sldId id="413" r:id="rId7"/>
    <p:sldId id="352" r:id="rId8"/>
    <p:sldId id="404" r:id="rId9"/>
    <p:sldId id="389" r:id="rId10"/>
    <p:sldId id="390" r:id="rId11"/>
    <p:sldId id="405" r:id="rId12"/>
    <p:sldId id="406" r:id="rId13"/>
    <p:sldId id="385" r:id="rId14"/>
    <p:sldId id="407" r:id="rId15"/>
    <p:sldId id="387" r:id="rId16"/>
    <p:sldId id="415" r:id="rId17"/>
    <p:sldId id="408" r:id="rId18"/>
    <p:sldId id="391" r:id="rId19"/>
    <p:sldId id="409" r:id="rId20"/>
    <p:sldId id="392" r:id="rId21"/>
    <p:sldId id="410" r:id="rId22"/>
    <p:sldId id="393" r:id="rId23"/>
    <p:sldId id="411" r:id="rId24"/>
    <p:sldId id="394" r:id="rId25"/>
    <p:sldId id="412" r:id="rId26"/>
    <p:sldId id="395" r:id="rId27"/>
    <p:sldId id="418" r:id="rId28"/>
    <p:sldId id="400" r:id="rId29"/>
    <p:sldId id="398" r:id="rId30"/>
    <p:sldId id="38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892542-38D6-4831-98CA-CFD72B62B5B2}" v="363" dt="2023-06-11T09:23:09.4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5" autoAdjust="0"/>
    <p:restoredTop sz="79415" autoAdjust="0"/>
  </p:normalViewPr>
  <p:slideViewPr>
    <p:cSldViewPr snapToGrid="0">
      <p:cViewPr varScale="1">
        <p:scale>
          <a:sx n="90" d="100"/>
          <a:sy n="90" d="100"/>
        </p:scale>
        <p:origin x="14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loomfield" userId="f70212b848e07b29" providerId="LiveId" clId="{21892542-38D6-4831-98CA-CFD72B62B5B2}"/>
    <pc:docChg chg="undo custSel addSld delSld modSld sldOrd">
      <pc:chgData name="Michael Bloomfield" userId="f70212b848e07b29" providerId="LiveId" clId="{21892542-38D6-4831-98CA-CFD72B62B5B2}" dt="2023-06-11T15:19:29.529" v="2347" actId="114"/>
      <pc:docMkLst>
        <pc:docMk/>
      </pc:docMkLst>
      <pc:sldChg chg="del">
        <pc:chgData name="Michael Bloomfield" userId="f70212b848e07b29" providerId="LiveId" clId="{21892542-38D6-4831-98CA-CFD72B62B5B2}" dt="2023-03-19T03:30:26.327" v="1" actId="47"/>
        <pc:sldMkLst>
          <pc:docMk/>
          <pc:sldMk cId="2968768204" sldId="256"/>
        </pc:sldMkLst>
      </pc:sldChg>
      <pc:sldChg chg="add">
        <pc:chgData name="Michael Bloomfield" userId="f70212b848e07b29" providerId="LiveId" clId="{21892542-38D6-4831-98CA-CFD72B62B5B2}" dt="2023-03-19T03:30:24.824" v="0"/>
        <pc:sldMkLst>
          <pc:docMk/>
          <pc:sldMk cId="1467021315" sldId="284"/>
        </pc:sldMkLst>
      </pc:sldChg>
      <pc:sldChg chg="addSp delSp modSp mod ord modNotesTx">
        <pc:chgData name="Michael Bloomfield" userId="f70212b848e07b29" providerId="LiveId" clId="{21892542-38D6-4831-98CA-CFD72B62B5B2}" dt="2023-06-11T05:52:33.541" v="1191" actId="207"/>
        <pc:sldMkLst>
          <pc:docMk/>
          <pc:sldMk cId="1074179610" sldId="352"/>
        </pc:sldMkLst>
        <pc:spChg chg="del">
          <ac:chgData name="Michael Bloomfield" userId="f70212b848e07b29" providerId="LiveId" clId="{21892542-38D6-4831-98CA-CFD72B62B5B2}" dt="2023-03-19T03:30:36.115" v="5" actId="478"/>
          <ac:spMkLst>
            <pc:docMk/>
            <pc:sldMk cId="1074179610" sldId="352"/>
            <ac:spMk id="2" creationId="{1D22ECC2-3443-4317-8053-777A1AEA5807}"/>
          </ac:spMkLst>
        </pc:spChg>
        <pc:spChg chg="add del mod">
          <ac:chgData name="Michael Bloomfield" userId="f70212b848e07b29" providerId="LiveId" clId="{21892542-38D6-4831-98CA-CFD72B62B5B2}" dt="2023-03-19T03:30:39.609" v="6" actId="478"/>
          <ac:spMkLst>
            <pc:docMk/>
            <pc:sldMk cId="1074179610" sldId="352"/>
            <ac:spMk id="4" creationId="{6234109A-5368-F312-7988-378F3CD9EEA3}"/>
          </ac:spMkLst>
        </pc:spChg>
        <pc:graphicFrameChg chg="add del mod modGraphic">
          <ac:chgData name="Michael Bloomfield" userId="f70212b848e07b29" providerId="LiveId" clId="{21892542-38D6-4831-98CA-CFD72B62B5B2}" dt="2023-03-19T03:31:20.091" v="11" actId="478"/>
          <ac:graphicFrameMkLst>
            <pc:docMk/>
            <pc:sldMk cId="1074179610" sldId="352"/>
            <ac:graphicFrameMk id="5" creationId="{03A0BE3C-3C52-2C5D-EEC3-85AE29910918}"/>
          </ac:graphicFrameMkLst>
        </pc:graphicFrameChg>
        <pc:graphicFrameChg chg="add mod modGraphic">
          <ac:chgData name="Michael Bloomfield" userId="f70212b848e07b29" providerId="LiveId" clId="{21892542-38D6-4831-98CA-CFD72B62B5B2}" dt="2023-06-11T05:52:33.541" v="1191" actId="207"/>
          <ac:graphicFrameMkLst>
            <pc:docMk/>
            <pc:sldMk cId="1074179610" sldId="352"/>
            <ac:graphicFrameMk id="6" creationId="{EB7EF49D-C197-1721-C198-85EC5FF9A57A}"/>
          </ac:graphicFrameMkLst>
        </pc:graphicFrameChg>
      </pc:sldChg>
      <pc:sldChg chg="del">
        <pc:chgData name="Michael Bloomfield" userId="f70212b848e07b29" providerId="LiveId" clId="{21892542-38D6-4831-98CA-CFD72B62B5B2}" dt="2023-03-19T03:30:30.168" v="4" actId="47"/>
        <pc:sldMkLst>
          <pc:docMk/>
          <pc:sldMk cId="288499736" sldId="359"/>
        </pc:sldMkLst>
      </pc:sldChg>
      <pc:sldChg chg="del">
        <pc:chgData name="Michael Bloomfield" userId="f70212b848e07b29" providerId="LiveId" clId="{21892542-38D6-4831-98CA-CFD72B62B5B2}" dt="2023-03-19T03:39:24.416" v="105" actId="47"/>
        <pc:sldMkLst>
          <pc:docMk/>
          <pc:sldMk cId="3143337022" sldId="360"/>
        </pc:sldMkLst>
      </pc:sldChg>
      <pc:sldChg chg="del">
        <pc:chgData name="Michael Bloomfield" userId="f70212b848e07b29" providerId="LiveId" clId="{21892542-38D6-4831-98CA-CFD72B62B5B2}" dt="2023-03-19T03:30:28.767" v="3" actId="47"/>
        <pc:sldMkLst>
          <pc:docMk/>
          <pc:sldMk cId="2061377494" sldId="364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2438039014" sldId="366"/>
        </pc:sldMkLst>
      </pc:sldChg>
      <pc:sldChg chg="del">
        <pc:chgData name="Michael Bloomfield" userId="f70212b848e07b29" providerId="LiveId" clId="{21892542-38D6-4831-98CA-CFD72B62B5B2}" dt="2023-03-19T03:30:27.919" v="2" actId="47"/>
        <pc:sldMkLst>
          <pc:docMk/>
          <pc:sldMk cId="872658461" sldId="367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1811556223" sldId="376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845950861" sldId="377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2554817830" sldId="378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3871110105" sldId="381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2000119421" sldId="382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1198443690" sldId="383"/>
        </pc:sldMkLst>
      </pc:sldChg>
      <pc:sldChg chg="del">
        <pc:chgData name="Michael Bloomfield" userId="f70212b848e07b29" providerId="LiveId" clId="{21892542-38D6-4831-98CA-CFD72B62B5B2}" dt="2023-03-19T03:39:18.492" v="103" actId="47"/>
        <pc:sldMkLst>
          <pc:docMk/>
          <pc:sldMk cId="2049602918" sldId="384"/>
        </pc:sldMkLst>
      </pc:sldChg>
      <pc:sldChg chg="modSp add mod">
        <pc:chgData name="Michael Bloomfield" userId="f70212b848e07b29" providerId="LiveId" clId="{21892542-38D6-4831-98CA-CFD72B62B5B2}" dt="2023-06-11T05:55:56.892" v="1250" actId="207"/>
        <pc:sldMkLst>
          <pc:docMk/>
          <pc:sldMk cId="1102458825" sldId="385"/>
        </pc:sldMkLst>
        <pc:graphicFrameChg chg="mod modGraphic">
          <ac:chgData name="Michael Bloomfield" userId="f70212b848e07b29" providerId="LiveId" clId="{21892542-38D6-4831-98CA-CFD72B62B5B2}" dt="2023-06-11T05:55:56.892" v="1250" actId="207"/>
          <ac:graphicFrameMkLst>
            <pc:docMk/>
            <pc:sldMk cId="1102458825" sldId="385"/>
            <ac:graphicFrameMk id="6" creationId="{EB7EF49D-C197-1721-C198-85EC5FF9A57A}"/>
          </ac:graphicFrameMkLst>
        </pc:graphicFrameChg>
      </pc:sldChg>
      <pc:sldChg chg="add">
        <pc:chgData name="Michael Bloomfield" userId="f70212b848e07b29" providerId="LiveId" clId="{21892542-38D6-4831-98CA-CFD72B62B5B2}" dt="2023-03-19T03:39:22.440" v="104"/>
        <pc:sldMkLst>
          <pc:docMk/>
          <pc:sldMk cId="2700962048" sldId="386"/>
        </pc:sldMkLst>
      </pc:sldChg>
      <pc:sldChg chg="addSp delSp modSp add mod">
        <pc:chgData name="Michael Bloomfield" userId="f70212b848e07b29" providerId="LiveId" clId="{21892542-38D6-4831-98CA-CFD72B62B5B2}" dt="2023-06-11T05:58:58.442" v="1278" actId="14100"/>
        <pc:sldMkLst>
          <pc:docMk/>
          <pc:sldMk cId="530033249" sldId="387"/>
        </pc:sldMkLst>
        <pc:graphicFrameChg chg="add del mod modGraphic">
          <ac:chgData name="Michael Bloomfield" userId="f70212b848e07b29" providerId="LiveId" clId="{21892542-38D6-4831-98CA-CFD72B62B5B2}" dt="2023-06-11T05:58:58.442" v="1278" actId="14100"/>
          <ac:graphicFrameMkLst>
            <pc:docMk/>
            <pc:sldMk cId="530033249" sldId="387"/>
            <ac:graphicFrameMk id="6" creationId="{EB7EF49D-C197-1721-C198-85EC5FF9A57A}"/>
          </ac:graphicFrameMkLst>
        </pc:graphicFrameChg>
      </pc:sldChg>
      <pc:sldChg chg="modSp add del mod">
        <pc:chgData name="Michael Bloomfield" userId="f70212b848e07b29" providerId="LiveId" clId="{21892542-38D6-4831-98CA-CFD72B62B5B2}" dt="2023-03-19T04:05:21.718" v="370" actId="47"/>
        <pc:sldMkLst>
          <pc:docMk/>
          <pc:sldMk cId="3283275561" sldId="388"/>
        </pc:sldMkLst>
        <pc:graphicFrameChg chg="mod modGraphic">
          <ac:chgData name="Michael Bloomfield" userId="f70212b848e07b29" providerId="LiveId" clId="{21892542-38D6-4831-98CA-CFD72B62B5B2}" dt="2023-03-19T04:03:49.569" v="344" actId="6549"/>
          <ac:graphicFrameMkLst>
            <pc:docMk/>
            <pc:sldMk cId="3283275561" sldId="388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24:02.775" v="1696" actId="20577"/>
        <pc:sldMkLst>
          <pc:docMk/>
          <pc:sldMk cId="3043948544" sldId="389"/>
        </pc:sldMkLst>
        <pc:graphicFrameChg chg="mod modGraphic">
          <ac:chgData name="Michael Bloomfield" userId="f70212b848e07b29" providerId="LiveId" clId="{21892542-38D6-4831-98CA-CFD72B62B5B2}" dt="2023-06-11T07:24:02.775" v="1696" actId="20577"/>
          <ac:graphicFrameMkLst>
            <pc:docMk/>
            <pc:sldMk cId="3043948544" sldId="389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24:13.526" v="1700" actId="20577"/>
        <pc:sldMkLst>
          <pc:docMk/>
          <pc:sldMk cId="1457302246" sldId="390"/>
        </pc:sldMkLst>
        <pc:graphicFrameChg chg="mod modGraphic">
          <ac:chgData name="Michael Bloomfield" userId="f70212b848e07b29" providerId="LiveId" clId="{21892542-38D6-4831-98CA-CFD72B62B5B2}" dt="2023-06-11T07:24:13.526" v="1700" actId="20577"/>
          <ac:graphicFrameMkLst>
            <pc:docMk/>
            <pc:sldMk cId="1457302246" sldId="390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52:03.858" v="1742" actId="14100"/>
        <pc:sldMkLst>
          <pc:docMk/>
          <pc:sldMk cId="1175301274" sldId="391"/>
        </pc:sldMkLst>
        <pc:graphicFrameChg chg="mod modGraphic">
          <ac:chgData name="Michael Bloomfield" userId="f70212b848e07b29" providerId="LiveId" clId="{21892542-38D6-4831-98CA-CFD72B62B5B2}" dt="2023-06-11T07:52:03.858" v="1742" actId="14100"/>
          <ac:graphicFrameMkLst>
            <pc:docMk/>
            <pc:sldMk cId="1175301274" sldId="391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08:14.282" v="1404" actId="14100"/>
        <pc:sldMkLst>
          <pc:docMk/>
          <pc:sldMk cId="139836984" sldId="392"/>
        </pc:sldMkLst>
        <pc:graphicFrameChg chg="mod modGraphic">
          <ac:chgData name="Michael Bloomfield" userId="f70212b848e07b29" providerId="LiveId" clId="{21892542-38D6-4831-98CA-CFD72B62B5B2}" dt="2023-06-11T06:08:14.282" v="1404" actId="14100"/>
          <ac:graphicFrameMkLst>
            <pc:docMk/>
            <pc:sldMk cId="139836984" sldId="392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11:40.838" v="1467" actId="14100"/>
        <pc:sldMkLst>
          <pc:docMk/>
          <pc:sldMk cId="3323920119" sldId="393"/>
        </pc:sldMkLst>
        <pc:graphicFrameChg chg="mod modGraphic">
          <ac:chgData name="Michael Bloomfield" userId="f70212b848e07b29" providerId="LiveId" clId="{21892542-38D6-4831-98CA-CFD72B62B5B2}" dt="2023-06-11T06:11:40.838" v="1467" actId="14100"/>
          <ac:graphicFrameMkLst>
            <pc:docMk/>
            <pc:sldMk cId="3323920119" sldId="393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15:23.418" v="1534" actId="14100"/>
        <pc:sldMkLst>
          <pc:docMk/>
          <pc:sldMk cId="415184404" sldId="394"/>
        </pc:sldMkLst>
        <pc:graphicFrameChg chg="mod modGraphic">
          <ac:chgData name="Michael Bloomfield" userId="f70212b848e07b29" providerId="LiveId" clId="{21892542-38D6-4831-98CA-CFD72B62B5B2}" dt="2023-06-11T06:15:23.418" v="1534" actId="14100"/>
          <ac:graphicFrameMkLst>
            <pc:docMk/>
            <pc:sldMk cId="415184404" sldId="394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15:19:29.529" v="2347" actId="114"/>
        <pc:sldMkLst>
          <pc:docMk/>
          <pc:sldMk cId="230129607" sldId="395"/>
        </pc:sldMkLst>
        <pc:graphicFrameChg chg="mod modGraphic">
          <ac:chgData name="Michael Bloomfield" userId="f70212b848e07b29" providerId="LiveId" clId="{21892542-38D6-4831-98CA-CFD72B62B5B2}" dt="2023-06-11T15:19:29.529" v="2347" actId="114"/>
          <ac:graphicFrameMkLst>
            <pc:docMk/>
            <pc:sldMk cId="230129607" sldId="395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06:10.438" v="1612" actId="20577"/>
        <pc:sldMkLst>
          <pc:docMk/>
          <pc:sldMk cId="4120253561" sldId="396"/>
        </pc:sldMkLst>
        <pc:spChg chg="mod">
          <ac:chgData name="Michael Bloomfield" userId="f70212b848e07b29" providerId="LiveId" clId="{21892542-38D6-4831-98CA-CFD72B62B5B2}" dt="2023-06-11T07:06:10.438" v="1612" actId="20577"/>
          <ac:spMkLst>
            <pc:docMk/>
            <pc:sldMk cId="4120253561" sldId="396"/>
            <ac:spMk id="2" creationId="{00000000-0000-0000-0000-000000000000}"/>
          </ac:spMkLst>
        </pc:spChg>
      </pc:sldChg>
      <pc:sldChg chg="modSp new del mod">
        <pc:chgData name="Michael Bloomfield" userId="f70212b848e07b29" providerId="LiveId" clId="{21892542-38D6-4831-98CA-CFD72B62B5B2}" dt="2023-03-19T13:14:25.532" v="749" actId="47"/>
        <pc:sldMkLst>
          <pc:docMk/>
          <pc:sldMk cId="1294937844" sldId="397"/>
        </pc:sldMkLst>
        <pc:spChg chg="mod">
          <ac:chgData name="Michael Bloomfield" userId="f70212b848e07b29" providerId="LiveId" clId="{21892542-38D6-4831-98CA-CFD72B62B5B2}" dt="2023-03-19T13:12:51.838" v="731" actId="207"/>
          <ac:spMkLst>
            <pc:docMk/>
            <pc:sldMk cId="1294937844" sldId="397"/>
            <ac:spMk id="3" creationId="{173DBDEA-02E2-371F-5CDE-9CDC08202A5E}"/>
          </ac:spMkLst>
        </pc:spChg>
      </pc:sldChg>
      <pc:sldChg chg="delSp modSp add mod">
        <pc:chgData name="Michael Bloomfield" userId="f70212b848e07b29" providerId="LiveId" clId="{21892542-38D6-4831-98CA-CFD72B62B5B2}" dt="2023-06-11T09:22:55.401" v="2268" actId="20577"/>
        <pc:sldMkLst>
          <pc:docMk/>
          <pc:sldMk cId="1775737703" sldId="398"/>
        </pc:sldMkLst>
        <pc:spChg chg="del">
          <ac:chgData name="Michael Bloomfield" userId="f70212b848e07b29" providerId="LiveId" clId="{21892542-38D6-4831-98CA-CFD72B62B5B2}" dt="2023-03-19T13:13:48.788" v="736" actId="478"/>
          <ac:spMkLst>
            <pc:docMk/>
            <pc:sldMk cId="1775737703" sldId="398"/>
            <ac:spMk id="2" creationId="{6A97CF48-3AC4-6703-C23A-F237E7709151}"/>
          </ac:spMkLst>
        </pc:spChg>
        <pc:spChg chg="mod">
          <ac:chgData name="Michael Bloomfield" userId="f70212b848e07b29" providerId="LiveId" clId="{21892542-38D6-4831-98CA-CFD72B62B5B2}" dt="2023-06-11T09:22:55.401" v="2268" actId="20577"/>
          <ac:spMkLst>
            <pc:docMk/>
            <pc:sldMk cId="1775737703" sldId="398"/>
            <ac:spMk id="3" creationId="{173DBDEA-02E2-371F-5CDE-9CDC08202A5E}"/>
          </ac:spMkLst>
        </pc:spChg>
      </pc:sldChg>
      <pc:sldChg chg="modSp add del mod">
        <pc:chgData name="Michael Bloomfield" userId="f70212b848e07b29" providerId="LiveId" clId="{21892542-38D6-4831-98CA-CFD72B62B5B2}" dt="2023-06-11T09:19:08.031" v="2216" actId="47"/>
        <pc:sldMkLst>
          <pc:docMk/>
          <pc:sldMk cId="560434070" sldId="399"/>
        </pc:sldMkLst>
        <pc:spChg chg="mod">
          <ac:chgData name="Michael Bloomfield" userId="f70212b848e07b29" providerId="LiveId" clId="{21892542-38D6-4831-98CA-CFD72B62B5B2}" dt="2023-03-19T13:14:35.103" v="754" actId="20577"/>
          <ac:spMkLst>
            <pc:docMk/>
            <pc:sldMk cId="560434070" sldId="399"/>
            <ac:spMk id="3" creationId="{173DBDEA-02E2-371F-5CDE-9CDC08202A5E}"/>
          </ac:spMkLst>
        </pc:spChg>
      </pc:sldChg>
      <pc:sldChg chg="modSp add mod ord">
        <pc:chgData name="Michael Bloomfield" userId="f70212b848e07b29" providerId="LiveId" clId="{21892542-38D6-4831-98CA-CFD72B62B5B2}" dt="2023-06-11T09:24:14.067" v="2321"/>
        <pc:sldMkLst>
          <pc:docMk/>
          <pc:sldMk cId="973448335" sldId="400"/>
        </pc:sldMkLst>
        <pc:spChg chg="mod">
          <ac:chgData name="Michael Bloomfield" userId="f70212b848e07b29" providerId="LiveId" clId="{21892542-38D6-4831-98CA-CFD72B62B5B2}" dt="2023-03-19T13:26:36.854" v="846" actId="207"/>
          <ac:spMkLst>
            <pc:docMk/>
            <pc:sldMk cId="973448335" sldId="400"/>
            <ac:spMk id="3" creationId="{173DBDEA-02E2-371F-5CDE-9CDC08202A5E}"/>
          </ac:spMkLst>
        </pc:spChg>
      </pc:sldChg>
      <pc:sldChg chg="modSp add del mod">
        <pc:chgData name="Michael Bloomfield" userId="f70212b848e07b29" providerId="LiveId" clId="{21892542-38D6-4831-98CA-CFD72B62B5B2}" dt="2023-06-11T09:07:33.087" v="2215" actId="47"/>
        <pc:sldMkLst>
          <pc:docMk/>
          <pc:sldMk cId="1899066036" sldId="401"/>
        </pc:sldMkLst>
        <pc:spChg chg="mod">
          <ac:chgData name="Michael Bloomfield" userId="f70212b848e07b29" providerId="LiveId" clId="{21892542-38D6-4831-98CA-CFD72B62B5B2}" dt="2023-03-19T13:19:52.548" v="826" actId="6549"/>
          <ac:spMkLst>
            <pc:docMk/>
            <pc:sldMk cId="1899066036" sldId="401"/>
            <ac:spMk id="3" creationId="{173DBDEA-02E2-371F-5CDE-9CDC08202A5E}"/>
          </ac:spMkLst>
        </pc:spChg>
      </pc:sldChg>
      <pc:sldChg chg="modSp add del mod">
        <pc:chgData name="Michael Bloomfield" userId="f70212b848e07b29" providerId="LiveId" clId="{21892542-38D6-4831-98CA-CFD72B62B5B2}" dt="2023-06-11T09:19:43.535" v="2220" actId="47"/>
        <pc:sldMkLst>
          <pc:docMk/>
          <pc:sldMk cId="2471222010" sldId="402"/>
        </pc:sldMkLst>
        <pc:spChg chg="mod">
          <ac:chgData name="Michael Bloomfield" userId="f70212b848e07b29" providerId="LiveId" clId="{21892542-38D6-4831-98CA-CFD72B62B5B2}" dt="2023-06-11T09:07:27.673" v="2214" actId="6549"/>
          <ac:spMkLst>
            <pc:docMk/>
            <pc:sldMk cId="2471222010" sldId="402"/>
            <ac:spMk id="3" creationId="{173DBDEA-02E2-371F-5CDE-9CDC08202A5E}"/>
          </ac:spMkLst>
        </pc:spChg>
      </pc:sldChg>
      <pc:sldChg chg="modSp add del mod">
        <pc:chgData name="Michael Bloomfield" userId="f70212b848e07b29" providerId="LiveId" clId="{21892542-38D6-4831-98CA-CFD72B62B5B2}" dt="2023-06-11T05:37:21.945" v="1022" actId="47"/>
        <pc:sldMkLst>
          <pc:docMk/>
          <pc:sldMk cId="1851977909" sldId="403"/>
        </pc:sldMkLst>
        <pc:graphicFrameChg chg="modGraphic">
          <ac:chgData name="Michael Bloomfield" userId="f70212b848e07b29" providerId="LiveId" clId="{21892542-38D6-4831-98CA-CFD72B62B5B2}" dt="2023-06-11T05:32:36.008" v="982" actId="255"/>
          <ac:graphicFrameMkLst>
            <pc:docMk/>
            <pc:sldMk cId="1851977909" sldId="403"/>
            <ac:graphicFrameMk id="6" creationId="{EB7EF49D-C197-1721-C198-85EC5FF9A57A}"/>
          </ac:graphicFrameMkLst>
        </pc:graphicFrameChg>
      </pc:sldChg>
      <pc:sldChg chg="modSp add mod ord">
        <pc:chgData name="Michael Bloomfield" userId="f70212b848e07b29" providerId="LiveId" clId="{21892542-38D6-4831-98CA-CFD72B62B5B2}" dt="2023-06-11T05:52:27.958" v="1190" actId="207"/>
        <pc:sldMkLst>
          <pc:docMk/>
          <pc:sldMk cId="3363271667" sldId="404"/>
        </pc:sldMkLst>
        <pc:graphicFrameChg chg="mod modGraphic">
          <ac:chgData name="Michael Bloomfield" userId="f70212b848e07b29" providerId="LiveId" clId="{21892542-38D6-4831-98CA-CFD72B62B5B2}" dt="2023-06-11T05:52:27.958" v="1190" actId="207"/>
          <ac:graphicFrameMkLst>
            <pc:docMk/>
            <pc:sldMk cId="3363271667" sldId="404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5:51:47.650" v="1187" actId="207"/>
        <pc:sldMkLst>
          <pc:docMk/>
          <pc:sldMk cId="3188027179" sldId="405"/>
        </pc:sldMkLst>
        <pc:graphicFrameChg chg="mod modGraphic">
          <ac:chgData name="Michael Bloomfield" userId="f70212b848e07b29" providerId="LiveId" clId="{21892542-38D6-4831-98CA-CFD72B62B5B2}" dt="2023-06-11T05:51:47.650" v="1187" actId="207"/>
          <ac:graphicFrameMkLst>
            <pc:docMk/>
            <pc:sldMk cId="3188027179" sldId="405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5:51:43.182" v="1186" actId="207"/>
        <pc:sldMkLst>
          <pc:docMk/>
          <pc:sldMk cId="387726033" sldId="406"/>
        </pc:sldMkLst>
        <pc:graphicFrameChg chg="mod modGraphic">
          <ac:chgData name="Michael Bloomfield" userId="f70212b848e07b29" providerId="LiveId" clId="{21892542-38D6-4831-98CA-CFD72B62B5B2}" dt="2023-06-11T05:51:43.182" v="1186" actId="207"/>
          <ac:graphicFrameMkLst>
            <pc:docMk/>
            <pc:sldMk cId="387726033" sldId="406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26:01.302" v="1701" actId="6549"/>
        <pc:sldMkLst>
          <pc:docMk/>
          <pc:sldMk cId="832087021" sldId="407"/>
        </pc:sldMkLst>
        <pc:graphicFrameChg chg="mod modGraphic">
          <ac:chgData name="Michael Bloomfield" userId="f70212b848e07b29" providerId="LiveId" clId="{21892542-38D6-4831-98CA-CFD72B62B5B2}" dt="2023-06-11T07:26:01.302" v="1701" actId="6549"/>
          <ac:graphicFrameMkLst>
            <pc:docMk/>
            <pc:sldMk cId="832087021" sldId="407"/>
            <ac:graphicFrameMk id="6" creationId="{EB7EF49D-C197-1721-C198-85EC5FF9A57A}"/>
          </ac:graphicFrameMkLst>
        </pc:graphicFrameChg>
      </pc:sldChg>
      <pc:sldChg chg="modSp add mod ord">
        <pc:chgData name="Michael Bloomfield" userId="f70212b848e07b29" providerId="LiveId" clId="{21892542-38D6-4831-98CA-CFD72B62B5B2}" dt="2023-06-11T07:18:51.538" v="1691"/>
        <pc:sldMkLst>
          <pc:docMk/>
          <pc:sldMk cId="1102605078" sldId="408"/>
        </pc:sldMkLst>
        <pc:graphicFrameChg chg="mod modGraphic">
          <ac:chgData name="Michael Bloomfield" userId="f70212b848e07b29" providerId="LiveId" clId="{21892542-38D6-4831-98CA-CFD72B62B5B2}" dt="2023-06-11T06:01:42.282" v="1307" actId="14100"/>
          <ac:graphicFrameMkLst>
            <pc:docMk/>
            <pc:sldMk cId="1102605078" sldId="408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06:32.543" v="1373" actId="14100"/>
        <pc:sldMkLst>
          <pc:docMk/>
          <pc:sldMk cId="1345952604" sldId="409"/>
        </pc:sldMkLst>
        <pc:graphicFrameChg chg="mod modGraphic">
          <ac:chgData name="Michael Bloomfield" userId="f70212b848e07b29" providerId="LiveId" clId="{21892542-38D6-4831-98CA-CFD72B62B5B2}" dt="2023-06-11T06:06:32.543" v="1373" actId="14100"/>
          <ac:graphicFrameMkLst>
            <pc:docMk/>
            <pc:sldMk cId="1345952604" sldId="409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09:42.870" v="1435" actId="14100"/>
        <pc:sldMkLst>
          <pc:docMk/>
          <pc:sldMk cId="1628088349" sldId="410"/>
        </pc:sldMkLst>
        <pc:graphicFrameChg chg="mod modGraphic">
          <ac:chgData name="Michael Bloomfield" userId="f70212b848e07b29" providerId="LiveId" clId="{21892542-38D6-4831-98CA-CFD72B62B5B2}" dt="2023-06-11T06:09:42.870" v="1435" actId="14100"/>
          <ac:graphicFrameMkLst>
            <pc:docMk/>
            <pc:sldMk cId="1628088349" sldId="410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13:11.570" v="1503" actId="14100"/>
        <pc:sldMkLst>
          <pc:docMk/>
          <pc:sldMk cId="103672308" sldId="411"/>
        </pc:sldMkLst>
        <pc:graphicFrameChg chg="mod modGraphic">
          <ac:chgData name="Michael Bloomfield" userId="f70212b848e07b29" providerId="LiveId" clId="{21892542-38D6-4831-98CA-CFD72B62B5B2}" dt="2023-06-11T06:13:11.570" v="1503" actId="14100"/>
          <ac:graphicFrameMkLst>
            <pc:docMk/>
            <pc:sldMk cId="103672308" sldId="411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6:16:28.105" v="1562" actId="14100"/>
        <pc:sldMkLst>
          <pc:docMk/>
          <pc:sldMk cId="3809076093" sldId="412"/>
        </pc:sldMkLst>
        <pc:graphicFrameChg chg="mod modGraphic">
          <ac:chgData name="Michael Bloomfield" userId="f70212b848e07b29" providerId="LiveId" clId="{21892542-38D6-4831-98CA-CFD72B62B5B2}" dt="2023-06-11T06:16:28.105" v="1562" actId="14100"/>
          <ac:graphicFrameMkLst>
            <pc:docMk/>
            <pc:sldMk cId="3809076093" sldId="412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22:19.910" v="1694" actId="20577"/>
        <pc:sldMkLst>
          <pc:docMk/>
          <pc:sldMk cId="437156639" sldId="413"/>
        </pc:sldMkLst>
        <pc:graphicFrameChg chg="mod modGraphic">
          <ac:chgData name="Michael Bloomfield" userId="f70212b848e07b29" providerId="LiveId" clId="{21892542-38D6-4831-98CA-CFD72B62B5B2}" dt="2023-06-11T07:22:19.910" v="1694" actId="20577"/>
          <ac:graphicFrameMkLst>
            <pc:docMk/>
            <pc:sldMk cId="437156639" sldId="413"/>
            <ac:graphicFrameMk id="6" creationId="{EB7EF49D-C197-1721-C198-85EC5FF9A57A}"/>
          </ac:graphicFrameMkLst>
        </pc:graphicFrameChg>
      </pc:sldChg>
      <pc:sldChg chg="modSp add mod">
        <pc:chgData name="Michael Bloomfield" userId="f70212b848e07b29" providerId="LiveId" clId="{21892542-38D6-4831-98CA-CFD72B62B5B2}" dt="2023-06-11T07:06:32.870" v="1623" actId="20577"/>
        <pc:sldMkLst>
          <pc:docMk/>
          <pc:sldMk cId="973062249" sldId="414"/>
        </pc:sldMkLst>
        <pc:spChg chg="mod">
          <ac:chgData name="Michael Bloomfield" userId="f70212b848e07b29" providerId="LiveId" clId="{21892542-38D6-4831-98CA-CFD72B62B5B2}" dt="2023-06-11T07:06:32.870" v="1623" actId="20577"/>
          <ac:spMkLst>
            <pc:docMk/>
            <pc:sldMk cId="973062249" sldId="414"/>
            <ac:spMk id="2" creationId="{00000000-0000-0000-0000-000000000000}"/>
          </ac:spMkLst>
        </pc:spChg>
      </pc:sldChg>
      <pc:sldChg chg="addSp modSp add mod ord">
        <pc:chgData name="Michael Bloomfield" userId="f70212b848e07b29" providerId="LiveId" clId="{21892542-38D6-4831-98CA-CFD72B62B5B2}" dt="2023-06-11T07:30:08.305" v="1703"/>
        <pc:sldMkLst>
          <pc:docMk/>
          <pc:sldMk cId="3942468909" sldId="415"/>
        </pc:sldMkLst>
        <pc:spChg chg="mod">
          <ac:chgData name="Michael Bloomfield" userId="f70212b848e07b29" providerId="LiveId" clId="{21892542-38D6-4831-98CA-CFD72B62B5B2}" dt="2023-06-11T07:18:05.908" v="1686" actId="14100"/>
          <ac:spMkLst>
            <pc:docMk/>
            <pc:sldMk cId="3942468909" sldId="415"/>
            <ac:spMk id="2" creationId="{00000000-0000-0000-0000-000000000000}"/>
          </ac:spMkLst>
        </pc:spChg>
        <pc:spChg chg="add mod">
          <ac:chgData name="Michael Bloomfield" userId="f70212b848e07b29" providerId="LiveId" clId="{21892542-38D6-4831-98CA-CFD72B62B5B2}" dt="2023-06-11T07:18:31.793" v="1689" actId="1076"/>
          <ac:spMkLst>
            <pc:docMk/>
            <pc:sldMk cId="3942468909" sldId="415"/>
            <ac:spMk id="3" creationId="{2B81B18F-A495-7BFC-A903-CC4F209640B7}"/>
          </ac:spMkLst>
        </pc:spChg>
      </pc:sldChg>
      <pc:sldChg chg="addSp modSp add mod">
        <pc:chgData name="Michael Bloomfield" userId="f70212b848e07b29" providerId="LiveId" clId="{21892542-38D6-4831-98CA-CFD72B62B5B2}" dt="2023-06-11T08:51:12.005" v="2202" actId="14100"/>
        <pc:sldMkLst>
          <pc:docMk/>
          <pc:sldMk cId="2224596168" sldId="416"/>
        </pc:sldMkLst>
        <pc:spChg chg="mod">
          <ac:chgData name="Michael Bloomfield" userId="f70212b848e07b29" providerId="LiveId" clId="{21892542-38D6-4831-98CA-CFD72B62B5B2}" dt="2023-06-11T08:44:46.250" v="2193" actId="20577"/>
          <ac:spMkLst>
            <pc:docMk/>
            <pc:sldMk cId="2224596168" sldId="416"/>
            <ac:spMk id="2" creationId="{00000000-0000-0000-0000-000000000000}"/>
          </ac:spMkLst>
        </pc:spChg>
        <pc:spChg chg="add mod">
          <ac:chgData name="Michael Bloomfield" userId="f70212b848e07b29" providerId="LiveId" clId="{21892542-38D6-4831-98CA-CFD72B62B5B2}" dt="2023-06-11T08:41:43.586" v="2004" actId="20577"/>
          <ac:spMkLst>
            <pc:docMk/>
            <pc:sldMk cId="2224596168" sldId="416"/>
            <ac:spMk id="3" creationId="{DF02EB17-D5C5-D6E3-6648-BF5D6FD0E382}"/>
          </ac:spMkLst>
        </pc:spChg>
        <pc:spChg chg="add mod ord">
          <ac:chgData name="Michael Bloomfield" userId="f70212b848e07b29" providerId="LiveId" clId="{21892542-38D6-4831-98CA-CFD72B62B5B2}" dt="2023-06-11T08:50:31.707" v="2199" actId="166"/>
          <ac:spMkLst>
            <pc:docMk/>
            <pc:sldMk cId="2224596168" sldId="416"/>
            <ac:spMk id="4" creationId="{52B9B528-AD09-4683-1553-C10614CA2AAE}"/>
          </ac:spMkLst>
        </pc:spChg>
        <pc:cxnChg chg="add mod">
          <ac:chgData name="Michael Bloomfield" userId="f70212b848e07b29" providerId="LiveId" clId="{21892542-38D6-4831-98CA-CFD72B62B5B2}" dt="2023-06-11T08:51:12.005" v="2202" actId="14100"/>
          <ac:cxnSpMkLst>
            <pc:docMk/>
            <pc:sldMk cId="2224596168" sldId="416"/>
            <ac:cxnSpMk id="6" creationId="{7F76357A-FCD3-5B43-E12F-F6C23C32384F}"/>
          </ac:cxnSpMkLst>
        </pc:cxnChg>
      </pc:sldChg>
      <pc:sldChg chg="delSp modSp add mod">
        <pc:chgData name="Michael Bloomfield" userId="f70212b848e07b29" providerId="LiveId" clId="{21892542-38D6-4831-98CA-CFD72B62B5B2}" dt="2023-06-11T08:45:33.947" v="2196" actId="478"/>
        <pc:sldMkLst>
          <pc:docMk/>
          <pc:sldMk cId="2856218731" sldId="417"/>
        </pc:sldMkLst>
        <pc:spChg chg="mod">
          <ac:chgData name="Michael Bloomfield" userId="f70212b848e07b29" providerId="LiveId" clId="{21892542-38D6-4831-98CA-CFD72B62B5B2}" dt="2023-06-11T08:45:31.235" v="2195" actId="6549"/>
          <ac:spMkLst>
            <pc:docMk/>
            <pc:sldMk cId="2856218731" sldId="417"/>
            <ac:spMk id="2" creationId="{00000000-0000-0000-0000-000000000000}"/>
          </ac:spMkLst>
        </pc:spChg>
        <pc:spChg chg="del">
          <ac:chgData name="Michael Bloomfield" userId="f70212b848e07b29" providerId="LiveId" clId="{21892542-38D6-4831-98CA-CFD72B62B5B2}" dt="2023-06-11T08:45:33.947" v="2196" actId="478"/>
          <ac:spMkLst>
            <pc:docMk/>
            <pc:sldMk cId="2856218731" sldId="417"/>
            <ac:spMk id="4" creationId="{52B9B528-AD09-4683-1553-C10614CA2AAE}"/>
          </ac:spMkLst>
        </pc:spChg>
      </pc:sldChg>
      <pc:sldChg chg="modSp add mod">
        <pc:chgData name="Michael Bloomfield" userId="f70212b848e07b29" providerId="LiveId" clId="{21892542-38D6-4831-98CA-CFD72B62B5B2}" dt="2023-06-11T09:23:49.008" v="2319" actId="242"/>
        <pc:sldMkLst>
          <pc:docMk/>
          <pc:sldMk cId="1111839743" sldId="418"/>
        </pc:sldMkLst>
        <pc:spChg chg="mod">
          <ac:chgData name="Michael Bloomfield" userId="f70212b848e07b29" providerId="LiveId" clId="{21892542-38D6-4831-98CA-CFD72B62B5B2}" dt="2023-06-11T09:23:49.008" v="2319" actId="242"/>
          <ac:spMkLst>
            <pc:docMk/>
            <pc:sldMk cId="1111839743" sldId="418"/>
            <ac:spMk id="3" creationId="{173DBDEA-02E2-371F-5CDE-9CDC08202A5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AB7B8-319B-4D91-AE61-BF71616768EB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9A0DF-53A1-482B-A484-88C8CF04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0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18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69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50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05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76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82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37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19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264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91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774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164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03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56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86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9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2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41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62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9A0DF-53A1-482B-A484-88C8CF04E4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7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47E80-E55C-4EA0-B0EF-60445B19E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2AD87-9266-44AA-B5BF-9433BEEAD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322E-DEE4-43E8-95B4-AE47784A6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EAF3F-8362-4D9F-BD6C-BE2AE122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7DF68-629F-4020-938D-B0FE12C5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6BAF-D212-4B72-BB0D-07E283F87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9C237-FE84-4FEA-BA30-5BC9F3983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E4F89-0F03-4CA6-AD7B-A28C3602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DFE14-4EAB-4CD8-AF80-E177CC1D5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6C485-F819-4C90-A3C5-FD1FD4C3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7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42C0CC-90AA-4FA6-B939-91F994E1A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A781B-D17C-4C0B-BAD9-9EE0948B3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03654-0340-4147-8650-2BBF817B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A00C6-ADEC-44CC-9E71-6905EE67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42FDD-2E77-43B3-9773-F2BB4CC7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9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D2B96-E45C-4CC7-B939-F4B8F3AE8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A686-CFBB-4AA2-BE2D-2D738CAC9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E59E0-9280-4B1C-BB50-1C1AD60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6143A-F80A-4B24-9C13-9AF22955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2944C-D828-4B0F-97E7-2AAA6454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40032-91B2-4904-B5A0-ABDBA0BF2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77835-282D-49F7-B9EA-3C629AFF7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BB6B4-0E5B-4A17-8935-70E8C0A0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A5650-312F-4490-B063-9668CE9A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405B0-C150-48C0-B626-62E7223F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7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572DD-8AE8-45B4-9AB6-95C5EDE4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25EB1-26DE-40EF-AA99-6CB962004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ADD51-FDA3-402E-AF20-D9DE6DE5B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FB578-FE45-4E00-82C7-92CE66E3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6C9F6-4687-4180-8F09-08F97B75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F52C7-76E1-49FA-860B-C755ACDCC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0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8482-F1FB-4396-A842-DE2C2FF9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3670E-9F13-4E4D-BDCE-792DD5A70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542D0-93FA-4934-BAB0-E7D7A65FC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D7F242-E00D-4FF3-AF14-CC2F4969A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93FDB-9EA5-42CC-94CE-B58AE3648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DED9ED-89AC-4ADB-986B-1FB432F9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9618E1-ECD4-4DDE-84D8-CB77E32B5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A19303-1F45-4AFF-8A7B-C58D0B35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28CD-77D6-4068-B8C1-C3344AFB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CD7533-DB96-475F-AC52-DB78FC865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B838B-7606-4EE2-83DE-046EB8DC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2622AA-82E4-442A-AD0B-63578201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7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31FDF2-F5E4-4B9A-8919-21F8F870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746E77-B927-4B7F-9763-9BC2228A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2B92A-DB8D-4E0D-A32A-4A492E1B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7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20B99-B3FD-4F74-985A-F939A5DE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A2347-84B3-4D1A-A30C-F85CB5A3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7A972-98C7-492F-A3FA-2E82E2D4C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E43B0-05B9-42BF-BBB2-F9723805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6A71B-0145-4EA3-A669-102357B2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1EA5D-4988-4B01-B2B0-5B4B37E6A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C74D0-BB36-4B67-9875-4F8AF84D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02BAC-36DA-4A28-8D2A-1AA987AFA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1C55B-2E94-4D66-868B-BE5B37337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88D2D-EA40-4499-9EC7-8CF87DA9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33DE6-726C-4162-AC6D-BD224CD1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0BAF8-EC5C-490C-84B3-C1978092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7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4E2A39-AA10-4F7F-B381-704B4BB5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89E79-543F-4FFE-A6B5-F7A2CEC65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DAF96-A86D-4A56-9942-18210027A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F5B64-A6D4-48DF-9A5D-C6AB002DDC5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6032-91EF-423E-8224-AE6101564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12891-4880-4977-8DAD-540CE334C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FF0BD-895A-49DE-8E9C-C9D5AEA38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7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77307"/>
            <a:ext cx="12191998" cy="58956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cs typeface="Calibri Light"/>
              </a:rPr>
              <a:t>Bethany Deaf Assembly</a:t>
            </a:r>
            <a:br>
              <a:rPr lang="en-US" sz="8000" dirty="0">
                <a:solidFill>
                  <a:schemeClr val="bg1"/>
                </a:solidFill>
                <a:cs typeface="Calibri Light"/>
              </a:rPr>
            </a:br>
            <a:r>
              <a:rPr lang="en-US" sz="2400" dirty="0">
                <a:cs typeface="Calibri Light"/>
              </a:rPr>
              <a:t>Jesus</a:t>
            </a:r>
            <a:br>
              <a:rPr lang="en-US" sz="8000" dirty="0">
                <a:cs typeface="Calibri Light"/>
              </a:rPr>
            </a:br>
            <a:r>
              <a:rPr lang="en-US" sz="8000" dirty="0">
                <a:solidFill>
                  <a:schemeClr val="bg1"/>
                </a:solidFill>
                <a:cs typeface="Calibri Light"/>
              </a:rPr>
              <a:t>www.BDAChurch.com</a:t>
            </a:r>
            <a:br>
              <a:rPr lang="en-US" sz="8000" dirty="0">
                <a:solidFill>
                  <a:schemeClr val="bg1"/>
                </a:solidFill>
                <a:cs typeface="Calibri Light"/>
              </a:rPr>
            </a:br>
            <a:r>
              <a:rPr lang="en-US" sz="2400" dirty="0">
                <a:cs typeface="Calibri Light"/>
              </a:rPr>
              <a:t>Jesus</a:t>
            </a:r>
            <a:br>
              <a:rPr lang="en-US" dirty="0">
                <a:cs typeface="Calibri Light"/>
              </a:rPr>
            </a:br>
            <a:r>
              <a:rPr lang="en-US" dirty="0">
                <a:solidFill>
                  <a:schemeClr val="bg1"/>
                </a:solidFill>
                <a:cs typeface="Calibri Light"/>
              </a:rPr>
              <a:t>Sermons | Events | Calendar | Give</a:t>
            </a:r>
            <a:br>
              <a:rPr lang="en-US" dirty="0">
                <a:solidFill>
                  <a:schemeClr val="bg1"/>
                </a:solidFill>
                <a:cs typeface="Calibri Light"/>
              </a:rPr>
            </a:br>
            <a:br>
              <a:rPr lang="en-US" dirty="0">
                <a:solidFill>
                  <a:schemeClr val="bg1"/>
                </a:solidFill>
                <a:cs typeface="Calibri Light"/>
              </a:rPr>
            </a:br>
            <a:r>
              <a:rPr lang="en-US" sz="5400" dirty="0">
                <a:solidFill>
                  <a:schemeClr val="bg1"/>
                </a:solidFill>
                <a:cs typeface="Calibri Light"/>
              </a:rPr>
              <a:t>{clear browser cache if you have issues}</a:t>
            </a:r>
          </a:p>
        </p:txBody>
      </p:sp>
    </p:spTree>
    <p:extLst>
      <p:ext uri="{BB962C8B-B14F-4D97-AF65-F5344CB8AC3E}">
        <p14:creationId xmlns:p14="http://schemas.microsoft.com/office/powerpoint/2010/main" val="1467021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67220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5457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0726543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833327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fellow citizen with the saints in the house of God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2:19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25616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God’s temple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Cor 3:16-17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25616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servant of God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6:22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25616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an ambassador for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6:22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25616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justified by faith and have peace with God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302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83013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5756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0776244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more than a conqueror through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8:37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made alive with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691014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raised with Christ and seated in the heavenly realms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691014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new person because my old self was crucified with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reigning in life through Jesus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5:17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02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38539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0730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0741270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the image and glory of God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Cor 11:7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triumphant in Christ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Cor 2:14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the fragrance of the knowledge of God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Cor 2:14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the salt of the earth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Matt 5:13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the light of the world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Matt 5:14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2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8165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8807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0753193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disciple because I have love for others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13:34-35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protected by the power of His name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17:11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kept from the evil one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17:15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God’s gift to Christ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17:24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not under the law, but under grace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458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53491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7051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064949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freed from the power of sin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yielded to God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6:13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servant of righteousness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83523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confident that all things work together for good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8:28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conformed to the image of Christ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8:29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08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74218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177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415823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predestined according to His purpose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sufficient because my sufficiency is of God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Cor 3:5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inseparable from the love of God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8:35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strongest when I am weakest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Cor 12:10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blessed with every spiritual blessing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033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7777" y="1"/>
            <a:ext cx="10044222" cy="3310270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cs typeface="Calibri Light"/>
              </a:rPr>
              <a:t>BUT WAIT!</a:t>
            </a:r>
            <a:endParaRPr lang="en-US" sz="5400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B81B18F-A495-7BFC-A903-CC4F209640B7}"/>
              </a:ext>
            </a:extLst>
          </p:cNvPr>
          <p:cNvSpPr txBox="1">
            <a:spLocks/>
          </p:cNvSpPr>
          <p:nvPr/>
        </p:nvSpPr>
        <p:spPr>
          <a:xfrm>
            <a:off x="0" y="3310270"/>
            <a:ext cx="10044223" cy="35477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8000" dirty="0">
                <a:solidFill>
                  <a:schemeClr val="bg1"/>
                </a:solidFill>
                <a:cs typeface="Calibri Light"/>
              </a:rPr>
              <a:t>THERE’S MORE!</a:t>
            </a:r>
            <a:endParaRPr lang="en-US" sz="5400" dirty="0">
              <a:solidFill>
                <a:schemeClr val="bg1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2468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8021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7442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394558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chosen by God to be holy and blameless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predestined to adoption through Jesus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accepted in the beloved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forgiven of all my sins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filled with the Holy Spirit of promise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05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511228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5544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426456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free from the vicious cycle of sin and death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691014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God’s handiwork, created in Christ Jesus to do good works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2:10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now made near to God by the blood of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2:13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691014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strengthened with might in the inner man by His Spirit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3:16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strong in the Lord and power of His might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6:10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30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77022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5544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426456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5684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receiving exceedingly abundantly above all I ask or think</a:t>
                      </a:r>
                    </a:p>
                    <a:p>
                      <a:pPr algn="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3:20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0763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able to walk as a child of light</a:t>
                      </a:r>
                    </a:p>
                    <a:p>
                      <a:pPr algn="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5:8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0763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light in the Lord</a:t>
                      </a:r>
                    </a:p>
                    <a:p>
                      <a:pPr algn="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5:8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07636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led by the Spirit of God</a:t>
                      </a:r>
                    </a:p>
                    <a:p>
                      <a:pPr algn="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8:14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206047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built upon the foundation of the apostles and prophets, with Jesus Christ being the chief cornerstone</a:t>
                      </a:r>
                    </a:p>
                    <a:p>
                      <a:pPr algn="r"/>
                      <a:r>
                        <a:rPr lang="en-US" sz="32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2:20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95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"/>
            <a:ext cx="12191998" cy="6672982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cs typeface="Calibri Light"/>
              </a:rPr>
              <a:t>WHO IS GOD?</a:t>
            </a:r>
            <a:endParaRPr lang="en-US" sz="5400" dirty="0">
              <a:solidFill>
                <a:schemeClr val="bg1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73062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5903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1810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150190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able to walk boldly into Christ’s presence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3:12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redemption through His blood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peace with God through Jesus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83523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love of God that has been poured out in my heart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reconciled to God through Christ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5:10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36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94649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3134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118866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being saved by the life of Jesus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5:10b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baptized into Christ’s death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raised to walk in newness of life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eternal life in Christ Jesus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6:23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access into the sphere of God’s grace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5:2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088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7427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4046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107954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834308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help of the Holy Spirit in my infirmities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8:26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intercession  of the Holy Spirit for me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8:26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always been known by God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8:29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given all things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8:32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bought with a price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Cor 6:20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920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9103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181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182819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wisdom as I try to know His will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revelation of the mystery of God’s will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obtained an inheritance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834308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spirit of wisdom and revelation in His knowledge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255923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eyes that have been enlightened</a:t>
                      </a:r>
                    </a:p>
                    <a:p>
                      <a:pPr algn="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72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39745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579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179421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saved by grace through faith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access through Jesus to the Father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2:18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put off the old man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4:22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renewed in the spirit of my mind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4:23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2223370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put on the new man which was created according to God in righteousness and true holiness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4:24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84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40007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3701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158299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whole armor of God and stand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6:13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passed from death to life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5:24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2223370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delivered from the domain of darkness and transferred to the kingdom of His beloved Son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Col 1:13-14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been made complete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Col 2:10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fellowship with Jesus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Cor 1:9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076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43570"/>
              </p:ext>
            </p:extLst>
          </p:nvPr>
        </p:nvGraphicFramePr>
        <p:xfrm>
          <a:off x="0" y="0"/>
          <a:ext cx="12280605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8828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291777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99344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have the great love of God bestowed on me, His child</a:t>
                      </a:r>
                    </a:p>
                    <a:p>
                      <a:pPr algn="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John 3:1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99344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know the hope of my calling</a:t>
                      </a:r>
                    </a:p>
                    <a:p>
                      <a:pPr algn="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99344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know the exceeding greatness of His power to me</a:t>
                      </a:r>
                    </a:p>
                    <a:p>
                      <a:pPr algn="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99344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know the riches of His inheritance in the saints</a:t>
                      </a:r>
                    </a:p>
                    <a:p>
                      <a:pPr algn="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44210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know I will be presented by Christ to God, holy and blameless and above reproach (</a:t>
                      </a:r>
                      <a:r>
                        <a:rPr lang="en-US" sz="2800" i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without disappointment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</a:p>
                    <a:p>
                      <a:pPr algn="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Col 1:22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  <a:tr h="144210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know I will be freed from the presence of sin when I am glorified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8:17-18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949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29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DBDEA-02E2-371F-5CDE-9CDC0820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0"/>
            <a:ext cx="12192000" cy="6858000"/>
          </a:xfrm>
        </p:spPr>
        <p:txBody>
          <a:bodyPr anchor="ctr">
            <a:normAutofit/>
          </a:bodyPr>
          <a:lstStyle/>
          <a:p>
            <a:pPr marL="0" marR="0" indent="0" algn="ctr" rtl="0">
              <a:buNone/>
            </a:pPr>
            <a:r>
              <a:rPr lang="en-US" sz="5400" dirty="0">
                <a:solidFill>
                  <a:schemeClr val="bg1"/>
                </a:solidFill>
                <a:latin typeface="Verdana" panose="020B0604030504040204" pitchFamily="34" charset="0"/>
              </a:rPr>
              <a:t>Your Identity in Christ</a:t>
            </a:r>
          </a:p>
        </p:txBody>
      </p:sp>
    </p:spTree>
    <p:extLst>
      <p:ext uri="{BB962C8B-B14F-4D97-AF65-F5344CB8AC3E}">
        <p14:creationId xmlns:p14="http://schemas.microsoft.com/office/powerpoint/2010/main" val="1111839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DBDEA-02E2-371F-5CDE-9CDC0820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414670"/>
            <a:ext cx="11724167" cy="6443330"/>
          </a:xfrm>
        </p:spPr>
        <p:txBody>
          <a:bodyPr>
            <a:normAutofit/>
          </a:bodyPr>
          <a:lstStyle/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 Corinthians 3:16-17 NLT</a:t>
            </a: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16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Don’t you realize that all of you together are the temple of God and that the 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Spirit of God lives in you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?</a:t>
            </a: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17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God will destroy anyone who destroys this temple. For God’s temple is holy, and 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you are that temple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</a:p>
          <a:p>
            <a:pPr marL="0" marR="0" indent="0" algn="l" rtl="0">
              <a:buNone/>
            </a:pP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Romans 8:10-11 NLT</a:t>
            </a: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10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And 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Christ lives within you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so even though your body will die because of sin, the Spirit gives you life because you have been made right with God.</a:t>
            </a: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11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The 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Spirit of God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, who raised Jesus from the dead, </a:t>
            </a: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lives in you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 And just as God raised Christ Jesus from the dead, he will give life to your mortal bodies by this same Spirit living within you.</a:t>
            </a:r>
          </a:p>
          <a:p>
            <a:pPr marL="0" marR="0" indent="0" algn="l" rtl="0">
              <a:buNone/>
            </a:pP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48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DBDEA-02E2-371F-5CDE-9CDC0820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414670"/>
            <a:ext cx="11724167" cy="6443330"/>
          </a:xfrm>
        </p:spPr>
        <p:txBody>
          <a:bodyPr>
            <a:normAutofit/>
          </a:bodyPr>
          <a:lstStyle/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 Corinthians 2:10,12 NLT</a:t>
            </a: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10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But it was to us that God revealed these things by his Spirit. For his Spirit searches out everything and shows us God’s deep secrets.</a:t>
            </a:r>
          </a:p>
          <a:p>
            <a:pPr marL="0" marR="0" indent="0" algn="l" rtl="0">
              <a:buNone/>
            </a:pPr>
            <a:r>
              <a:rPr lang="en-US" b="0" i="0" u="none" strike="noStrike" baseline="0" dirty="0">
                <a:solidFill>
                  <a:schemeClr val="accent2"/>
                </a:solidFill>
                <a:latin typeface="Verdana" panose="020B0604030504040204" pitchFamily="34" charset="0"/>
              </a:rPr>
              <a:t>12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And we have received God’s Spirit (not the world’s spirit), so we can know the wonderful things God has freely given us.</a:t>
            </a:r>
          </a:p>
          <a:p>
            <a:pPr marL="0" marR="0" indent="0" algn="l" rtl="0">
              <a:buNone/>
            </a:pP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73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"/>
            <a:ext cx="12191998" cy="6672982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cs typeface="Calibri Light"/>
              </a:rPr>
              <a:t>WHO ARE YOU?</a:t>
            </a:r>
            <a:br>
              <a:rPr lang="en-US" sz="8000" dirty="0">
                <a:solidFill>
                  <a:schemeClr val="bg1"/>
                </a:solidFill>
                <a:cs typeface="Calibri Light"/>
              </a:rPr>
            </a:br>
            <a:br>
              <a:rPr lang="en-US" sz="8000" dirty="0">
                <a:solidFill>
                  <a:schemeClr val="bg1"/>
                </a:solidFill>
                <a:cs typeface="Calibri Light"/>
              </a:rPr>
            </a:br>
            <a:r>
              <a:rPr lang="en-US" sz="8000" dirty="0">
                <a:solidFill>
                  <a:schemeClr val="bg1"/>
                </a:solidFill>
                <a:cs typeface="Calibri Light"/>
              </a:rPr>
              <a:t>I am _______</a:t>
            </a:r>
            <a:endParaRPr lang="en-US" sz="5400" dirty="0">
              <a:solidFill>
                <a:schemeClr val="bg1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20253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77307"/>
            <a:ext cx="12191998" cy="589567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cs typeface="Calibri Light"/>
              </a:rPr>
              <a:t>Bethany Deaf Assembly</a:t>
            </a:r>
            <a:br>
              <a:rPr lang="en-US" sz="8000" dirty="0">
                <a:solidFill>
                  <a:schemeClr val="bg1"/>
                </a:solidFill>
                <a:cs typeface="Calibri Light"/>
              </a:rPr>
            </a:br>
            <a:r>
              <a:rPr lang="en-US" sz="2400" dirty="0">
                <a:cs typeface="Calibri Light"/>
              </a:rPr>
              <a:t>Jesus</a:t>
            </a:r>
            <a:br>
              <a:rPr lang="en-US" sz="8000" dirty="0">
                <a:cs typeface="Calibri Light"/>
              </a:rPr>
            </a:br>
            <a:r>
              <a:rPr lang="en-US" sz="8000" dirty="0">
                <a:solidFill>
                  <a:schemeClr val="bg1"/>
                </a:solidFill>
                <a:cs typeface="Calibri Light"/>
              </a:rPr>
              <a:t>www.BDAChurch.com</a:t>
            </a:r>
            <a:br>
              <a:rPr lang="en-US" sz="8000" dirty="0">
                <a:solidFill>
                  <a:schemeClr val="bg1"/>
                </a:solidFill>
                <a:cs typeface="Calibri Light"/>
              </a:rPr>
            </a:br>
            <a:r>
              <a:rPr lang="en-US" sz="2400" dirty="0">
                <a:cs typeface="Calibri Light"/>
              </a:rPr>
              <a:t>Jesus</a:t>
            </a:r>
            <a:br>
              <a:rPr lang="en-US" dirty="0">
                <a:cs typeface="Calibri Light"/>
              </a:rPr>
            </a:br>
            <a:r>
              <a:rPr lang="en-US" dirty="0">
                <a:solidFill>
                  <a:schemeClr val="bg1"/>
                </a:solidFill>
                <a:cs typeface="Calibri Light"/>
              </a:rPr>
              <a:t>Sermons | Events | Calendar | Give</a:t>
            </a:r>
            <a:br>
              <a:rPr lang="en-US" dirty="0">
                <a:solidFill>
                  <a:schemeClr val="bg1"/>
                </a:solidFill>
                <a:cs typeface="Calibri Light"/>
              </a:rPr>
            </a:br>
            <a:br>
              <a:rPr lang="en-US" dirty="0">
                <a:solidFill>
                  <a:schemeClr val="bg1"/>
                </a:solidFill>
                <a:cs typeface="Calibri Light"/>
              </a:rPr>
            </a:br>
            <a:r>
              <a:rPr lang="en-US" sz="5400" dirty="0">
                <a:solidFill>
                  <a:schemeClr val="bg1"/>
                </a:solidFill>
                <a:cs typeface="Calibri Light"/>
              </a:rPr>
              <a:t>{clear browser cache if you have issues}</a:t>
            </a:r>
          </a:p>
        </p:txBody>
      </p:sp>
    </p:spTree>
    <p:extLst>
      <p:ext uri="{BB962C8B-B14F-4D97-AF65-F5344CB8AC3E}">
        <p14:creationId xmlns:p14="http://schemas.microsoft.com/office/powerpoint/2010/main" val="270096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0" y="0"/>
            <a:ext cx="6095999" cy="6858000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endParaRPr lang="en-US" sz="3200" dirty="0">
              <a:solidFill>
                <a:schemeClr val="accent2"/>
              </a:solidFill>
              <a:cs typeface="Calibri Ligh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F02EB17-D5C5-D6E3-6648-BF5D6FD0E382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6095999" cy="68579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You are God’s creation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Colossians 1:15-17</a:t>
            </a:r>
          </a:p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God loves the entire world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John 3:16</a:t>
            </a:r>
          </a:p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You are separate from God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Isaiah 59:1-2; John 3:3; James 4:4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1 John 3:8; Romans 3:23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Romans 6:23</a:t>
            </a:r>
          </a:p>
        </p:txBody>
      </p:sp>
    </p:spTree>
    <p:extLst>
      <p:ext uri="{BB962C8B-B14F-4D97-AF65-F5344CB8AC3E}">
        <p14:creationId xmlns:p14="http://schemas.microsoft.com/office/powerpoint/2010/main" val="285621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0" y="0"/>
            <a:ext cx="6095999" cy="6858000"/>
          </a:xfrm>
        </p:spPr>
        <p:txBody>
          <a:bodyPr vert="horz" lIns="91440" tIns="45720" rIns="91440" bIns="45720" rtlCol="0" anchor="t" anchorCtr="0">
            <a:noAutofit/>
          </a:bodyPr>
          <a:lstStyle/>
          <a:p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r>
              <a:rPr lang="en-US" sz="3200" dirty="0">
                <a:solidFill>
                  <a:schemeClr val="bg1"/>
                </a:solidFill>
                <a:cs typeface="Calibri Light"/>
              </a:rPr>
              <a:t>You are children of God</a:t>
            </a:r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r>
              <a:rPr lang="en-US" sz="3200" dirty="0">
                <a:solidFill>
                  <a:schemeClr val="accent2"/>
                </a:solidFill>
                <a:cs typeface="Calibri Light"/>
              </a:rPr>
              <a:t>John 1:12; 11:52</a:t>
            </a:r>
            <a:br>
              <a:rPr lang="en-US" sz="3200" dirty="0">
                <a:solidFill>
                  <a:schemeClr val="accent2"/>
                </a:solidFill>
                <a:cs typeface="Calibri Light"/>
              </a:rPr>
            </a:br>
            <a:r>
              <a:rPr lang="en-US" sz="3200" dirty="0">
                <a:solidFill>
                  <a:schemeClr val="accent2"/>
                </a:solidFill>
                <a:cs typeface="Calibri Light"/>
              </a:rPr>
              <a:t>Romans 8:16; 1 John 3:1-10</a:t>
            </a:r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r>
              <a:rPr lang="en-US" sz="3200" dirty="0">
                <a:solidFill>
                  <a:schemeClr val="bg1"/>
                </a:solidFill>
                <a:cs typeface="Calibri Light"/>
              </a:rPr>
              <a:t>You are Adopted</a:t>
            </a:r>
            <a:br>
              <a:rPr lang="en-US" sz="3200" dirty="0">
                <a:solidFill>
                  <a:schemeClr val="bg1"/>
                </a:solidFill>
                <a:cs typeface="Calibri Light"/>
              </a:rPr>
            </a:br>
            <a:r>
              <a:rPr lang="en-US" sz="3200" dirty="0">
                <a:solidFill>
                  <a:schemeClr val="accent2"/>
                </a:solidFill>
                <a:cs typeface="Calibri Light"/>
              </a:rPr>
              <a:t>Galatians 4:5-6; Ephesians 1:5</a:t>
            </a:r>
            <a:br>
              <a:rPr lang="en-US" sz="3200" dirty="0">
                <a:solidFill>
                  <a:schemeClr val="accent2"/>
                </a:solidFill>
                <a:cs typeface="Calibri Light"/>
              </a:rPr>
            </a:br>
            <a:r>
              <a:rPr lang="en-US" sz="3200" dirty="0">
                <a:solidFill>
                  <a:schemeClr val="accent2"/>
                </a:solidFill>
                <a:cs typeface="Calibri Light"/>
              </a:rPr>
              <a:t>Romans 8:14-17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F02EB17-D5C5-D6E3-6648-BF5D6FD0E382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6095999" cy="68579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You are God’s creation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Colossians 1:15-17</a:t>
            </a:r>
          </a:p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God loves the entire world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John 3:16</a:t>
            </a:r>
          </a:p>
          <a:p>
            <a:endParaRPr lang="en-US" sz="3200" dirty="0">
              <a:solidFill>
                <a:schemeClr val="bg1"/>
              </a:solidFill>
              <a:cs typeface="Calibri Light"/>
            </a:endParaRPr>
          </a:p>
          <a:p>
            <a:r>
              <a:rPr lang="en-US" sz="3200" dirty="0">
                <a:solidFill>
                  <a:schemeClr val="bg1"/>
                </a:solidFill>
                <a:cs typeface="Calibri Light"/>
              </a:rPr>
              <a:t>You are separate from God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Isaiah 59:1-2; John 3:3; James 4:4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1 John 3:8; Romans 3:23</a:t>
            </a:r>
          </a:p>
          <a:p>
            <a:r>
              <a:rPr lang="en-US" sz="3200" dirty="0">
                <a:solidFill>
                  <a:schemeClr val="accent2"/>
                </a:solidFill>
                <a:cs typeface="Calibri Light"/>
              </a:rPr>
              <a:t>Romans 6:23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F76357A-FCD3-5B43-E12F-F6C23C32384F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857999"/>
          </a:xfrm>
          <a:prstGeom prst="line">
            <a:avLst/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Arrow: Right 3">
            <a:extLst>
              <a:ext uri="{FF2B5EF4-FFF2-40B4-BE49-F238E27FC236}">
                <a16:creationId xmlns:a16="http://schemas.microsoft.com/office/drawing/2014/main" id="{52B9B528-AD09-4683-1553-C10614CA2AAE}"/>
              </a:ext>
            </a:extLst>
          </p:cNvPr>
          <p:cNvSpPr/>
          <p:nvPr/>
        </p:nvSpPr>
        <p:spPr>
          <a:xfrm>
            <a:off x="4182139" y="5305647"/>
            <a:ext cx="3827721" cy="1275907"/>
          </a:xfrm>
          <a:prstGeom prst="rightArrow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Salvation</a:t>
            </a:r>
          </a:p>
        </p:txBody>
      </p:sp>
    </p:spTree>
    <p:extLst>
      <p:ext uri="{BB962C8B-B14F-4D97-AF65-F5344CB8AC3E}">
        <p14:creationId xmlns:p14="http://schemas.microsoft.com/office/powerpoint/2010/main" val="222459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08008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7092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254908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854379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washed, sanctified, and justified by the blood of Jesus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Cor 6:11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474655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regenerated and renewed by the Holy Spirit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Titus 3:5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474655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forgiven from the penalty of my sins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Cor 5:19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474655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born again into a living hope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Peter 1:3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854379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united with Christ through His death and resurrection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5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15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056381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267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070733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child of God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1:12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in Christ Jesus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Eph 1:1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saint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Cor 1:2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83523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one with God the Father and Jesus the Son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17:25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25569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alive to God in Christ Jesus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6:11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17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1376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1715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0720285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an heir of God, a joint heir with Christ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8:17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8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set free by the truth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8:31-33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4604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eternally secure in Christ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John 10:27-31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9293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now reconciled to God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Col 1:21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47826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freed from the power of sin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Pet 2:24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09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271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7EF49D-C197-1721-C198-85EC5FF9A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628640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3">
                  <a:extLst>
                    <a:ext uri="{9D8B030D-6E8A-4147-A177-3AD203B41FA5}">
                      <a16:colId xmlns:a16="http://schemas.microsoft.com/office/drawing/2014/main" val="2337693306"/>
                    </a:ext>
                  </a:extLst>
                </a:gridCol>
                <a:gridCol w="11297167">
                  <a:extLst>
                    <a:ext uri="{9D8B030D-6E8A-4147-A177-3AD203B41FA5}">
                      <a16:colId xmlns:a16="http://schemas.microsoft.com/office/drawing/2014/main" val="3357418830"/>
                    </a:ext>
                  </a:extLst>
                </a:gridCol>
              </a:tblGrid>
              <a:tr h="1691014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baptized into Christ and have clothed myself with Christ	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Gal 3:27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32671"/>
                  </a:ext>
                </a:extLst>
              </a:tr>
              <a:tr h="1691014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part of the holy brethren, partaker of a heavenly calling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Heb 3:1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436548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a new creation in Christ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Cor 5:17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30482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in-dwelt by the Holy Spirit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8:9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780881"/>
                  </a:ext>
                </a:extLst>
              </a:tr>
              <a:tr h="1158658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 am free from condemnation</a:t>
                      </a:r>
                    </a:p>
                    <a:p>
                      <a:pPr algn="r"/>
                      <a:r>
                        <a:rPr lang="en-US" sz="3400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Rom 8:1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3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94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10474</TotalTime>
  <Words>1615</Words>
  <Application>Microsoft Office PowerPoint</Application>
  <PresentationFormat>Widescreen</PresentationFormat>
  <Paragraphs>368</Paragraphs>
  <Slides>30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Verdana</vt:lpstr>
      <vt:lpstr>Office Theme</vt:lpstr>
      <vt:lpstr>Bethany Deaf Assembly Jesus www.BDAChurch.com Jesus Sermons | Events | Calendar | Give  {clear browser cache if you have issues}</vt:lpstr>
      <vt:lpstr>WHO IS GOD?</vt:lpstr>
      <vt:lpstr>WHO ARE YOU?  I am _______</vt:lpstr>
      <vt:lpstr>  </vt:lpstr>
      <vt:lpstr>  You are children of God John 1:12; 11:52 Romans 8:16; 1 John 3:1-10  You are Adopted Galatians 4:5-6; Ephesians 1:5 Romans 8:14-17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BUT WAIT!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Bethany Deaf Assembly Jesus www.BDAChurch.com Jesus Sermons | Events | Calendar | Give  {clear browser cache if you have issues}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Bloomfield</dc:creator>
  <cp:lastModifiedBy>Michael Bloomfield</cp:lastModifiedBy>
  <cp:revision>8</cp:revision>
  <dcterms:created xsi:type="dcterms:W3CDTF">2021-05-11T04:41:17Z</dcterms:created>
  <dcterms:modified xsi:type="dcterms:W3CDTF">2023-06-11T15:19:39Z</dcterms:modified>
</cp:coreProperties>
</file>