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574"/>
  </p:normalViewPr>
  <p:slideViewPr>
    <p:cSldViewPr snapToGrid="0">
      <p:cViewPr varScale="1">
        <p:scale>
          <a:sx n="105" d="100"/>
          <a:sy n="105"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a:t>7/21/23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7/21/23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7/21/23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7/21/23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a:pPr/>
              <a:t>7/21/23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7/21/23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a:t>7/21/23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7/21/23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a:pPr/>
              <a:t>7/21/23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a:t>7/21/23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a:pPr/>
              <a:t>7/21/23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a:t>7/21/23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a:t>7/21/23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a:t>7/21/23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a:t>7/21/23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7/21/23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a:t>7/21/23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a:pPr/>
              <a:t>7/21/23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6710-9F4A-BD5E-ABD7-83F38F42C44B}"/>
              </a:ext>
            </a:extLst>
          </p:cNvPr>
          <p:cNvSpPr>
            <a:spLocks noGrp="1"/>
          </p:cNvSpPr>
          <p:nvPr>
            <p:ph type="ctrTitle"/>
          </p:nvPr>
        </p:nvSpPr>
        <p:spPr>
          <a:xfrm>
            <a:off x="524256" y="573024"/>
            <a:ext cx="11241024" cy="3055477"/>
          </a:xfrm>
        </p:spPr>
        <p:txBody>
          <a:bodyPr>
            <a:normAutofit/>
          </a:bodyPr>
          <a:lstStyle/>
          <a:p>
            <a:pPr algn="ctr"/>
            <a:r>
              <a:rPr lang="en-US" sz="5400" dirty="0"/>
              <a:t>Persecution scatters believers and the good news of Jesus spreads!</a:t>
            </a:r>
          </a:p>
        </p:txBody>
      </p:sp>
      <p:sp>
        <p:nvSpPr>
          <p:cNvPr id="3" name="Subtitle 2">
            <a:extLst>
              <a:ext uri="{FF2B5EF4-FFF2-40B4-BE49-F238E27FC236}">
                <a16:creationId xmlns:a16="http://schemas.microsoft.com/office/drawing/2014/main" id="{CBC4BEFF-CE4D-39F4-C9BC-3066B1AEACB1}"/>
              </a:ext>
            </a:extLst>
          </p:cNvPr>
          <p:cNvSpPr>
            <a:spLocks noGrp="1"/>
          </p:cNvSpPr>
          <p:nvPr>
            <p:ph type="subTitle" idx="1"/>
          </p:nvPr>
        </p:nvSpPr>
        <p:spPr>
          <a:xfrm>
            <a:off x="1371600" y="4193033"/>
            <a:ext cx="9448800" cy="685800"/>
          </a:xfrm>
        </p:spPr>
        <p:txBody>
          <a:bodyPr>
            <a:normAutofit/>
          </a:bodyPr>
          <a:lstStyle/>
          <a:p>
            <a:pPr algn="ctr"/>
            <a:r>
              <a:rPr lang="en-US" sz="3200" dirty="0"/>
              <a:t>Acts 8: 1 - 25</a:t>
            </a:r>
          </a:p>
        </p:txBody>
      </p:sp>
    </p:spTree>
    <p:extLst>
      <p:ext uri="{BB962C8B-B14F-4D97-AF65-F5344CB8AC3E}">
        <p14:creationId xmlns:p14="http://schemas.microsoft.com/office/powerpoint/2010/main" val="322385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2" name="Picture 41">
            <a:extLst>
              <a:ext uri="{FF2B5EF4-FFF2-40B4-BE49-F238E27FC236}">
                <a16:creationId xmlns:a16="http://schemas.microsoft.com/office/drawing/2014/main" id="{BDFADFB3-3D44-49A8-AE3B-A87C61607F7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1">
            <a:extLst>
              <a:ext uri="{FF2B5EF4-FFF2-40B4-BE49-F238E27FC236}">
                <a16:creationId xmlns:a16="http://schemas.microsoft.com/office/drawing/2014/main" id="{0771FF9F-B45C-0C0F-BB6A-FA1B6F3D2533}"/>
              </a:ext>
            </a:extLst>
          </p:cNvPr>
          <p:cNvSpPr>
            <a:spLocks noGrp="1"/>
          </p:cNvSpPr>
          <p:nvPr>
            <p:ph type="title"/>
          </p:nvPr>
        </p:nvSpPr>
        <p:spPr>
          <a:xfrm>
            <a:off x="619760" y="764373"/>
            <a:ext cx="6832600" cy="1293028"/>
          </a:xfrm>
        </p:spPr>
        <p:txBody>
          <a:bodyPr vert="horz" lIns="91440" tIns="45720" rIns="91440" bIns="45720" rtlCol="0" anchor="ctr">
            <a:normAutofit/>
          </a:bodyPr>
          <a:lstStyle/>
          <a:p>
            <a:pPr algn="l"/>
            <a:r>
              <a:rPr lang="en-US" kern="1200" cap="all" baseline="0" dirty="0">
                <a:solidFill>
                  <a:schemeClr val="tx1"/>
                </a:solidFill>
                <a:latin typeface="+mj-lt"/>
                <a:ea typeface="+mj-ea"/>
                <a:cs typeface="+mj-cs"/>
              </a:rPr>
              <a:t>The Story:</a:t>
            </a:r>
          </a:p>
        </p:txBody>
      </p:sp>
      <p:sp>
        <p:nvSpPr>
          <p:cNvPr id="3" name="Content Placeholder 2">
            <a:extLst>
              <a:ext uri="{FF2B5EF4-FFF2-40B4-BE49-F238E27FC236}">
                <a16:creationId xmlns:a16="http://schemas.microsoft.com/office/drawing/2014/main" id="{2A8AEBE6-A866-297E-695C-F5C40E780213}"/>
              </a:ext>
            </a:extLst>
          </p:cNvPr>
          <p:cNvSpPr>
            <a:spLocks noGrp="1"/>
          </p:cNvSpPr>
          <p:nvPr>
            <p:ph sz="half" idx="1"/>
          </p:nvPr>
        </p:nvSpPr>
        <p:spPr>
          <a:xfrm>
            <a:off x="254000" y="1926336"/>
            <a:ext cx="7198360" cy="4745397"/>
          </a:xfrm>
        </p:spPr>
        <p:txBody>
          <a:bodyPr vert="horz" lIns="91440" tIns="45720" rIns="91440" bIns="45720" rtlCol="0">
            <a:normAutofit/>
          </a:bodyPr>
          <a:lstStyle/>
          <a:p>
            <a:r>
              <a:rPr lang="en-US" sz="2800" u="sng" dirty="0"/>
              <a:t>Saul/Paul</a:t>
            </a:r>
            <a:r>
              <a:rPr lang="en-US" sz="2800" dirty="0"/>
              <a:t>:</a:t>
            </a:r>
          </a:p>
          <a:p>
            <a:r>
              <a:rPr lang="en-US" sz="2800" dirty="0"/>
              <a:t>We are introduced to Saul – as the one who approved of Stephen’s stoning (death)</a:t>
            </a:r>
          </a:p>
          <a:p>
            <a:r>
              <a:rPr lang="en-US" sz="2800" dirty="0"/>
              <a:t>He began to persecute Christians – dragging men and women to prison</a:t>
            </a:r>
          </a:p>
          <a:p>
            <a:r>
              <a:rPr lang="en-US" sz="2800" dirty="0"/>
              <a:t>The believers scattered throughout Judea and Samaria</a:t>
            </a:r>
          </a:p>
          <a:p>
            <a:r>
              <a:rPr lang="en-US" sz="2800" dirty="0"/>
              <a:t>They taught about Jesus as they</a:t>
            </a:r>
            <a:r>
              <a:rPr lang="en-US" dirty="0"/>
              <a:t> went and everywhere they travelled</a:t>
            </a:r>
          </a:p>
        </p:txBody>
      </p:sp>
      <p:pic>
        <p:nvPicPr>
          <p:cNvPr id="11" name="Content Placeholder 10">
            <a:extLst>
              <a:ext uri="{FF2B5EF4-FFF2-40B4-BE49-F238E27FC236}">
                <a16:creationId xmlns:a16="http://schemas.microsoft.com/office/drawing/2014/main" id="{9489FF94-3155-A97F-EA75-4AA81A23BE0C}"/>
              </a:ext>
            </a:extLst>
          </p:cNvPr>
          <p:cNvPicPr>
            <a:picLocks noGrp="1" noChangeAspect="1"/>
          </p:cNvPicPr>
          <p:nvPr>
            <p:ph sz="half" idx="2"/>
          </p:nvPr>
        </p:nvPicPr>
        <p:blipFill rotWithShape="1">
          <a:blip r:embed="rId3"/>
          <a:srcRect l="24847" t="-2" r="34545"/>
          <a:stretch/>
        </p:blipFill>
        <p:spPr>
          <a:xfrm>
            <a:off x="7351777" y="0"/>
            <a:ext cx="4586224" cy="6858000"/>
          </a:xfrm>
          <a:prstGeom prst="rect">
            <a:avLst/>
          </a:prstGeom>
        </p:spPr>
      </p:pic>
    </p:spTree>
    <p:extLst>
      <p:ext uri="{BB962C8B-B14F-4D97-AF65-F5344CB8AC3E}">
        <p14:creationId xmlns:p14="http://schemas.microsoft.com/office/powerpoint/2010/main" val="3687893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AA1E44-BD08-2E01-22B8-E869656EC8CB}"/>
              </a:ext>
            </a:extLst>
          </p:cNvPr>
          <p:cNvSpPr>
            <a:spLocks noGrp="1"/>
          </p:cNvSpPr>
          <p:nvPr>
            <p:ph type="title"/>
          </p:nvPr>
        </p:nvSpPr>
        <p:spPr>
          <a:xfrm>
            <a:off x="685800" y="459573"/>
            <a:ext cx="10820400" cy="1293028"/>
          </a:xfrm>
        </p:spPr>
        <p:txBody>
          <a:bodyPr/>
          <a:lstStyle/>
          <a:p>
            <a:pPr algn="ctr"/>
            <a:r>
              <a:rPr lang="en-US" dirty="0"/>
              <a:t>Introduction to Philip and his ministry</a:t>
            </a:r>
          </a:p>
        </p:txBody>
      </p:sp>
      <p:sp>
        <p:nvSpPr>
          <p:cNvPr id="6" name="Content Placeholder 5">
            <a:extLst>
              <a:ext uri="{FF2B5EF4-FFF2-40B4-BE49-F238E27FC236}">
                <a16:creationId xmlns:a16="http://schemas.microsoft.com/office/drawing/2014/main" id="{D9EFCEE2-3E17-E4FE-30C3-B77528E50EFF}"/>
              </a:ext>
            </a:extLst>
          </p:cNvPr>
          <p:cNvSpPr>
            <a:spLocks noGrp="1"/>
          </p:cNvSpPr>
          <p:nvPr>
            <p:ph idx="1"/>
          </p:nvPr>
        </p:nvSpPr>
        <p:spPr/>
        <p:txBody>
          <a:bodyPr>
            <a:normAutofit/>
          </a:bodyPr>
          <a:lstStyle/>
          <a:p>
            <a:r>
              <a:rPr lang="en-US" sz="2800" dirty="0"/>
              <a:t>Philip and his family moves to the city of Samaria in the country of Samaria</a:t>
            </a:r>
          </a:p>
          <a:p>
            <a:r>
              <a:rPr lang="en-US" sz="2800" dirty="0"/>
              <a:t>He preached Jesus and people were healed, demons exited people who were possessed, paralytics were healed</a:t>
            </a:r>
          </a:p>
          <a:p>
            <a:r>
              <a:rPr lang="en-US" sz="2800" dirty="0"/>
              <a:t>People listened, saw the miracles, and paid close attention to the words he taught</a:t>
            </a:r>
          </a:p>
          <a:p>
            <a:r>
              <a:rPr lang="en-US" sz="2800" dirty="0"/>
              <a:t>Many believed, repented, and obeyed His word</a:t>
            </a:r>
          </a:p>
          <a:p>
            <a:r>
              <a:rPr lang="en-US" sz="2800" dirty="0"/>
              <a:t>Great joy was in that city (Samaria)</a:t>
            </a:r>
          </a:p>
        </p:txBody>
      </p:sp>
    </p:spTree>
    <p:extLst>
      <p:ext uri="{BB962C8B-B14F-4D97-AF65-F5344CB8AC3E}">
        <p14:creationId xmlns:p14="http://schemas.microsoft.com/office/powerpoint/2010/main" val="2622111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D85F-2015-DEA9-0A1A-9529C4436203}"/>
              </a:ext>
            </a:extLst>
          </p:cNvPr>
          <p:cNvSpPr>
            <a:spLocks noGrp="1"/>
          </p:cNvSpPr>
          <p:nvPr>
            <p:ph type="title"/>
          </p:nvPr>
        </p:nvSpPr>
        <p:spPr>
          <a:xfrm>
            <a:off x="2895600" y="764373"/>
            <a:ext cx="8610600" cy="881547"/>
          </a:xfrm>
        </p:spPr>
        <p:txBody>
          <a:bodyPr/>
          <a:lstStyle/>
          <a:p>
            <a:r>
              <a:rPr lang="en-US" dirty="0"/>
              <a:t>Meet Simon:</a:t>
            </a:r>
          </a:p>
        </p:txBody>
      </p:sp>
      <p:sp>
        <p:nvSpPr>
          <p:cNvPr id="3" name="Content Placeholder 2">
            <a:extLst>
              <a:ext uri="{FF2B5EF4-FFF2-40B4-BE49-F238E27FC236}">
                <a16:creationId xmlns:a16="http://schemas.microsoft.com/office/drawing/2014/main" id="{E3E4646C-E1D2-E450-3037-9A97B93761B3}"/>
              </a:ext>
            </a:extLst>
          </p:cNvPr>
          <p:cNvSpPr>
            <a:spLocks noGrp="1"/>
          </p:cNvSpPr>
          <p:nvPr>
            <p:ph idx="1"/>
          </p:nvPr>
        </p:nvSpPr>
        <p:spPr>
          <a:xfrm>
            <a:off x="685800" y="2255521"/>
            <a:ext cx="10820400" cy="4035552"/>
          </a:xfrm>
        </p:spPr>
        <p:txBody>
          <a:bodyPr>
            <a:normAutofit/>
          </a:bodyPr>
          <a:lstStyle/>
          <a:p>
            <a:r>
              <a:rPr lang="en-US" sz="2800" dirty="0"/>
              <a:t>Simon – a sorcerer (witchcraft magician) boast of his powers and was called, “The Great Power of God” – had many “followers”</a:t>
            </a:r>
          </a:p>
          <a:p>
            <a:r>
              <a:rPr lang="en-US" sz="2800" dirty="0"/>
              <a:t>His ”followers” heard Philip’s preaching and many repented and became believers and were water baptized</a:t>
            </a:r>
          </a:p>
          <a:p>
            <a:endParaRPr lang="en-US" sz="2800" dirty="0"/>
          </a:p>
          <a:p>
            <a:r>
              <a:rPr lang="en-US" sz="2800" dirty="0"/>
              <a:t>Even Simon became a believer,  was baptized, and followed Philip everywhere</a:t>
            </a:r>
          </a:p>
        </p:txBody>
      </p:sp>
    </p:spTree>
    <p:extLst>
      <p:ext uri="{BB962C8B-B14F-4D97-AF65-F5344CB8AC3E}">
        <p14:creationId xmlns:p14="http://schemas.microsoft.com/office/powerpoint/2010/main" val="443439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F5F57-4C23-FEB9-5B79-C2049C9A25E0}"/>
              </a:ext>
            </a:extLst>
          </p:cNvPr>
          <p:cNvSpPr>
            <a:spLocks noGrp="1"/>
          </p:cNvSpPr>
          <p:nvPr>
            <p:ph type="title"/>
          </p:nvPr>
        </p:nvSpPr>
        <p:spPr>
          <a:xfrm>
            <a:off x="2895600" y="337653"/>
            <a:ext cx="8610600" cy="905931"/>
          </a:xfrm>
        </p:spPr>
        <p:txBody>
          <a:bodyPr/>
          <a:lstStyle/>
          <a:p>
            <a:r>
              <a:rPr lang="en-US" dirty="0"/>
              <a:t>Peter &amp; John</a:t>
            </a:r>
          </a:p>
        </p:txBody>
      </p:sp>
      <p:sp>
        <p:nvSpPr>
          <p:cNvPr id="3" name="Content Placeholder 2">
            <a:extLst>
              <a:ext uri="{FF2B5EF4-FFF2-40B4-BE49-F238E27FC236}">
                <a16:creationId xmlns:a16="http://schemas.microsoft.com/office/drawing/2014/main" id="{ED01011C-5FF6-FB7D-C5A6-58D98A99DFBC}"/>
              </a:ext>
            </a:extLst>
          </p:cNvPr>
          <p:cNvSpPr>
            <a:spLocks noGrp="1"/>
          </p:cNvSpPr>
          <p:nvPr>
            <p:ph idx="1"/>
          </p:nvPr>
        </p:nvSpPr>
        <p:spPr>
          <a:xfrm>
            <a:off x="563880" y="1682496"/>
            <a:ext cx="10820400" cy="4694685"/>
          </a:xfrm>
        </p:spPr>
        <p:txBody>
          <a:bodyPr>
            <a:normAutofit/>
          </a:bodyPr>
          <a:lstStyle/>
          <a:p>
            <a:r>
              <a:rPr lang="en-US" sz="3200" dirty="0"/>
              <a:t>The Apostles in Jerusalem sent Peter &amp; John to see what was happening in Samaria</a:t>
            </a:r>
          </a:p>
          <a:p>
            <a:endParaRPr lang="en-US" sz="3200" dirty="0"/>
          </a:p>
          <a:p>
            <a:pPr marL="0" indent="0">
              <a:buNone/>
            </a:pPr>
            <a:endParaRPr lang="en-US" sz="3200" dirty="0"/>
          </a:p>
          <a:p>
            <a:r>
              <a:rPr lang="en-US" sz="3200" dirty="0"/>
              <a:t>They noted that the new believers were not yet filled with the Holy Spirit and laid hands on them and prayed – the believers were filled with the Holy Spirit</a:t>
            </a:r>
          </a:p>
          <a:p>
            <a:pPr marL="0" indent="0">
              <a:buNone/>
            </a:pPr>
            <a:endParaRPr lang="en-US" sz="2800" dirty="0"/>
          </a:p>
        </p:txBody>
      </p:sp>
    </p:spTree>
    <p:extLst>
      <p:ext uri="{BB962C8B-B14F-4D97-AF65-F5344CB8AC3E}">
        <p14:creationId xmlns:p14="http://schemas.microsoft.com/office/powerpoint/2010/main" val="1598517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700128-BDDA-A552-A65D-082B783DB193}"/>
              </a:ext>
            </a:extLst>
          </p:cNvPr>
          <p:cNvSpPr>
            <a:spLocks noGrp="1"/>
          </p:cNvSpPr>
          <p:nvPr>
            <p:ph idx="1"/>
          </p:nvPr>
        </p:nvSpPr>
        <p:spPr>
          <a:xfrm>
            <a:off x="685800" y="999744"/>
            <a:ext cx="10820400" cy="5645661"/>
          </a:xfrm>
        </p:spPr>
        <p:txBody>
          <a:bodyPr>
            <a:normAutofit/>
          </a:bodyPr>
          <a:lstStyle/>
          <a:p>
            <a:r>
              <a:rPr lang="en-US" sz="2800" dirty="0"/>
              <a:t>Simon saw the ministry of Peter and John and offered to pay them for that “power” – “saw” means an external action implying he saw the others speaking in tongues like Acts 2</a:t>
            </a:r>
          </a:p>
          <a:p>
            <a:endParaRPr lang="en-US" sz="2800" dirty="0"/>
          </a:p>
          <a:p>
            <a:r>
              <a:rPr lang="en-US" sz="2800" dirty="0"/>
              <a:t>Peter rebukes Simon: “your money will die with you”; “your heart is not right with God”; “repent”; “I (Peter) see that you are full of bitterness and are captive to sin”</a:t>
            </a:r>
          </a:p>
          <a:p>
            <a:endParaRPr lang="en-US" sz="2800" dirty="0"/>
          </a:p>
          <a:p>
            <a:r>
              <a:rPr lang="en-US" sz="2800" dirty="0"/>
              <a:t>Simon cries out for prayer</a:t>
            </a:r>
          </a:p>
          <a:p>
            <a:endParaRPr lang="en-US" sz="2800" dirty="0"/>
          </a:p>
          <a:p>
            <a:r>
              <a:rPr lang="en-US" sz="2800" dirty="0"/>
              <a:t>Peter and John return to Jerusalem</a:t>
            </a:r>
          </a:p>
        </p:txBody>
      </p:sp>
    </p:spTree>
    <p:extLst>
      <p:ext uri="{BB962C8B-B14F-4D97-AF65-F5344CB8AC3E}">
        <p14:creationId xmlns:p14="http://schemas.microsoft.com/office/powerpoint/2010/main" val="333113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79E1-AAB9-4026-898E-6114F9E9AE04}"/>
              </a:ext>
            </a:extLst>
          </p:cNvPr>
          <p:cNvSpPr>
            <a:spLocks noGrp="1"/>
          </p:cNvSpPr>
          <p:nvPr>
            <p:ph type="title"/>
          </p:nvPr>
        </p:nvSpPr>
        <p:spPr>
          <a:xfrm>
            <a:off x="685800" y="422997"/>
            <a:ext cx="10820400" cy="796203"/>
          </a:xfrm>
        </p:spPr>
        <p:txBody>
          <a:bodyPr/>
          <a:lstStyle/>
          <a:p>
            <a:pPr algn="l"/>
            <a:r>
              <a:rPr lang="en-US" dirty="0"/>
              <a:t>Note: </a:t>
            </a:r>
          </a:p>
        </p:txBody>
      </p:sp>
      <p:sp>
        <p:nvSpPr>
          <p:cNvPr id="3" name="Content Placeholder 2">
            <a:extLst>
              <a:ext uri="{FF2B5EF4-FFF2-40B4-BE49-F238E27FC236}">
                <a16:creationId xmlns:a16="http://schemas.microsoft.com/office/drawing/2014/main" id="{8C78BB38-8BA6-3205-3BB2-E461B2D99C69}"/>
              </a:ext>
            </a:extLst>
          </p:cNvPr>
          <p:cNvSpPr>
            <a:spLocks noGrp="1"/>
          </p:cNvSpPr>
          <p:nvPr>
            <p:ph idx="1"/>
          </p:nvPr>
        </p:nvSpPr>
        <p:spPr>
          <a:xfrm>
            <a:off x="685800" y="1219200"/>
            <a:ext cx="10820400" cy="4999485"/>
          </a:xfrm>
        </p:spPr>
        <p:txBody>
          <a:bodyPr>
            <a:normAutofit fontScale="92500" lnSpcReduction="10000"/>
          </a:bodyPr>
          <a:lstStyle/>
          <a:p>
            <a:r>
              <a:rPr lang="en-US" sz="2800" u="sng" dirty="0"/>
              <a:t>Saul</a:t>
            </a:r>
            <a:r>
              <a:rPr lang="en-US" sz="2800" dirty="0"/>
              <a:t> = good intentions – wrong choices and actions</a:t>
            </a:r>
          </a:p>
          <a:p>
            <a:endParaRPr lang="en-US" sz="2800" dirty="0"/>
          </a:p>
          <a:p>
            <a:r>
              <a:rPr lang="en-US" sz="2800" u="sng" dirty="0"/>
              <a:t>Philip</a:t>
            </a:r>
            <a:r>
              <a:rPr lang="en-US" sz="2800" dirty="0"/>
              <a:t> = lived a pure &amp; dedicated life of obedience – brought joy to those around him</a:t>
            </a:r>
          </a:p>
          <a:p>
            <a:endParaRPr lang="en-US" sz="2800" dirty="0"/>
          </a:p>
          <a:p>
            <a:r>
              <a:rPr lang="en-US" sz="2800" u="sng" dirty="0"/>
              <a:t>Peter &amp; John</a:t>
            </a:r>
            <a:r>
              <a:rPr lang="en-US" sz="2800" dirty="0"/>
              <a:t> = used of the Lord to present the filling of the Holy Spirit to believers. Used of the Lord to judge &amp; rebuke sin and call to repentance</a:t>
            </a:r>
          </a:p>
          <a:p>
            <a:endParaRPr lang="en-US" sz="2800" dirty="0"/>
          </a:p>
          <a:p>
            <a:r>
              <a:rPr lang="en-US" sz="2800" u="sng" dirty="0"/>
              <a:t>Simon</a:t>
            </a:r>
            <a:r>
              <a:rPr lang="en-US" sz="2800" dirty="0"/>
              <a:t> = self absorbed, narcissist, was baptized but held on to lust of power, did not humble himself to have the apostles lay hands on him (lack of humility), still captive of sin and bitterness, when confronted – cried out for prayer</a:t>
            </a:r>
          </a:p>
        </p:txBody>
      </p:sp>
    </p:spTree>
    <p:extLst>
      <p:ext uri="{BB962C8B-B14F-4D97-AF65-F5344CB8AC3E}">
        <p14:creationId xmlns:p14="http://schemas.microsoft.com/office/powerpoint/2010/main" val="371488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2287AB-4429-38ED-D755-089E29BADEDB}"/>
              </a:ext>
            </a:extLst>
          </p:cNvPr>
          <p:cNvSpPr>
            <a:spLocks noGrp="1"/>
          </p:cNvSpPr>
          <p:nvPr>
            <p:ph idx="1"/>
          </p:nvPr>
        </p:nvSpPr>
        <p:spPr>
          <a:xfrm>
            <a:off x="685800" y="533400"/>
            <a:ext cx="10820400" cy="5791200"/>
          </a:xfrm>
        </p:spPr>
        <p:txBody>
          <a:bodyPr>
            <a:normAutofit/>
          </a:bodyPr>
          <a:lstStyle/>
          <a:p>
            <a:r>
              <a:rPr lang="en-US" sz="2800" dirty="0"/>
              <a:t>What about us?</a:t>
            </a:r>
          </a:p>
          <a:p>
            <a:endParaRPr lang="en-US" sz="2800" dirty="0"/>
          </a:p>
          <a:p>
            <a:r>
              <a:rPr lang="en-US" sz="2800" dirty="0"/>
              <a:t>We, too, can have good intentions but make wrong choices</a:t>
            </a:r>
          </a:p>
          <a:p>
            <a:r>
              <a:rPr lang="en-US" sz="2800" dirty="0"/>
              <a:t>We, too, can be filled with the Holy Spirit, live obedient lives, and be a fragrant of joy to those around us</a:t>
            </a:r>
          </a:p>
          <a:p>
            <a:r>
              <a:rPr lang="en-US" sz="2800" dirty="0"/>
              <a:t>We, too, can be used to judge sin, rebuke sin and call others to repentance</a:t>
            </a:r>
          </a:p>
          <a:p>
            <a:r>
              <a:rPr lang="en-US" sz="2800" dirty="0"/>
              <a:t>We, too, struggle with sin and bitterness – call for prayer!</a:t>
            </a:r>
          </a:p>
          <a:p>
            <a:endParaRPr lang="en-US" sz="2800" dirty="0"/>
          </a:p>
          <a:p>
            <a:r>
              <a:rPr lang="en-US" sz="2800" dirty="0"/>
              <a:t>Romans 8 - no more trapped by sin, we are conquerors in Jesus Christ! In Jesus, sin has no more control over our lives!</a:t>
            </a:r>
          </a:p>
          <a:p>
            <a:endParaRPr lang="en-US" sz="2800" dirty="0"/>
          </a:p>
          <a:p>
            <a:pPr marL="0" indent="0">
              <a:buNone/>
            </a:pPr>
            <a:endParaRPr lang="en-US" sz="2800" dirty="0"/>
          </a:p>
        </p:txBody>
      </p:sp>
    </p:spTree>
    <p:extLst>
      <p:ext uri="{BB962C8B-B14F-4D97-AF65-F5344CB8AC3E}">
        <p14:creationId xmlns:p14="http://schemas.microsoft.com/office/powerpoint/2010/main" val="72202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76</TotalTime>
  <Words>554</Words>
  <Application>Microsoft Macintosh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Vapor Trail</vt:lpstr>
      <vt:lpstr>Persecution scatters believers and the good news of Jesus spreads!</vt:lpstr>
      <vt:lpstr>The Story:</vt:lpstr>
      <vt:lpstr>Introduction to Philip and his ministry</vt:lpstr>
      <vt:lpstr>Meet Simon:</vt:lpstr>
      <vt:lpstr>Peter &amp; John</vt:lpstr>
      <vt:lpstr>PowerPoint Presentation</vt:lpstr>
      <vt:lpstr>Note: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Persecution scatters believers and the good news of Jesus spreads!</dc:title>
  <dc:creator>JoAnn Smith</dc:creator>
  <cp:lastModifiedBy>JoAnn Smith</cp:lastModifiedBy>
  <cp:revision>1</cp:revision>
  <dcterms:created xsi:type="dcterms:W3CDTF">2023-07-21T18:50:03Z</dcterms:created>
  <dcterms:modified xsi:type="dcterms:W3CDTF">2023-07-21T20:06:14Z</dcterms:modified>
</cp:coreProperties>
</file>