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74"/>
  </p:normalViewPr>
  <p:slideViewPr>
    <p:cSldViewPr snapToGrid="0">
      <p:cViewPr varScale="1">
        <p:scale>
          <a:sx n="105" d="100"/>
          <a:sy n="105" d="100"/>
        </p:scale>
        <p:origin x="3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/>
              <a:t>8/10/23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/>
              <a:t>8/10/23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/>
              <a:t>8/10/23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/>
              <a:t>8/10/23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/>
              <a:t>8/10/23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/>
              <a:t>8/10/23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/>
              <a:t>8/10/23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/>
              <a:t>8/10/23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/>
              <a:t>8/10/23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/>
              <a:t>8/10/23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/>
              <a:t>8/10/23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/>
              <a:t>8/10/23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/>
              <a:t>8/10/23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/>
              <a:t>8/10/23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/>
              <a:t>8/10/23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/>
              <a:t>8/10/23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/>
              <a:t>8/10/23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/>
              <a:t>8/10/23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70DB3-BD62-DCD3-CD5D-E025C5DD6A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“Get up and go!”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30AF7F-702D-D359-9D66-CFF76FA528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74626" y="4454998"/>
            <a:ext cx="8144134" cy="1970185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Acts 9: 32 – 43;</a:t>
            </a:r>
          </a:p>
          <a:p>
            <a:r>
              <a:rPr lang="en-US" sz="2800" dirty="0"/>
              <a:t>I Samuel 16;</a:t>
            </a:r>
          </a:p>
          <a:p>
            <a:r>
              <a:rPr lang="en-US" sz="2800" dirty="0"/>
              <a:t>I Kings 19; and</a:t>
            </a:r>
          </a:p>
          <a:p>
            <a:r>
              <a:rPr lang="en-US" sz="2800" dirty="0"/>
              <a:t>John 5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1819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6F2D2-42F9-0395-CEE9-5CF17D3D7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Healing of Aenas – Acts 9: 32 – 35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AB101-1161-14BC-A2EE-E8788ADE0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63927"/>
          </a:xfrm>
        </p:spPr>
        <p:txBody>
          <a:bodyPr>
            <a:normAutofit/>
          </a:bodyPr>
          <a:lstStyle/>
          <a:p>
            <a:r>
              <a:rPr lang="en-US" sz="2800" dirty="0"/>
              <a:t>Peter in Lydda</a:t>
            </a:r>
          </a:p>
          <a:p>
            <a:endParaRPr lang="en-US" sz="2800" dirty="0"/>
          </a:p>
          <a:p>
            <a:r>
              <a:rPr lang="en-US" sz="2800" dirty="0"/>
              <a:t>Paralyzed man – Aenas – paralyzed for 8 years</a:t>
            </a:r>
          </a:p>
          <a:p>
            <a:endParaRPr lang="en-US" sz="2800" dirty="0"/>
          </a:p>
          <a:p>
            <a:r>
              <a:rPr lang="en-US" sz="2800" dirty="0"/>
              <a:t>Peter said, “Jesus heals you, get up…”</a:t>
            </a:r>
          </a:p>
          <a:p>
            <a:endParaRPr lang="en-US" sz="2800" dirty="0"/>
          </a:p>
          <a:p>
            <a:r>
              <a:rPr lang="en-US" sz="2800" dirty="0"/>
              <a:t>Immediately, he got up and all who lived in Lydda saw and turned to the Lord</a:t>
            </a:r>
          </a:p>
        </p:txBody>
      </p:sp>
    </p:spTree>
    <p:extLst>
      <p:ext uri="{BB962C8B-B14F-4D97-AF65-F5344CB8AC3E}">
        <p14:creationId xmlns:p14="http://schemas.microsoft.com/office/powerpoint/2010/main" val="3526043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9D82D-7615-5450-D768-321611685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Tabitha – 9: 36 – 43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F83C1-9EC4-75AA-B492-17BB9D4FA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568" y="2093032"/>
            <a:ext cx="11460479" cy="4527224"/>
          </a:xfrm>
        </p:spPr>
        <p:txBody>
          <a:bodyPr>
            <a:normAutofit/>
          </a:bodyPr>
          <a:lstStyle/>
          <a:p>
            <a:r>
              <a:rPr lang="en-US" sz="2800" dirty="0"/>
              <a:t>In Joppa, a disciple named Tabitha or Dorcas (</a:t>
            </a:r>
            <a:r>
              <a:rPr lang="en-US" sz="2800" dirty="0" err="1"/>
              <a:t>grk</a:t>
            </a:r>
            <a:r>
              <a:rPr lang="en-US" sz="2800" dirty="0"/>
              <a:t>) was always doing good and serving the poor</a:t>
            </a:r>
          </a:p>
          <a:p>
            <a:endParaRPr lang="en-US" sz="2800" dirty="0"/>
          </a:p>
          <a:p>
            <a:r>
              <a:rPr lang="en-US" sz="2800" dirty="0"/>
              <a:t>Became sick and died </a:t>
            </a:r>
          </a:p>
          <a:p>
            <a:endParaRPr lang="en-US" sz="2800" dirty="0"/>
          </a:p>
          <a:p>
            <a:r>
              <a:rPr lang="en-US" sz="2800" dirty="0"/>
              <a:t>The widows wept and prepared Tabitha’s body for burial, placing her in an upstairs room</a:t>
            </a:r>
          </a:p>
          <a:p>
            <a:endParaRPr lang="en-US" sz="2800" dirty="0"/>
          </a:p>
          <a:p>
            <a:r>
              <a:rPr lang="en-US" sz="2800" dirty="0"/>
              <a:t>Some from Joppa heard that Peter was in Lydda and asked to come</a:t>
            </a:r>
          </a:p>
        </p:txBody>
      </p:sp>
    </p:spTree>
    <p:extLst>
      <p:ext uri="{BB962C8B-B14F-4D97-AF65-F5344CB8AC3E}">
        <p14:creationId xmlns:p14="http://schemas.microsoft.com/office/powerpoint/2010/main" val="513457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4C28B3-E902-49D1-98A0-582D277A0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3A6C14C-E755-4A02-821B-6EA2D4C9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6478287C-E119-4E9C-95B0-518478BD9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A4A294F-6D36-425B-8632-27FD6A284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532F8E-0185-8C86-8267-4287F8CBB15F}"/>
              </a:ext>
            </a:extLst>
          </p:cNvPr>
          <p:cNvSpPr txBox="1"/>
          <p:nvPr/>
        </p:nvSpPr>
        <p:spPr>
          <a:xfrm>
            <a:off x="384048" y="859728"/>
            <a:ext cx="5327904" cy="573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V39	Peter entered the room and saw the widows there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They showed him the clothes and robes Tabitha made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V40	Peter sent all of them out and got on his knees &amp; prayed, then said to her, “Get up…”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sz="28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V41 Peter took her by the hand and helped her to her feet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3D2EA5-D8DB-3B54-AF1D-95A5ABB08C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5999" y="609600"/>
            <a:ext cx="6092823" cy="5638800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02773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24C28B3-E902-49D1-98A0-582D277A0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3A6C14C-E755-4A02-821B-6EA2D4C9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6478287C-E119-4E9C-95B0-518478BD9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A4A294F-6D36-425B-8632-27FD6A284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1715A4-0D70-5478-18AD-5893A4CD9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7E918C-2D28-2311-213C-638E44E50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12408" y="2113872"/>
            <a:ext cx="6245351" cy="4591728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3200" dirty="0"/>
              <a:t>Peter calls in the widows first</a:t>
            </a:r>
          </a:p>
          <a:p>
            <a:endParaRPr lang="en-US" sz="3200" dirty="0"/>
          </a:p>
          <a:p>
            <a:r>
              <a:rPr lang="en-US" sz="3200" dirty="0"/>
              <a:t>This became known all over Joppa and many people believed</a:t>
            </a:r>
          </a:p>
          <a:p>
            <a:endParaRPr lang="en-US" sz="3200" dirty="0"/>
          </a:p>
          <a:p>
            <a:r>
              <a:rPr lang="en-US" sz="3200" dirty="0"/>
              <a:t>Peter stayed in Joppa with Simon the Tanner (leather worker)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691F086-942F-F52B-9A31-AFA656C20E8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5"/>
          <a:stretch>
            <a:fillRect/>
          </a:stretch>
        </p:blipFill>
        <p:spPr>
          <a:xfrm>
            <a:off x="680321" y="2291404"/>
            <a:ext cx="4597846" cy="4072820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25716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24C28B3-E902-49D1-98A0-582D277A0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3A6C14C-E755-4A02-821B-6EA2D4C9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6478287C-E119-4E9C-95B0-518478BD9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A4A294F-6D36-425B-8632-27FD6A284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610D2AE-07EF-436A-9755-AA8DF4B93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6CACDD17-9043-46DF-882D-420365B79C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CF2D8AD5-434A-4C0E-9F5B-C1AFD645F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EE50A6F-C371-3D36-4C68-558DB2934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49" y="753228"/>
            <a:ext cx="4584796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/>
              <a:t>Get up and go…!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E92B246D-47CC-40F8-8DE7-B65D409E9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0D0E2BE-625B-1BD4-52DB-392AAB1AB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1648" y="2336872"/>
            <a:ext cx="5650865" cy="4173655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3200" dirty="0"/>
              <a:t>I Samuel 16</a:t>
            </a:r>
          </a:p>
          <a:p>
            <a:endParaRPr lang="en-US" sz="3200" dirty="0"/>
          </a:p>
          <a:p>
            <a:r>
              <a:rPr lang="en-US" sz="3200" dirty="0"/>
              <a:t>Saul rebels against God</a:t>
            </a:r>
          </a:p>
          <a:p>
            <a:r>
              <a:rPr lang="en-US" sz="3200" dirty="0"/>
              <a:t>God removes Saul as King</a:t>
            </a:r>
          </a:p>
          <a:p>
            <a:r>
              <a:rPr lang="en-US" sz="3200" dirty="0"/>
              <a:t>Samuel leaves and never sees Saul again – mourning</a:t>
            </a:r>
          </a:p>
          <a:p>
            <a:r>
              <a:rPr lang="en-US" sz="3200" dirty="0"/>
              <a:t>God tells Samuel, “Enough! Get up and go…”</a:t>
            </a:r>
          </a:p>
        </p:txBody>
      </p:sp>
      <p:pic>
        <p:nvPicPr>
          <p:cNvPr id="10" name="Content Placeholder 9" descr="A person with a long beard&#10;&#10;Description automatically generated">
            <a:extLst>
              <a:ext uri="{FF2B5EF4-FFF2-40B4-BE49-F238E27FC236}">
                <a16:creationId xmlns:a16="http://schemas.microsoft.com/office/drawing/2014/main" id="{085FE436-E7D2-01C7-751F-E63FE06D434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5"/>
          <a:stretch>
            <a:fillRect/>
          </a:stretch>
        </p:blipFill>
        <p:spPr>
          <a:xfrm flipH="1">
            <a:off x="5885689" y="2115504"/>
            <a:ext cx="6303134" cy="4703107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46948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4C28B3-E902-49D1-98A0-582D277A0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3A6C14C-E755-4A02-821B-6EA2D4C9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6478287C-E119-4E9C-95B0-518478BD9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A4A294F-6D36-425B-8632-27FD6A284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8A4289-A524-10B6-AEB3-E95A21EE8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689" y="753228"/>
            <a:ext cx="10123494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dirty="0"/>
              <a:t>Get up and go!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7566EE-C156-BE8A-F5F7-36F3F0733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31903" y="2043368"/>
            <a:ext cx="7589409" cy="454031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800" dirty="0"/>
              <a:t>I Kings 19</a:t>
            </a:r>
          </a:p>
          <a:p>
            <a:endParaRPr lang="en-US" sz="2800" dirty="0"/>
          </a:p>
          <a:p>
            <a:r>
              <a:rPr lang="en-US" sz="2800" dirty="0"/>
              <a:t>Elijah experiences a great victory</a:t>
            </a:r>
          </a:p>
          <a:p>
            <a:r>
              <a:rPr lang="en-US" sz="2800" dirty="0"/>
              <a:t>Jezebel’s threat</a:t>
            </a:r>
          </a:p>
          <a:p>
            <a:r>
              <a:rPr lang="en-US" sz="2800" dirty="0"/>
              <a:t>Elijah runs … God asks, “What are you doing here?”</a:t>
            </a:r>
          </a:p>
          <a:p>
            <a:r>
              <a:rPr lang="en-US" sz="2800" dirty="0"/>
              <a:t>The Lord sent an angel to minister to Elijah 3 times, then told Elijah, “get up and eat…”</a:t>
            </a:r>
          </a:p>
        </p:txBody>
      </p:sp>
      <p:pic>
        <p:nvPicPr>
          <p:cNvPr id="5" name="Content Placeholder 4" descr="A painting of a person with a turban&#10;&#10;Description automatically generated">
            <a:extLst>
              <a:ext uri="{FF2B5EF4-FFF2-40B4-BE49-F238E27FC236}">
                <a16:creationId xmlns:a16="http://schemas.microsoft.com/office/drawing/2014/main" id="{411DEC0D-798E-E08A-1558-D6C087A1B93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5"/>
          <a:stretch>
            <a:fillRect/>
          </a:stretch>
        </p:blipFill>
        <p:spPr>
          <a:xfrm>
            <a:off x="170688" y="2405756"/>
            <a:ext cx="3791711" cy="4007236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77996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4C28B3-E902-49D1-98A0-582D277A0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3A6C14C-E755-4A02-821B-6EA2D4C9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6478287C-E119-4E9C-95B0-518478BD9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A4A294F-6D36-425B-8632-27FD6A284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4979F40-3A44-4CCB-9EB7-F8318BCE5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5291D39-6B03-4BB5-BFC6-CBF11E90B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2000" cy="685800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AFD071FA-0514-4371-9568-86216A1F46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211DDA4-E7B5-4325-A844-B7F59B084B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43136-1DCE-DE4C-E079-AF677887E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5" y="753228"/>
            <a:ext cx="4670140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dirty="0"/>
              <a:t>Get up and go!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0D58E222-6309-4F79-AC20-9D3C69CD9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2B6717-9C32-7CF9-CD96-96D63554D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6305" y="2115504"/>
            <a:ext cx="4344737" cy="444379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800" dirty="0"/>
              <a:t>John 5</a:t>
            </a:r>
          </a:p>
          <a:p>
            <a:endParaRPr lang="en-US" sz="2800" dirty="0"/>
          </a:p>
          <a:p>
            <a:r>
              <a:rPr lang="en-US" sz="2800" dirty="0"/>
              <a:t>Jesus heals the lame man at the Pool of Bethesda</a:t>
            </a:r>
          </a:p>
          <a:p>
            <a:endParaRPr lang="en-US" sz="2800" dirty="0"/>
          </a:p>
          <a:p>
            <a:r>
              <a:rPr lang="en-US" sz="2800" dirty="0"/>
              <a:t>Jesus told him, “Get up, pick up your mat, and walk – go!”</a:t>
            </a:r>
          </a:p>
        </p:txBody>
      </p:sp>
      <p:pic>
        <p:nvPicPr>
          <p:cNvPr id="5" name="Content Placeholder 4" descr="A person in a robe shaking hands with a person in a stone wall&#10;&#10;Description automatically generated">
            <a:extLst>
              <a:ext uri="{FF2B5EF4-FFF2-40B4-BE49-F238E27FC236}">
                <a16:creationId xmlns:a16="http://schemas.microsoft.com/office/drawing/2014/main" id="{E3536268-3FB6-57B8-96A2-D46B8423325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5"/>
          <a:stretch>
            <a:fillRect/>
          </a:stretch>
        </p:blipFill>
        <p:spPr>
          <a:xfrm>
            <a:off x="5258496" y="1030762"/>
            <a:ext cx="6269479" cy="4905427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80274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B604E75-A701-4F72-1BEE-9658E3FD4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It is time!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5B93B1-0671-D754-B9C5-AFD34184D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5400" dirty="0"/>
              <a:t>Get up and go!</a:t>
            </a:r>
          </a:p>
        </p:txBody>
      </p:sp>
    </p:spTree>
    <p:extLst>
      <p:ext uri="{BB962C8B-B14F-4D97-AF65-F5344CB8AC3E}">
        <p14:creationId xmlns:p14="http://schemas.microsoft.com/office/powerpoint/2010/main" val="144738221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71</TotalTime>
  <Words>352</Words>
  <Application>Microsoft Macintosh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</vt:lpstr>
      <vt:lpstr>“Get up and go!”</vt:lpstr>
      <vt:lpstr>Healing of Aenas – Acts 9: 32 – 35 </vt:lpstr>
      <vt:lpstr>Tabitha – 9: 36 – 43 </vt:lpstr>
      <vt:lpstr>PowerPoint Presentation</vt:lpstr>
      <vt:lpstr>PowerPoint Presentation</vt:lpstr>
      <vt:lpstr>Get up and go…!</vt:lpstr>
      <vt:lpstr>Get up and go!</vt:lpstr>
      <vt:lpstr>Get up and go!</vt:lpstr>
      <vt:lpstr>It is time!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“Get up and go!”</dc:title>
  <dc:creator>JoAnn Smith</dc:creator>
  <cp:lastModifiedBy>JoAnn Smith</cp:lastModifiedBy>
  <cp:revision>2</cp:revision>
  <dcterms:created xsi:type="dcterms:W3CDTF">2023-08-11T03:00:07Z</dcterms:created>
  <dcterms:modified xsi:type="dcterms:W3CDTF">2023-08-11T04:12:22Z</dcterms:modified>
</cp:coreProperties>
</file>