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8/26/23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8/26/23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5F09647-8FD6-BC5C-A2A1-D6743A295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3094" y="1017431"/>
            <a:ext cx="8791575" cy="553791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A Quantum Shift… back to a nation of Priests!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pPr algn="r"/>
            <a:r>
              <a:rPr lang="en-US" sz="3600" dirty="0">
                <a:solidFill>
                  <a:schemeClr val="tx1"/>
                </a:solidFill>
              </a:rPr>
              <a:t>Acts 11: 1 - 19</a:t>
            </a:r>
          </a:p>
        </p:txBody>
      </p:sp>
    </p:spTree>
    <p:extLst>
      <p:ext uri="{BB962C8B-B14F-4D97-AF65-F5344CB8AC3E}">
        <p14:creationId xmlns:p14="http://schemas.microsoft.com/office/powerpoint/2010/main" val="339315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F1D6-44C1-3A4F-5805-18D54866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57909"/>
            <a:ext cx="9905998" cy="88831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Peter has to explain himself!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95AD-BAD3-D4BA-C05E-B97500A6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87887"/>
            <a:ext cx="10359422" cy="512579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V1 pre computers; pre-Instant Messaging; pre-FaceBook! All of Judea heard!</a:t>
            </a:r>
          </a:p>
          <a:p>
            <a:r>
              <a:rPr lang="en-US" sz="3200" dirty="0">
                <a:solidFill>
                  <a:schemeClr val="bg1"/>
                </a:solidFill>
              </a:rPr>
              <a:t>V2 &amp; 3 Peter was criticized from other Christians – “You ate with them!”</a:t>
            </a:r>
          </a:p>
          <a:p>
            <a:r>
              <a:rPr lang="en-US" sz="3200" dirty="0">
                <a:solidFill>
                  <a:schemeClr val="bg1"/>
                </a:solidFill>
              </a:rPr>
              <a:t>V4-17 Peter told them the whole story (had 6 others confirm)</a:t>
            </a:r>
          </a:p>
          <a:p>
            <a:pPr lvl="1"/>
            <a:r>
              <a:rPr lang="en-US" sz="2800" dirty="0"/>
              <a:t>God said, “don’t call anything impure that I made clean!”</a:t>
            </a:r>
          </a:p>
          <a:p>
            <a:pPr lvl="1"/>
            <a:r>
              <a:rPr lang="en-US" sz="2800" dirty="0"/>
              <a:t>As I (Peter) spoke, the Holy Spirit came and they spoke in tongues like us!”</a:t>
            </a:r>
          </a:p>
          <a:p>
            <a:endParaRPr lang="en-US" sz="3200" dirty="0"/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C3048-5D2A-F8AE-2A37-B9C59DC01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19388"/>
            <a:ext cx="9905999" cy="541771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V17 Peter: “So if God gave them the same gift He gave us who believed in the Lord Jesus Christ, who was I to think that I could stand in God’s way?”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/>
              <a:t>V19 Those who criticized Peter said, “So then even to the Gentiles God has granted repentance that leads to life!”</a:t>
            </a:r>
          </a:p>
        </p:txBody>
      </p:sp>
    </p:spTree>
    <p:extLst>
      <p:ext uri="{BB962C8B-B14F-4D97-AF65-F5344CB8AC3E}">
        <p14:creationId xmlns:p14="http://schemas.microsoft.com/office/powerpoint/2010/main" val="221766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12180-680D-1627-5128-21F5D3108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437882"/>
            <a:ext cx="9905999" cy="58470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How odd that the Jewish Christians did not remember that even the Jewish practiced accepting other races to convert to become Jewish converts…</a:t>
            </a:r>
          </a:p>
        </p:txBody>
      </p:sp>
    </p:spTree>
    <p:extLst>
      <p:ext uri="{BB962C8B-B14F-4D97-AF65-F5344CB8AC3E}">
        <p14:creationId xmlns:p14="http://schemas.microsoft.com/office/powerpoint/2010/main" val="250788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7171-1C57-832B-86CC-8C2D7A07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27514"/>
            <a:ext cx="9905998" cy="1063404"/>
          </a:xfrm>
        </p:spPr>
        <p:txBody>
          <a:bodyPr/>
          <a:lstStyle/>
          <a:p>
            <a:r>
              <a:rPr lang="en-US" dirty="0"/>
              <a:t>See God’s intentions in Exodus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5B7D7-EFCE-12BD-23A8-D2F9C8939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90918"/>
            <a:ext cx="10423816" cy="504851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V1 Stated 3 months after the crossing of the Red Sea</a:t>
            </a:r>
          </a:p>
          <a:p>
            <a:r>
              <a:rPr lang="en-US" sz="2800" dirty="0">
                <a:solidFill>
                  <a:schemeClr val="bg1"/>
                </a:solidFill>
              </a:rPr>
              <a:t>V4 “You yourselves have seen what I did in Egypt, and how I carried you on eagles’ wings and brought you to Myself…</a:t>
            </a:r>
          </a:p>
          <a:p>
            <a:r>
              <a:rPr lang="en-US" sz="2800" dirty="0">
                <a:solidFill>
                  <a:schemeClr val="bg1"/>
                </a:solidFill>
              </a:rPr>
              <a:t>V5 Now if you obey Me fully and keep My covenant, then out of all </a:t>
            </a:r>
            <a:r>
              <a:rPr lang="en-US" sz="2800" dirty="0"/>
              <a:t>nations you (Israel) will be My treasured possession, although the whole earth is Mine…</a:t>
            </a:r>
          </a:p>
          <a:p>
            <a:r>
              <a:rPr lang="en-US" sz="2800" dirty="0"/>
              <a:t>V6 You (Israel) will be for Me a kingdom of priests and a holy nation!”</a:t>
            </a:r>
          </a:p>
        </p:txBody>
      </p:sp>
    </p:spTree>
    <p:extLst>
      <p:ext uri="{BB962C8B-B14F-4D97-AF65-F5344CB8AC3E}">
        <p14:creationId xmlns:p14="http://schemas.microsoft.com/office/powerpoint/2010/main" val="382115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381A7-7F1A-5640-56DF-E24575019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26524"/>
            <a:ext cx="9905999" cy="4417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Israel’s failure is recorded in II Chronicles 36:14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dirty="0"/>
              <a:t>“…all the leaders of the priests and people became more and more unfaithful following all the detestable practices of the nations (around them) and defiling the temple of the Lord.” </a:t>
            </a:r>
          </a:p>
        </p:txBody>
      </p:sp>
    </p:spTree>
    <p:extLst>
      <p:ext uri="{BB962C8B-B14F-4D97-AF65-F5344CB8AC3E}">
        <p14:creationId xmlns:p14="http://schemas.microsoft.com/office/powerpoint/2010/main" val="207559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FDD5-30CA-0100-7DB6-82D94C37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86366"/>
            <a:ext cx="10243512" cy="598867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But because Jesus Christ, God’s Son, came, bled, died on the cross to pay for our sins, rose again, and is coming back again…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bg1"/>
                </a:solidFill>
              </a:rPr>
              <a:t>I Peter 2: 9 says, “But you (the believer in Jesus) are a chosen people, a royal priesthood, a holy nation, God’s chosen possession (Ex 19), that you may </a:t>
            </a:r>
            <a:r>
              <a:rPr lang="en-US" sz="3200" dirty="0"/>
              <a:t>declare the praises of Him Who called you out of darkness and into His marvelous (phenomenal) light!”</a:t>
            </a:r>
          </a:p>
        </p:txBody>
      </p:sp>
    </p:spTree>
    <p:extLst>
      <p:ext uri="{BB962C8B-B14F-4D97-AF65-F5344CB8AC3E}">
        <p14:creationId xmlns:p14="http://schemas.microsoft.com/office/powerpoint/2010/main" val="127975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E7C26-6978-C6EB-13FF-3738EA8B6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37126"/>
            <a:ext cx="9905999" cy="5125791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It was God’s promise to Abraham – Gen 12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The Jewish Nation was to be the world’s priests – Ex 19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Israel become unfaithful – II Chronicles 36:14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Then Jesus came and re-established the priestly nation through those who believe and live obedient to Him.</a:t>
            </a:r>
          </a:p>
        </p:txBody>
      </p:sp>
    </p:spTree>
    <p:extLst>
      <p:ext uri="{BB962C8B-B14F-4D97-AF65-F5344CB8AC3E}">
        <p14:creationId xmlns:p14="http://schemas.microsoft.com/office/powerpoint/2010/main" val="330774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EFA0A-3B8E-0B89-7A21-AAE7F5878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47730"/>
            <a:ext cx="9905999" cy="5962918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You are His royal priests to your families, to those you work with, to those who you live around…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You are to live a life that reflects Jesus as your Savior – He brought you out of sin/darkness and now you have His light and life in you!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4400" dirty="0"/>
              <a:t>You are His priests! – the Challenge!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70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49</TotalTime>
  <Words>518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PowerPoint Presentation</vt:lpstr>
      <vt:lpstr>Peter has to explain himself!</vt:lpstr>
      <vt:lpstr>PowerPoint Presentation</vt:lpstr>
      <vt:lpstr>PowerPoint Presentation</vt:lpstr>
      <vt:lpstr>See God’s intentions in Exodus 19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 Smith</dc:creator>
  <cp:lastModifiedBy>JoAnn Smith</cp:lastModifiedBy>
  <cp:revision>1</cp:revision>
  <dcterms:created xsi:type="dcterms:W3CDTF">2023-08-26T18:25:47Z</dcterms:created>
  <dcterms:modified xsi:type="dcterms:W3CDTF">2023-08-26T19:15:07Z</dcterms:modified>
</cp:coreProperties>
</file>