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574"/>
  </p:normalViewPr>
  <p:slideViewPr>
    <p:cSldViewPr snapToGrid="0">
      <p:cViewPr varScale="1">
        <p:scale>
          <a:sx n="105" d="100"/>
          <a:sy n="105" d="100"/>
        </p:scale>
        <p:origin x="3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F5A4BD-571C-DE4F-BA77-1915ADC1F958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366480-687E-2545-9544-38F54DF878D0}">
      <dgm:prSet phldrT="[Text]"/>
      <dgm:spPr/>
      <dgm:t>
        <a:bodyPr/>
        <a:lstStyle/>
        <a:p>
          <a:r>
            <a:rPr lang="en-US" dirty="0"/>
            <a:t>P/Saul Persecution and Conversion</a:t>
          </a:r>
        </a:p>
      </dgm:t>
    </dgm:pt>
    <dgm:pt modelId="{1903E136-DCFA-614E-8D7F-A94481C3B92B}" type="parTrans" cxnId="{F9065370-0502-1646-9D9F-0A579BF974C5}">
      <dgm:prSet/>
      <dgm:spPr/>
      <dgm:t>
        <a:bodyPr/>
        <a:lstStyle/>
        <a:p>
          <a:endParaRPr lang="en-US"/>
        </a:p>
      </dgm:t>
    </dgm:pt>
    <dgm:pt modelId="{98B1DB34-5115-324F-91E9-E9994253C90D}" type="sibTrans" cxnId="{F9065370-0502-1646-9D9F-0A579BF974C5}">
      <dgm:prSet/>
      <dgm:spPr/>
      <dgm:t>
        <a:bodyPr/>
        <a:lstStyle/>
        <a:p>
          <a:endParaRPr lang="en-US"/>
        </a:p>
      </dgm:t>
    </dgm:pt>
    <dgm:pt modelId="{B4F6F18F-A15A-8247-8D0B-C59BA6E8343D}">
      <dgm:prSet phldrT="[Text]"/>
      <dgm:spPr/>
      <dgm:t>
        <a:bodyPr/>
        <a:lstStyle/>
        <a:p>
          <a:r>
            <a:rPr lang="en-US" dirty="0"/>
            <a:t>Barnabas’ Relationship</a:t>
          </a:r>
        </a:p>
      </dgm:t>
    </dgm:pt>
    <dgm:pt modelId="{6F28F1EA-AF8C-EC4B-883B-D98E5E4BD72C}" type="parTrans" cxnId="{91224A53-FC06-B14F-AC14-3EAF1326F1BC}">
      <dgm:prSet/>
      <dgm:spPr/>
      <dgm:t>
        <a:bodyPr/>
        <a:lstStyle/>
        <a:p>
          <a:endParaRPr lang="en-US"/>
        </a:p>
      </dgm:t>
    </dgm:pt>
    <dgm:pt modelId="{44316988-69FA-6F41-A46E-17C20BC858C0}" type="sibTrans" cxnId="{91224A53-FC06-B14F-AC14-3EAF1326F1BC}">
      <dgm:prSet/>
      <dgm:spPr/>
      <dgm:t>
        <a:bodyPr/>
        <a:lstStyle/>
        <a:p>
          <a:endParaRPr lang="en-US"/>
        </a:p>
      </dgm:t>
    </dgm:pt>
    <dgm:pt modelId="{403535F9-BFA1-E44B-BBB3-115851D8E2D3}">
      <dgm:prSet phldrT="[Text]"/>
      <dgm:spPr/>
      <dgm:t>
        <a:bodyPr/>
        <a:lstStyle/>
        <a:p>
          <a:r>
            <a:rPr lang="en-US" dirty="0"/>
            <a:t>Brought them to Antioch</a:t>
          </a:r>
        </a:p>
      </dgm:t>
    </dgm:pt>
    <dgm:pt modelId="{BDFE0BD2-FAF8-F743-B4F1-E8CCA2664B73}" type="parTrans" cxnId="{66C720ED-EB69-5949-A778-F4531A06F5B9}">
      <dgm:prSet/>
      <dgm:spPr/>
      <dgm:t>
        <a:bodyPr/>
        <a:lstStyle/>
        <a:p>
          <a:endParaRPr lang="en-US"/>
        </a:p>
      </dgm:t>
    </dgm:pt>
    <dgm:pt modelId="{D9C9DFF9-39CB-1F46-809F-AA6A574FCFBB}" type="sibTrans" cxnId="{66C720ED-EB69-5949-A778-F4531A06F5B9}">
      <dgm:prSet/>
      <dgm:spPr/>
      <dgm:t>
        <a:bodyPr/>
        <a:lstStyle/>
        <a:p>
          <a:endParaRPr lang="en-US"/>
        </a:p>
      </dgm:t>
    </dgm:pt>
    <dgm:pt modelId="{464D8937-40DD-E44C-B526-6F9CA073BA53}">
      <dgm:prSet phldrT="[Text]"/>
      <dgm:spPr/>
      <dgm:t>
        <a:bodyPr/>
        <a:lstStyle/>
        <a:p>
          <a:r>
            <a:rPr lang="en-US" dirty="0"/>
            <a:t>Christians grow</a:t>
          </a:r>
        </a:p>
      </dgm:t>
    </dgm:pt>
    <dgm:pt modelId="{22A2D2E4-FBF6-5C4A-BED9-BC3BDA321335}" type="parTrans" cxnId="{C00072FF-5AAA-1F4C-97DD-125E62AF0B13}">
      <dgm:prSet/>
      <dgm:spPr/>
      <dgm:t>
        <a:bodyPr/>
        <a:lstStyle/>
        <a:p>
          <a:endParaRPr lang="en-US"/>
        </a:p>
      </dgm:t>
    </dgm:pt>
    <dgm:pt modelId="{5E0FB854-AB4F-F54B-82D5-CB4E6DB66C2D}" type="sibTrans" cxnId="{C00072FF-5AAA-1F4C-97DD-125E62AF0B13}">
      <dgm:prSet/>
      <dgm:spPr/>
      <dgm:t>
        <a:bodyPr/>
        <a:lstStyle/>
        <a:p>
          <a:endParaRPr lang="en-US"/>
        </a:p>
      </dgm:t>
    </dgm:pt>
    <dgm:pt modelId="{A618D420-E1E8-4C4E-AC07-9A9CE345C0BC}">
      <dgm:prSet phldrT="[Text]"/>
      <dgm:spPr/>
      <dgm:t>
        <a:bodyPr/>
        <a:lstStyle/>
        <a:p>
          <a:r>
            <a:rPr lang="en-US" dirty="0"/>
            <a:t>Church reaches beyond their walls</a:t>
          </a:r>
        </a:p>
      </dgm:t>
    </dgm:pt>
    <dgm:pt modelId="{7DB844BD-5963-FB41-8489-0BE009EBDF9C}" type="parTrans" cxnId="{63E3D622-0BB8-B941-9A80-9A76652EB51D}">
      <dgm:prSet/>
      <dgm:spPr/>
      <dgm:t>
        <a:bodyPr/>
        <a:lstStyle/>
        <a:p>
          <a:endParaRPr lang="en-US"/>
        </a:p>
      </dgm:t>
    </dgm:pt>
    <dgm:pt modelId="{6F76E6E6-938C-9D4B-8102-2E5ADB8E852F}" type="sibTrans" cxnId="{63E3D622-0BB8-B941-9A80-9A76652EB51D}">
      <dgm:prSet/>
      <dgm:spPr/>
      <dgm:t>
        <a:bodyPr/>
        <a:lstStyle/>
        <a:p>
          <a:endParaRPr lang="en-US"/>
        </a:p>
      </dgm:t>
    </dgm:pt>
    <dgm:pt modelId="{0A51C553-038B-B741-ABE2-E968A4D32A35}" type="pres">
      <dgm:prSet presAssocID="{A4F5A4BD-571C-DE4F-BA77-1915ADC1F958}" presName="cycle" presStyleCnt="0">
        <dgm:presLayoutVars>
          <dgm:dir/>
          <dgm:resizeHandles val="exact"/>
        </dgm:presLayoutVars>
      </dgm:prSet>
      <dgm:spPr/>
    </dgm:pt>
    <dgm:pt modelId="{7DC2E365-8EBF-584B-ABD3-46A9DF0B9EEB}" type="pres">
      <dgm:prSet presAssocID="{55366480-687E-2545-9544-38F54DF878D0}" presName="node" presStyleLbl="node1" presStyleIdx="0" presStyleCnt="5" custScaleX="137459" custScaleY="176052" custRadScaleRad="102920" custRadScaleInc="24129">
        <dgm:presLayoutVars>
          <dgm:bulletEnabled val="1"/>
        </dgm:presLayoutVars>
      </dgm:prSet>
      <dgm:spPr/>
    </dgm:pt>
    <dgm:pt modelId="{C5B896D3-96B8-164F-BE18-2581D1475CCC}" type="pres">
      <dgm:prSet presAssocID="{55366480-687E-2545-9544-38F54DF878D0}" presName="spNode" presStyleCnt="0"/>
      <dgm:spPr/>
    </dgm:pt>
    <dgm:pt modelId="{3C4419CB-D537-274D-B6AB-54477D8629E7}" type="pres">
      <dgm:prSet presAssocID="{98B1DB34-5115-324F-91E9-E9994253C90D}" presName="sibTrans" presStyleLbl="sibTrans1D1" presStyleIdx="0" presStyleCnt="5"/>
      <dgm:spPr/>
    </dgm:pt>
    <dgm:pt modelId="{F3F73480-4FD8-5D4E-9433-CAAEAEC878B6}" type="pres">
      <dgm:prSet presAssocID="{B4F6F18F-A15A-8247-8D0B-C59BA6E8343D}" presName="node" presStyleLbl="node1" presStyleIdx="1" presStyleCnt="5" custScaleX="127357" custRadScaleRad="87050" custRadScaleInc="26115">
        <dgm:presLayoutVars>
          <dgm:bulletEnabled val="1"/>
        </dgm:presLayoutVars>
      </dgm:prSet>
      <dgm:spPr/>
    </dgm:pt>
    <dgm:pt modelId="{A71B3801-210D-9143-BA4C-19B0DAC7C003}" type="pres">
      <dgm:prSet presAssocID="{B4F6F18F-A15A-8247-8D0B-C59BA6E8343D}" presName="spNode" presStyleCnt="0"/>
      <dgm:spPr/>
    </dgm:pt>
    <dgm:pt modelId="{86A7E9E6-F03C-4646-8ACB-9386F6EFE569}" type="pres">
      <dgm:prSet presAssocID="{44316988-69FA-6F41-A46E-17C20BC858C0}" presName="sibTrans" presStyleLbl="sibTrans1D1" presStyleIdx="1" presStyleCnt="5"/>
      <dgm:spPr/>
    </dgm:pt>
    <dgm:pt modelId="{48FC8895-30BF-AC4E-9506-23273869BF87}" type="pres">
      <dgm:prSet presAssocID="{403535F9-BFA1-E44B-BBB3-115851D8E2D3}" presName="node" presStyleLbl="node1" presStyleIdx="2" presStyleCnt="5" custScaleX="149848" custRadScaleRad="110920" custRadScaleInc="-29860">
        <dgm:presLayoutVars>
          <dgm:bulletEnabled val="1"/>
        </dgm:presLayoutVars>
      </dgm:prSet>
      <dgm:spPr/>
    </dgm:pt>
    <dgm:pt modelId="{3FA0C9F6-1AE2-3E43-BF5C-E887DD3D2A02}" type="pres">
      <dgm:prSet presAssocID="{403535F9-BFA1-E44B-BBB3-115851D8E2D3}" presName="spNode" presStyleCnt="0"/>
      <dgm:spPr/>
    </dgm:pt>
    <dgm:pt modelId="{605F48EF-A165-F84A-B8CE-E743BC2754F9}" type="pres">
      <dgm:prSet presAssocID="{D9C9DFF9-39CB-1F46-809F-AA6A574FCFBB}" presName="sibTrans" presStyleLbl="sibTrans1D1" presStyleIdx="2" presStyleCnt="5"/>
      <dgm:spPr/>
    </dgm:pt>
    <dgm:pt modelId="{E86BCD67-322F-E24A-9140-D7A6B13C24E8}" type="pres">
      <dgm:prSet presAssocID="{464D8937-40DD-E44C-B526-6F9CA073BA53}" presName="node" presStyleLbl="node1" presStyleIdx="3" presStyleCnt="5" custScaleX="148826">
        <dgm:presLayoutVars>
          <dgm:bulletEnabled val="1"/>
        </dgm:presLayoutVars>
      </dgm:prSet>
      <dgm:spPr/>
    </dgm:pt>
    <dgm:pt modelId="{224EC382-D151-C24E-BEA2-A3DE75D12F0F}" type="pres">
      <dgm:prSet presAssocID="{464D8937-40DD-E44C-B526-6F9CA073BA53}" presName="spNode" presStyleCnt="0"/>
      <dgm:spPr/>
    </dgm:pt>
    <dgm:pt modelId="{80E459C7-FEA5-604D-9B7F-01C6A901D6C2}" type="pres">
      <dgm:prSet presAssocID="{5E0FB854-AB4F-F54B-82D5-CB4E6DB66C2D}" presName="sibTrans" presStyleLbl="sibTrans1D1" presStyleIdx="3" presStyleCnt="5"/>
      <dgm:spPr/>
    </dgm:pt>
    <dgm:pt modelId="{368B4DD1-182C-D349-B08C-F4972B24A591}" type="pres">
      <dgm:prSet presAssocID="{A618D420-E1E8-4C4E-AC07-9A9CE345C0BC}" presName="node" presStyleLbl="node1" presStyleIdx="4" presStyleCnt="5" custScaleX="143274" custRadScaleRad="70587" custRadScaleInc="-20545">
        <dgm:presLayoutVars>
          <dgm:bulletEnabled val="1"/>
        </dgm:presLayoutVars>
      </dgm:prSet>
      <dgm:spPr/>
    </dgm:pt>
    <dgm:pt modelId="{155C9172-861D-B245-9A76-97778A9302B7}" type="pres">
      <dgm:prSet presAssocID="{A618D420-E1E8-4C4E-AC07-9A9CE345C0BC}" presName="spNode" presStyleCnt="0"/>
      <dgm:spPr/>
    </dgm:pt>
    <dgm:pt modelId="{D42E8336-A662-F041-B4B7-C7D05A0D7CA9}" type="pres">
      <dgm:prSet presAssocID="{6F76E6E6-938C-9D4B-8102-2E5ADB8E852F}" presName="sibTrans" presStyleLbl="sibTrans1D1" presStyleIdx="4" presStyleCnt="5"/>
      <dgm:spPr/>
    </dgm:pt>
  </dgm:ptLst>
  <dgm:cxnLst>
    <dgm:cxn modelId="{D76F811B-1410-684E-9372-12B4A599747D}" type="presOf" srcId="{55366480-687E-2545-9544-38F54DF878D0}" destId="{7DC2E365-8EBF-584B-ABD3-46A9DF0B9EEB}" srcOrd="0" destOrd="0" presId="urn:microsoft.com/office/officeart/2005/8/layout/cycle5"/>
    <dgm:cxn modelId="{0B66851D-58E4-C34A-AAA7-903B537C5070}" type="presOf" srcId="{A4F5A4BD-571C-DE4F-BA77-1915ADC1F958}" destId="{0A51C553-038B-B741-ABE2-E968A4D32A35}" srcOrd="0" destOrd="0" presId="urn:microsoft.com/office/officeart/2005/8/layout/cycle5"/>
    <dgm:cxn modelId="{63E3D622-0BB8-B941-9A80-9A76652EB51D}" srcId="{A4F5A4BD-571C-DE4F-BA77-1915ADC1F958}" destId="{A618D420-E1E8-4C4E-AC07-9A9CE345C0BC}" srcOrd="4" destOrd="0" parTransId="{7DB844BD-5963-FB41-8489-0BE009EBDF9C}" sibTransId="{6F76E6E6-938C-9D4B-8102-2E5ADB8E852F}"/>
    <dgm:cxn modelId="{E9513B24-69A6-EC49-8A3B-C59A242A9630}" type="presOf" srcId="{44316988-69FA-6F41-A46E-17C20BC858C0}" destId="{86A7E9E6-F03C-4646-8ACB-9386F6EFE569}" srcOrd="0" destOrd="0" presId="urn:microsoft.com/office/officeart/2005/8/layout/cycle5"/>
    <dgm:cxn modelId="{8ABAF83B-9EA1-594E-89AA-9CB62810C564}" type="presOf" srcId="{98B1DB34-5115-324F-91E9-E9994253C90D}" destId="{3C4419CB-D537-274D-B6AB-54477D8629E7}" srcOrd="0" destOrd="0" presId="urn:microsoft.com/office/officeart/2005/8/layout/cycle5"/>
    <dgm:cxn modelId="{A3A3BD4B-E66D-B64B-B15B-E505740ADEEC}" type="presOf" srcId="{403535F9-BFA1-E44B-BBB3-115851D8E2D3}" destId="{48FC8895-30BF-AC4E-9506-23273869BF87}" srcOrd="0" destOrd="0" presId="urn:microsoft.com/office/officeart/2005/8/layout/cycle5"/>
    <dgm:cxn modelId="{91224A53-FC06-B14F-AC14-3EAF1326F1BC}" srcId="{A4F5A4BD-571C-DE4F-BA77-1915ADC1F958}" destId="{B4F6F18F-A15A-8247-8D0B-C59BA6E8343D}" srcOrd="1" destOrd="0" parTransId="{6F28F1EA-AF8C-EC4B-883B-D98E5E4BD72C}" sibTransId="{44316988-69FA-6F41-A46E-17C20BC858C0}"/>
    <dgm:cxn modelId="{427CC454-C858-D34B-B294-E80BF2DBC322}" type="presOf" srcId="{6F76E6E6-938C-9D4B-8102-2E5ADB8E852F}" destId="{D42E8336-A662-F041-B4B7-C7D05A0D7CA9}" srcOrd="0" destOrd="0" presId="urn:microsoft.com/office/officeart/2005/8/layout/cycle5"/>
    <dgm:cxn modelId="{F9065370-0502-1646-9D9F-0A579BF974C5}" srcId="{A4F5A4BD-571C-DE4F-BA77-1915ADC1F958}" destId="{55366480-687E-2545-9544-38F54DF878D0}" srcOrd="0" destOrd="0" parTransId="{1903E136-DCFA-614E-8D7F-A94481C3B92B}" sibTransId="{98B1DB34-5115-324F-91E9-E9994253C90D}"/>
    <dgm:cxn modelId="{70F35797-639F-8345-85B8-7DD04A78592A}" type="presOf" srcId="{B4F6F18F-A15A-8247-8D0B-C59BA6E8343D}" destId="{F3F73480-4FD8-5D4E-9433-CAAEAEC878B6}" srcOrd="0" destOrd="0" presId="urn:microsoft.com/office/officeart/2005/8/layout/cycle5"/>
    <dgm:cxn modelId="{1BF6C6B6-A961-5948-845F-BD8DCF4512EE}" type="presOf" srcId="{A618D420-E1E8-4C4E-AC07-9A9CE345C0BC}" destId="{368B4DD1-182C-D349-B08C-F4972B24A591}" srcOrd="0" destOrd="0" presId="urn:microsoft.com/office/officeart/2005/8/layout/cycle5"/>
    <dgm:cxn modelId="{A33B46CF-69BE-C643-A8CD-1844FFE98437}" type="presOf" srcId="{464D8937-40DD-E44C-B526-6F9CA073BA53}" destId="{E86BCD67-322F-E24A-9140-D7A6B13C24E8}" srcOrd="0" destOrd="0" presId="urn:microsoft.com/office/officeart/2005/8/layout/cycle5"/>
    <dgm:cxn modelId="{95C4DCD5-8D86-5644-9E63-B81E80A0FBF0}" type="presOf" srcId="{D9C9DFF9-39CB-1F46-809F-AA6A574FCFBB}" destId="{605F48EF-A165-F84A-B8CE-E743BC2754F9}" srcOrd="0" destOrd="0" presId="urn:microsoft.com/office/officeart/2005/8/layout/cycle5"/>
    <dgm:cxn modelId="{1181DAEA-36B6-8247-B98C-6F7759F9E1AF}" type="presOf" srcId="{5E0FB854-AB4F-F54B-82D5-CB4E6DB66C2D}" destId="{80E459C7-FEA5-604D-9B7F-01C6A901D6C2}" srcOrd="0" destOrd="0" presId="urn:microsoft.com/office/officeart/2005/8/layout/cycle5"/>
    <dgm:cxn modelId="{66C720ED-EB69-5949-A778-F4531A06F5B9}" srcId="{A4F5A4BD-571C-DE4F-BA77-1915ADC1F958}" destId="{403535F9-BFA1-E44B-BBB3-115851D8E2D3}" srcOrd="2" destOrd="0" parTransId="{BDFE0BD2-FAF8-F743-B4F1-E8CCA2664B73}" sibTransId="{D9C9DFF9-39CB-1F46-809F-AA6A574FCFBB}"/>
    <dgm:cxn modelId="{C00072FF-5AAA-1F4C-97DD-125E62AF0B13}" srcId="{A4F5A4BD-571C-DE4F-BA77-1915ADC1F958}" destId="{464D8937-40DD-E44C-B526-6F9CA073BA53}" srcOrd="3" destOrd="0" parTransId="{22A2D2E4-FBF6-5C4A-BED9-BC3BDA321335}" sibTransId="{5E0FB854-AB4F-F54B-82D5-CB4E6DB66C2D}"/>
    <dgm:cxn modelId="{777D2D29-F620-134F-BDC9-5C536D3BC278}" type="presParOf" srcId="{0A51C553-038B-B741-ABE2-E968A4D32A35}" destId="{7DC2E365-8EBF-584B-ABD3-46A9DF0B9EEB}" srcOrd="0" destOrd="0" presId="urn:microsoft.com/office/officeart/2005/8/layout/cycle5"/>
    <dgm:cxn modelId="{77E269EF-58A2-334D-B980-C891FDFABD4D}" type="presParOf" srcId="{0A51C553-038B-B741-ABE2-E968A4D32A35}" destId="{C5B896D3-96B8-164F-BE18-2581D1475CCC}" srcOrd="1" destOrd="0" presId="urn:microsoft.com/office/officeart/2005/8/layout/cycle5"/>
    <dgm:cxn modelId="{B4D9C8B8-70B3-2E44-9A45-E0B58470CE22}" type="presParOf" srcId="{0A51C553-038B-B741-ABE2-E968A4D32A35}" destId="{3C4419CB-D537-274D-B6AB-54477D8629E7}" srcOrd="2" destOrd="0" presId="urn:microsoft.com/office/officeart/2005/8/layout/cycle5"/>
    <dgm:cxn modelId="{D367EE45-FD32-A14C-AA32-B5E27EFCBABE}" type="presParOf" srcId="{0A51C553-038B-B741-ABE2-E968A4D32A35}" destId="{F3F73480-4FD8-5D4E-9433-CAAEAEC878B6}" srcOrd="3" destOrd="0" presId="urn:microsoft.com/office/officeart/2005/8/layout/cycle5"/>
    <dgm:cxn modelId="{BC218452-FC4E-214A-A156-D37703AC2F65}" type="presParOf" srcId="{0A51C553-038B-B741-ABE2-E968A4D32A35}" destId="{A71B3801-210D-9143-BA4C-19B0DAC7C003}" srcOrd="4" destOrd="0" presId="urn:microsoft.com/office/officeart/2005/8/layout/cycle5"/>
    <dgm:cxn modelId="{C9D10145-A4EA-2F4E-BCAE-3F8F50A30EC1}" type="presParOf" srcId="{0A51C553-038B-B741-ABE2-E968A4D32A35}" destId="{86A7E9E6-F03C-4646-8ACB-9386F6EFE569}" srcOrd="5" destOrd="0" presId="urn:microsoft.com/office/officeart/2005/8/layout/cycle5"/>
    <dgm:cxn modelId="{BCEA8192-CF15-644E-91BF-0203EC0E31D3}" type="presParOf" srcId="{0A51C553-038B-B741-ABE2-E968A4D32A35}" destId="{48FC8895-30BF-AC4E-9506-23273869BF87}" srcOrd="6" destOrd="0" presId="urn:microsoft.com/office/officeart/2005/8/layout/cycle5"/>
    <dgm:cxn modelId="{894F9632-5E7B-4043-A380-BB194EE63F8B}" type="presParOf" srcId="{0A51C553-038B-B741-ABE2-E968A4D32A35}" destId="{3FA0C9F6-1AE2-3E43-BF5C-E887DD3D2A02}" srcOrd="7" destOrd="0" presId="urn:microsoft.com/office/officeart/2005/8/layout/cycle5"/>
    <dgm:cxn modelId="{3941469E-6CB9-2F4F-9A97-EB9058471519}" type="presParOf" srcId="{0A51C553-038B-B741-ABE2-E968A4D32A35}" destId="{605F48EF-A165-F84A-B8CE-E743BC2754F9}" srcOrd="8" destOrd="0" presId="urn:microsoft.com/office/officeart/2005/8/layout/cycle5"/>
    <dgm:cxn modelId="{676D2C91-33E9-FB4D-8CD0-A9293C0B980F}" type="presParOf" srcId="{0A51C553-038B-B741-ABE2-E968A4D32A35}" destId="{E86BCD67-322F-E24A-9140-D7A6B13C24E8}" srcOrd="9" destOrd="0" presId="urn:microsoft.com/office/officeart/2005/8/layout/cycle5"/>
    <dgm:cxn modelId="{2D18E681-4A48-7B43-B999-8079AE7CA79A}" type="presParOf" srcId="{0A51C553-038B-B741-ABE2-E968A4D32A35}" destId="{224EC382-D151-C24E-BEA2-A3DE75D12F0F}" srcOrd="10" destOrd="0" presId="urn:microsoft.com/office/officeart/2005/8/layout/cycle5"/>
    <dgm:cxn modelId="{0CC62CD4-FF7F-CB4A-873D-97424B0DAFCF}" type="presParOf" srcId="{0A51C553-038B-B741-ABE2-E968A4D32A35}" destId="{80E459C7-FEA5-604D-9B7F-01C6A901D6C2}" srcOrd="11" destOrd="0" presId="urn:microsoft.com/office/officeart/2005/8/layout/cycle5"/>
    <dgm:cxn modelId="{1867C15E-4A45-8247-AC55-5703C51BA14C}" type="presParOf" srcId="{0A51C553-038B-B741-ABE2-E968A4D32A35}" destId="{368B4DD1-182C-D349-B08C-F4972B24A591}" srcOrd="12" destOrd="0" presId="urn:microsoft.com/office/officeart/2005/8/layout/cycle5"/>
    <dgm:cxn modelId="{DE7BD839-3CA4-BB4B-9FB1-4FCAE36FD16B}" type="presParOf" srcId="{0A51C553-038B-B741-ABE2-E968A4D32A35}" destId="{155C9172-861D-B245-9A76-97778A9302B7}" srcOrd="13" destOrd="0" presId="urn:microsoft.com/office/officeart/2005/8/layout/cycle5"/>
    <dgm:cxn modelId="{3E6C3966-95AE-264E-A1F2-8C0AC41E8920}" type="presParOf" srcId="{0A51C553-038B-B741-ABE2-E968A4D32A35}" destId="{D42E8336-A662-F041-B4B7-C7D05A0D7CA9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B6A754-F54E-A34A-BE91-6E3EDFBBF1A8}" type="doc">
      <dgm:prSet loTypeId="urn:microsoft.com/office/officeart/2005/8/layout/cycle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AE03D5-CDE2-2241-B31A-3F43C2B8AD08}">
      <dgm:prSet phldrT="[Text]"/>
      <dgm:spPr/>
      <dgm:t>
        <a:bodyPr/>
        <a:lstStyle/>
        <a:p>
          <a:r>
            <a:rPr lang="en-US" dirty="0"/>
            <a:t>Simon of Cyrene</a:t>
          </a:r>
        </a:p>
      </dgm:t>
    </dgm:pt>
    <dgm:pt modelId="{BCD4483D-FBFC-F946-874E-367618A84979}" type="parTrans" cxnId="{35C058AD-1DB9-E24D-B053-53164A44F7E0}">
      <dgm:prSet/>
      <dgm:spPr/>
      <dgm:t>
        <a:bodyPr/>
        <a:lstStyle/>
        <a:p>
          <a:endParaRPr lang="en-US"/>
        </a:p>
      </dgm:t>
    </dgm:pt>
    <dgm:pt modelId="{BDEC68AA-934D-5744-BE9B-470D1B7C8F6E}" type="sibTrans" cxnId="{35C058AD-1DB9-E24D-B053-53164A44F7E0}">
      <dgm:prSet/>
      <dgm:spPr/>
      <dgm:t>
        <a:bodyPr/>
        <a:lstStyle/>
        <a:p>
          <a:endParaRPr lang="en-US"/>
        </a:p>
      </dgm:t>
    </dgm:pt>
    <dgm:pt modelId="{D010BE68-5098-3548-A3EE-F675C3BB4740}">
      <dgm:prSet phldrT="[Text]"/>
      <dgm:spPr/>
      <dgm:t>
        <a:bodyPr/>
        <a:lstStyle/>
        <a:p>
          <a:r>
            <a:rPr lang="en-US" dirty="0"/>
            <a:t>Forced to carry Jesus’ cross</a:t>
          </a:r>
        </a:p>
      </dgm:t>
    </dgm:pt>
    <dgm:pt modelId="{F78DBEFD-E2AD-F846-9925-7416616106BF}" type="parTrans" cxnId="{DFD1B762-F754-C14D-B98A-4E45AABF65BC}">
      <dgm:prSet/>
      <dgm:spPr/>
      <dgm:t>
        <a:bodyPr/>
        <a:lstStyle/>
        <a:p>
          <a:endParaRPr lang="en-US"/>
        </a:p>
      </dgm:t>
    </dgm:pt>
    <dgm:pt modelId="{C3CB66EC-F3B6-6F4C-9C4E-2DE6E34FB12D}" type="sibTrans" cxnId="{DFD1B762-F754-C14D-B98A-4E45AABF65BC}">
      <dgm:prSet/>
      <dgm:spPr/>
      <dgm:t>
        <a:bodyPr/>
        <a:lstStyle/>
        <a:p>
          <a:endParaRPr lang="en-US"/>
        </a:p>
      </dgm:t>
    </dgm:pt>
    <dgm:pt modelId="{EA966C18-7EA1-1041-979A-7D8D60D0062E}">
      <dgm:prSet phldrT="[Text]"/>
      <dgm:spPr/>
      <dgm:t>
        <a:bodyPr/>
        <a:lstStyle/>
        <a:p>
          <a:r>
            <a:rPr lang="en-US" dirty="0"/>
            <a:t>2 Sons: Alexander and Rufus</a:t>
          </a:r>
        </a:p>
      </dgm:t>
    </dgm:pt>
    <dgm:pt modelId="{7B491586-93C2-B64F-A66C-BDD0B323DC89}" type="parTrans" cxnId="{5D3C3FD2-23D4-E941-9495-DEB0362AE580}">
      <dgm:prSet/>
      <dgm:spPr/>
      <dgm:t>
        <a:bodyPr/>
        <a:lstStyle/>
        <a:p>
          <a:endParaRPr lang="en-US"/>
        </a:p>
      </dgm:t>
    </dgm:pt>
    <dgm:pt modelId="{217D3BE6-489A-C24F-A41B-6D23383FFD17}" type="sibTrans" cxnId="{5D3C3FD2-23D4-E941-9495-DEB0362AE580}">
      <dgm:prSet/>
      <dgm:spPr/>
      <dgm:t>
        <a:bodyPr/>
        <a:lstStyle/>
        <a:p>
          <a:endParaRPr lang="en-US"/>
        </a:p>
      </dgm:t>
    </dgm:pt>
    <dgm:pt modelId="{58426A93-F893-3D44-A304-2CBD196E615F}">
      <dgm:prSet phldrT="[Text]"/>
      <dgm:spPr/>
      <dgm:t>
        <a:bodyPr/>
        <a:lstStyle/>
        <a:p>
          <a:r>
            <a:rPr lang="en-US" dirty="0"/>
            <a:t>Rufus becomes a Church leader</a:t>
          </a:r>
        </a:p>
      </dgm:t>
    </dgm:pt>
    <dgm:pt modelId="{AC53B4C8-B7A4-8C46-80E2-01A847A9F757}" type="parTrans" cxnId="{6C220D20-E237-794D-A432-D60652C47C3F}">
      <dgm:prSet/>
      <dgm:spPr/>
      <dgm:t>
        <a:bodyPr/>
        <a:lstStyle/>
        <a:p>
          <a:endParaRPr lang="en-US"/>
        </a:p>
      </dgm:t>
    </dgm:pt>
    <dgm:pt modelId="{8715F5EE-1733-944A-881F-B4FBF2C53CD5}" type="sibTrans" cxnId="{6C220D20-E237-794D-A432-D60652C47C3F}">
      <dgm:prSet/>
      <dgm:spPr/>
      <dgm:t>
        <a:bodyPr/>
        <a:lstStyle/>
        <a:p>
          <a:endParaRPr lang="en-US"/>
        </a:p>
      </dgm:t>
    </dgm:pt>
    <dgm:pt modelId="{6E84CEFA-AB5B-B143-B982-65AFDF5097A9}" type="pres">
      <dgm:prSet presAssocID="{6BB6A754-F54E-A34A-BE91-6E3EDFBBF1A8}" presName="cycle" presStyleCnt="0">
        <dgm:presLayoutVars>
          <dgm:dir/>
          <dgm:resizeHandles val="exact"/>
        </dgm:presLayoutVars>
      </dgm:prSet>
      <dgm:spPr/>
    </dgm:pt>
    <dgm:pt modelId="{3BA5762E-E6DB-B44D-B9CB-DB47D9F5CDDE}" type="pres">
      <dgm:prSet presAssocID="{96AE03D5-CDE2-2241-B31A-3F43C2B8AD08}" presName="node" presStyleLbl="node1" presStyleIdx="0" presStyleCnt="4">
        <dgm:presLayoutVars>
          <dgm:bulletEnabled val="1"/>
        </dgm:presLayoutVars>
      </dgm:prSet>
      <dgm:spPr/>
    </dgm:pt>
    <dgm:pt modelId="{2DC6158A-83C4-EA43-A0EC-BD5D0BE8D2DB}" type="pres">
      <dgm:prSet presAssocID="{96AE03D5-CDE2-2241-B31A-3F43C2B8AD08}" presName="spNode" presStyleCnt="0"/>
      <dgm:spPr/>
    </dgm:pt>
    <dgm:pt modelId="{0B29AE24-B239-FB48-B950-5C9DD2890E10}" type="pres">
      <dgm:prSet presAssocID="{BDEC68AA-934D-5744-BE9B-470D1B7C8F6E}" presName="sibTrans" presStyleLbl="sibTrans1D1" presStyleIdx="0" presStyleCnt="4"/>
      <dgm:spPr/>
    </dgm:pt>
    <dgm:pt modelId="{E72AB0D5-3B3C-8447-AD0F-2BCA622C3EF1}" type="pres">
      <dgm:prSet presAssocID="{D010BE68-5098-3548-A3EE-F675C3BB4740}" presName="node" presStyleLbl="node1" presStyleIdx="1" presStyleCnt="4" custScaleX="130578" custScaleY="142032">
        <dgm:presLayoutVars>
          <dgm:bulletEnabled val="1"/>
        </dgm:presLayoutVars>
      </dgm:prSet>
      <dgm:spPr/>
    </dgm:pt>
    <dgm:pt modelId="{5A2CF29C-3259-3440-BCC6-BA3237806424}" type="pres">
      <dgm:prSet presAssocID="{D010BE68-5098-3548-A3EE-F675C3BB4740}" presName="spNode" presStyleCnt="0"/>
      <dgm:spPr/>
    </dgm:pt>
    <dgm:pt modelId="{B58C70F5-10AE-364D-A68E-FFF1AEAFC897}" type="pres">
      <dgm:prSet presAssocID="{C3CB66EC-F3B6-6F4C-9C4E-2DE6E34FB12D}" presName="sibTrans" presStyleLbl="sibTrans1D1" presStyleIdx="1" presStyleCnt="4"/>
      <dgm:spPr/>
    </dgm:pt>
    <dgm:pt modelId="{A7BCA596-3065-DC44-848A-9E2731B98AF9}" type="pres">
      <dgm:prSet presAssocID="{EA966C18-7EA1-1041-979A-7D8D60D0062E}" presName="node" presStyleLbl="node1" presStyleIdx="2" presStyleCnt="4" custAng="0" custScaleX="150551" custRadScaleRad="92572" custRadScaleInc="-16055">
        <dgm:presLayoutVars>
          <dgm:bulletEnabled val="1"/>
        </dgm:presLayoutVars>
      </dgm:prSet>
      <dgm:spPr/>
    </dgm:pt>
    <dgm:pt modelId="{DDA8BDF4-BC77-0B46-86F6-C3703E566C72}" type="pres">
      <dgm:prSet presAssocID="{EA966C18-7EA1-1041-979A-7D8D60D0062E}" presName="spNode" presStyleCnt="0"/>
      <dgm:spPr/>
    </dgm:pt>
    <dgm:pt modelId="{D592F1B6-D58D-D445-9082-75B7C5CFFCDF}" type="pres">
      <dgm:prSet presAssocID="{217D3BE6-489A-C24F-A41B-6D23383FFD17}" presName="sibTrans" presStyleLbl="sibTrans1D1" presStyleIdx="2" presStyleCnt="4"/>
      <dgm:spPr/>
    </dgm:pt>
    <dgm:pt modelId="{98CC168D-FC3D-874B-BCEA-691286B51BE7}" type="pres">
      <dgm:prSet presAssocID="{58426A93-F893-3D44-A304-2CBD196E615F}" presName="node" presStyleLbl="node1" presStyleIdx="3" presStyleCnt="4">
        <dgm:presLayoutVars>
          <dgm:bulletEnabled val="1"/>
        </dgm:presLayoutVars>
      </dgm:prSet>
      <dgm:spPr/>
    </dgm:pt>
    <dgm:pt modelId="{F9898C9C-C402-E14C-A295-5D120C037284}" type="pres">
      <dgm:prSet presAssocID="{58426A93-F893-3D44-A304-2CBD196E615F}" presName="spNode" presStyleCnt="0"/>
      <dgm:spPr/>
    </dgm:pt>
    <dgm:pt modelId="{5D03F1F2-0E41-1440-990D-69809850C7F1}" type="pres">
      <dgm:prSet presAssocID="{8715F5EE-1733-944A-881F-B4FBF2C53CD5}" presName="sibTrans" presStyleLbl="sibTrans1D1" presStyleIdx="3" presStyleCnt="4"/>
      <dgm:spPr/>
    </dgm:pt>
  </dgm:ptLst>
  <dgm:cxnLst>
    <dgm:cxn modelId="{6C220D20-E237-794D-A432-D60652C47C3F}" srcId="{6BB6A754-F54E-A34A-BE91-6E3EDFBBF1A8}" destId="{58426A93-F893-3D44-A304-2CBD196E615F}" srcOrd="3" destOrd="0" parTransId="{AC53B4C8-B7A4-8C46-80E2-01A847A9F757}" sibTransId="{8715F5EE-1733-944A-881F-B4FBF2C53CD5}"/>
    <dgm:cxn modelId="{BAD5BF3F-759F-5949-98A5-0E11B0F5F717}" type="presOf" srcId="{96AE03D5-CDE2-2241-B31A-3F43C2B8AD08}" destId="{3BA5762E-E6DB-B44D-B9CB-DB47D9F5CDDE}" srcOrd="0" destOrd="0" presId="urn:microsoft.com/office/officeart/2005/8/layout/cycle5"/>
    <dgm:cxn modelId="{D194C64E-A266-CF41-A945-0FF0B74B7FAE}" type="presOf" srcId="{EA966C18-7EA1-1041-979A-7D8D60D0062E}" destId="{A7BCA596-3065-DC44-848A-9E2731B98AF9}" srcOrd="0" destOrd="0" presId="urn:microsoft.com/office/officeart/2005/8/layout/cycle5"/>
    <dgm:cxn modelId="{AF222155-9DE3-5F44-B061-066C4677AAC5}" type="presOf" srcId="{BDEC68AA-934D-5744-BE9B-470D1B7C8F6E}" destId="{0B29AE24-B239-FB48-B950-5C9DD2890E10}" srcOrd="0" destOrd="0" presId="urn:microsoft.com/office/officeart/2005/8/layout/cycle5"/>
    <dgm:cxn modelId="{DFD1B762-F754-C14D-B98A-4E45AABF65BC}" srcId="{6BB6A754-F54E-A34A-BE91-6E3EDFBBF1A8}" destId="{D010BE68-5098-3548-A3EE-F675C3BB4740}" srcOrd="1" destOrd="0" parTransId="{F78DBEFD-E2AD-F846-9925-7416616106BF}" sibTransId="{C3CB66EC-F3B6-6F4C-9C4E-2DE6E34FB12D}"/>
    <dgm:cxn modelId="{FE2C1E7B-6034-1542-84CB-BAC24FF05A4F}" type="presOf" srcId="{217D3BE6-489A-C24F-A41B-6D23383FFD17}" destId="{D592F1B6-D58D-D445-9082-75B7C5CFFCDF}" srcOrd="0" destOrd="0" presId="urn:microsoft.com/office/officeart/2005/8/layout/cycle5"/>
    <dgm:cxn modelId="{D12A3D84-F4FB-614C-909C-148C8202E8E5}" type="presOf" srcId="{58426A93-F893-3D44-A304-2CBD196E615F}" destId="{98CC168D-FC3D-874B-BCEA-691286B51BE7}" srcOrd="0" destOrd="0" presId="urn:microsoft.com/office/officeart/2005/8/layout/cycle5"/>
    <dgm:cxn modelId="{C5A0E486-7B1E-9E4E-8521-474568136284}" type="presOf" srcId="{C3CB66EC-F3B6-6F4C-9C4E-2DE6E34FB12D}" destId="{B58C70F5-10AE-364D-A68E-FFF1AEAFC897}" srcOrd="0" destOrd="0" presId="urn:microsoft.com/office/officeart/2005/8/layout/cycle5"/>
    <dgm:cxn modelId="{F4E441AA-D011-D44D-93BE-0A4FC77883E9}" type="presOf" srcId="{8715F5EE-1733-944A-881F-B4FBF2C53CD5}" destId="{5D03F1F2-0E41-1440-990D-69809850C7F1}" srcOrd="0" destOrd="0" presId="urn:microsoft.com/office/officeart/2005/8/layout/cycle5"/>
    <dgm:cxn modelId="{35C058AD-1DB9-E24D-B053-53164A44F7E0}" srcId="{6BB6A754-F54E-A34A-BE91-6E3EDFBBF1A8}" destId="{96AE03D5-CDE2-2241-B31A-3F43C2B8AD08}" srcOrd="0" destOrd="0" parTransId="{BCD4483D-FBFC-F946-874E-367618A84979}" sibTransId="{BDEC68AA-934D-5744-BE9B-470D1B7C8F6E}"/>
    <dgm:cxn modelId="{5D3C3FD2-23D4-E941-9495-DEB0362AE580}" srcId="{6BB6A754-F54E-A34A-BE91-6E3EDFBBF1A8}" destId="{EA966C18-7EA1-1041-979A-7D8D60D0062E}" srcOrd="2" destOrd="0" parTransId="{7B491586-93C2-B64F-A66C-BDD0B323DC89}" sibTransId="{217D3BE6-489A-C24F-A41B-6D23383FFD17}"/>
    <dgm:cxn modelId="{2D69ABDC-699F-CD45-B2BA-FA00EA0E5267}" type="presOf" srcId="{D010BE68-5098-3548-A3EE-F675C3BB4740}" destId="{E72AB0D5-3B3C-8447-AD0F-2BCA622C3EF1}" srcOrd="0" destOrd="0" presId="urn:microsoft.com/office/officeart/2005/8/layout/cycle5"/>
    <dgm:cxn modelId="{0A7B73F8-FA6E-AB4E-8150-EF82B2348FFA}" type="presOf" srcId="{6BB6A754-F54E-A34A-BE91-6E3EDFBBF1A8}" destId="{6E84CEFA-AB5B-B143-B982-65AFDF5097A9}" srcOrd="0" destOrd="0" presId="urn:microsoft.com/office/officeart/2005/8/layout/cycle5"/>
    <dgm:cxn modelId="{58ED9564-DE3D-A64E-9997-028C4F61216D}" type="presParOf" srcId="{6E84CEFA-AB5B-B143-B982-65AFDF5097A9}" destId="{3BA5762E-E6DB-B44D-B9CB-DB47D9F5CDDE}" srcOrd="0" destOrd="0" presId="urn:microsoft.com/office/officeart/2005/8/layout/cycle5"/>
    <dgm:cxn modelId="{A5419ABF-2FF8-6049-B2E5-721673852000}" type="presParOf" srcId="{6E84CEFA-AB5B-B143-B982-65AFDF5097A9}" destId="{2DC6158A-83C4-EA43-A0EC-BD5D0BE8D2DB}" srcOrd="1" destOrd="0" presId="urn:microsoft.com/office/officeart/2005/8/layout/cycle5"/>
    <dgm:cxn modelId="{AC318AA7-2C14-4A4A-8DFC-71F896AF30C4}" type="presParOf" srcId="{6E84CEFA-AB5B-B143-B982-65AFDF5097A9}" destId="{0B29AE24-B239-FB48-B950-5C9DD2890E10}" srcOrd="2" destOrd="0" presId="urn:microsoft.com/office/officeart/2005/8/layout/cycle5"/>
    <dgm:cxn modelId="{65929B66-7AFC-474A-995C-3A4C17D43E8C}" type="presParOf" srcId="{6E84CEFA-AB5B-B143-B982-65AFDF5097A9}" destId="{E72AB0D5-3B3C-8447-AD0F-2BCA622C3EF1}" srcOrd="3" destOrd="0" presId="urn:microsoft.com/office/officeart/2005/8/layout/cycle5"/>
    <dgm:cxn modelId="{77E8242A-9CCF-3048-982D-E6074D4436FB}" type="presParOf" srcId="{6E84CEFA-AB5B-B143-B982-65AFDF5097A9}" destId="{5A2CF29C-3259-3440-BCC6-BA3237806424}" srcOrd="4" destOrd="0" presId="urn:microsoft.com/office/officeart/2005/8/layout/cycle5"/>
    <dgm:cxn modelId="{ADC8DCE5-AE28-A240-990F-93392B9DC25E}" type="presParOf" srcId="{6E84CEFA-AB5B-B143-B982-65AFDF5097A9}" destId="{B58C70F5-10AE-364D-A68E-FFF1AEAFC897}" srcOrd="5" destOrd="0" presId="urn:microsoft.com/office/officeart/2005/8/layout/cycle5"/>
    <dgm:cxn modelId="{831843BD-6220-1648-B6B4-247056208AF6}" type="presParOf" srcId="{6E84CEFA-AB5B-B143-B982-65AFDF5097A9}" destId="{A7BCA596-3065-DC44-848A-9E2731B98AF9}" srcOrd="6" destOrd="0" presId="urn:microsoft.com/office/officeart/2005/8/layout/cycle5"/>
    <dgm:cxn modelId="{9341CFEF-7FB1-F042-9B8B-6A15EA60066A}" type="presParOf" srcId="{6E84CEFA-AB5B-B143-B982-65AFDF5097A9}" destId="{DDA8BDF4-BC77-0B46-86F6-C3703E566C72}" srcOrd="7" destOrd="0" presId="urn:microsoft.com/office/officeart/2005/8/layout/cycle5"/>
    <dgm:cxn modelId="{585CBA1A-338D-2B4F-9DF0-F7F0AD996522}" type="presParOf" srcId="{6E84CEFA-AB5B-B143-B982-65AFDF5097A9}" destId="{D592F1B6-D58D-D445-9082-75B7C5CFFCDF}" srcOrd="8" destOrd="0" presId="urn:microsoft.com/office/officeart/2005/8/layout/cycle5"/>
    <dgm:cxn modelId="{A4A9826A-E2BF-2A4B-BD08-21A6F3AA42B0}" type="presParOf" srcId="{6E84CEFA-AB5B-B143-B982-65AFDF5097A9}" destId="{98CC168D-FC3D-874B-BCEA-691286B51BE7}" srcOrd="9" destOrd="0" presId="urn:microsoft.com/office/officeart/2005/8/layout/cycle5"/>
    <dgm:cxn modelId="{E34293B3-7035-3041-9AB6-50936E76F3DE}" type="presParOf" srcId="{6E84CEFA-AB5B-B143-B982-65AFDF5097A9}" destId="{F9898C9C-C402-E14C-A295-5D120C037284}" srcOrd="10" destOrd="0" presId="urn:microsoft.com/office/officeart/2005/8/layout/cycle5"/>
    <dgm:cxn modelId="{ABBB415F-2C2B-9146-BF14-BD71B7DC9684}" type="presParOf" srcId="{6E84CEFA-AB5B-B143-B982-65AFDF5097A9}" destId="{5D03F1F2-0E41-1440-990D-69809850C7F1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D732EFF-5492-F444-8CB3-5198FCC21F53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A50135-E417-144A-A6E7-767258AC22B5}">
      <dgm:prSet phldrT="[Text]"/>
      <dgm:spPr/>
      <dgm:t>
        <a:bodyPr/>
        <a:lstStyle/>
        <a:p>
          <a:r>
            <a:rPr lang="en-US" dirty="0"/>
            <a:t>Deaf School, Mainstream, Oral program</a:t>
          </a:r>
        </a:p>
      </dgm:t>
    </dgm:pt>
    <dgm:pt modelId="{EE2C3D08-930E-C74A-8674-89116D11C30F}" type="parTrans" cxnId="{4C84053F-D6DD-FD48-8FCF-FAACD128DE48}">
      <dgm:prSet/>
      <dgm:spPr/>
      <dgm:t>
        <a:bodyPr/>
        <a:lstStyle/>
        <a:p>
          <a:endParaRPr lang="en-US"/>
        </a:p>
      </dgm:t>
    </dgm:pt>
    <dgm:pt modelId="{D926F07C-7D89-8940-A6FE-0ECAD883B114}" type="sibTrans" cxnId="{4C84053F-D6DD-FD48-8FCF-FAACD128DE48}">
      <dgm:prSet/>
      <dgm:spPr/>
      <dgm:t>
        <a:bodyPr/>
        <a:lstStyle/>
        <a:p>
          <a:endParaRPr lang="en-US"/>
        </a:p>
      </dgm:t>
    </dgm:pt>
    <dgm:pt modelId="{C5E076B4-183E-C342-985F-D284ADE81955}">
      <dgm:prSet phldrT="[Text]"/>
      <dgm:spPr/>
      <dgm:t>
        <a:bodyPr/>
        <a:lstStyle/>
        <a:p>
          <a:r>
            <a:rPr lang="en-US" dirty="0"/>
            <a:t>Accepted Jesus in your heart</a:t>
          </a:r>
        </a:p>
      </dgm:t>
    </dgm:pt>
    <dgm:pt modelId="{0D01973D-3609-984D-9D0D-249B32CFCD14}" type="parTrans" cxnId="{5898D5EA-FF48-EF4B-8EDD-A1453DDE0CF3}">
      <dgm:prSet/>
      <dgm:spPr/>
      <dgm:t>
        <a:bodyPr/>
        <a:lstStyle/>
        <a:p>
          <a:endParaRPr lang="en-US"/>
        </a:p>
      </dgm:t>
    </dgm:pt>
    <dgm:pt modelId="{134C06F8-9659-2042-8AA6-71B9DC203A89}" type="sibTrans" cxnId="{5898D5EA-FF48-EF4B-8EDD-A1453DDE0CF3}">
      <dgm:prSet/>
      <dgm:spPr/>
      <dgm:t>
        <a:bodyPr/>
        <a:lstStyle/>
        <a:p>
          <a:endParaRPr lang="en-US"/>
        </a:p>
      </dgm:t>
    </dgm:pt>
    <dgm:pt modelId="{8B94C2FA-AEF0-6744-A531-29E86F85F426}">
      <dgm:prSet phldrT="[Text]"/>
      <dgm:spPr/>
      <dgm:t>
        <a:bodyPr/>
        <a:lstStyle/>
        <a:p>
          <a:r>
            <a:rPr lang="en-US" dirty="0"/>
            <a:t>Relationships</a:t>
          </a:r>
        </a:p>
      </dgm:t>
    </dgm:pt>
    <dgm:pt modelId="{A500C09E-57A8-CA47-9665-01168D0441BF}" type="parTrans" cxnId="{A26AAB15-FEDF-FA4B-92D6-C9FCF330999C}">
      <dgm:prSet/>
      <dgm:spPr/>
      <dgm:t>
        <a:bodyPr/>
        <a:lstStyle/>
        <a:p>
          <a:endParaRPr lang="en-US"/>
        </a:p>
      </dgm:t>
    </dgm:pt>
    <dgm:pt modelId="{D3314E62-0106-BB4C-942E-279777A790CE}" type="sibTrans" cxnId="{A26AAB15-FEDF-FA4B-92D6-C9FCF330999C}">
      <dgm:prSet/>
      <dgm:spPr/>
      <dgm:t>
        <a:bodyPr/>
        <a:lstStyle/>
        <a:p>
          <a:endParaRPr lang="en-US"/>
        </a:p>
      </dgm:t>
    </dgm:pt>
    <dgm:pt modelId="{E7013734-686F-424E-AB8C-AADE2023BC34}">
      <dgm:prSet phldrT="[Text]"/>
      <dgm:spPr/>
      <dgm:t>
        <a:bodyPr/>
        <a:lstStyle/>
        <a:p>
          <a:r>
            <a:rPr lang="en-US" dirty="0"/>
            <a:t>Your Life’s Impact?</a:t>
          </a:r>
        </a:p>
      </dgm:t>
    </dgm:pt>
    <dgm:pt modelId="{718DE373-10EE-5942-AD96-63CB8C1B61D8}" type="parTrans" cxnId="{68942C94-E969-174D-961C-48B7B891A242}">
      <dgm:prSet/>
      <dgm:spPr/>
      <dgm:t>
        <a:bodyPr/>
        <a:lstStyle/>
        <a:p>
          <a:endParaRPr lang="en-US"/>
        </a:p>
      </dgm:t>
    </dgm:pt>
    <dgm:pt modelId="{C8B6D8FC-0A21-EC4C-A58D-1CBA36E055CF}" type="sibTrans" cxnId="{68942C94-E969-174D-961C-48B7B891A242}">
      <dgm:prSet/>
      <dgm:spPr/>
      <dgm:t>
        <a:bodyPr/>
        <a:lstStyle/>
        <a:p>
          <a:endParaRPr lang="en-US"/>
        </a:p>
      </dgm:t>
    </dgm:pt>
    <dgm:pt modelId="{906C0C81-981E-5744-A223-B79364F134C1}">
      <dgm:prSet phldrT="[Text]"/>
      <dgm:spPr/>
      <dgm:t>
        <a:bodyPr/>
        <a:lstStyle/>
        <a:p>
          <a:r>
            <a:rPr lang="en-US" dirty="0"/>
            <a:t>Born Deaf/Hard of Hearing</a:t>
          </a:r>
        </a:p>
      </dgm:t>
    </dgm:pt>
    <dgm:pt modelId="{B1E20A93-D34C-4841-BB25-F5BDFE3AB38A}" type="parTrans" cxnId="{B96FD865-C958-3E45-A526-DED3F115D903}">
      <dgm:prSet/>
      <dgm:spPr/>
      <dgm:t>
        <a:bodyPr/>
        <a:lstStyle/>
        <a:p>
          <a:endParaRPr lang="en-US"/>
        </a:p>
      </dgm:t>
    </dgm:pt>
    <dgm:pt modelId="{855D7334-A563-EF48-A068-B007B77B33E1}" type="sibTrans" cxnId="{B96FD865-C958-3E45-A526-DED3F115D903}">
      <dgm:prSet/>
      <dgm:spPr/>
      <dgm:t>
        <a:bodyPr/>
        <a:lstStyle/>
        <a:p>
          <a:endParaRPr lang="en-US"/>
        </a:p>
      </dgm:t>
    </dgm:pt>
    <dgm:pt modelId="{01CBDFE8-903B-2349-ABA3-6979E701D4B4}" type="pres">
      <dgm:prSet presAssocID="{3D732EFF-5492-F444-8CB3-5198FCC21F53}" presName="cycle" presStyleCnt="0">
        <dgm:presLayoutVars>
          <dgm:dir/>
          <dgm:resizeHandles val="exact"/>
        </dgm:presLayoutVars>
      </dgm:prSet>
      <dgm:spPr/>
    </dgm:pt>
    <dgm:pt modelId="{06AF5E34-CB7F-464A-A911-8CE1519713B2}" type="pres">
      <dgm:prSet presAssocID="{3CA50135-E417-144A-A6E7-767258AC22B5}" presName="dummy" presStyleCnt="0"/>
      <dgm:spPr/>
    </dgm:pt>
    <dgm:pt modelId="{887E7C38-D5A7-E649-A405-E16CBBE6105F}" type="pres">
      <dgm:prSet presAssocID="{3CA50135-E417-144A-A6E7-767258AC22B5}" presName="node" presStyleLbl="revTx" presStyleIdx="0" presStyleCnt="5" custScaleX="154277" custRadScaleRad="111131" custRadScaleInc="30793">
        <dgm:presLayoutVars>
          <dgm:bulletEnabled val="1"/>
        </dgm:presLayoutVars>
      </dgm:prSet>
      <dgm:spPr/>
    </dgm:pt>
    <dgm:pt modelId="{9DC7E2F0-1EAA-264B-976E-2C417E6EA7F4}" type="pres">
      <dgm:prSet presAssocID="{D926F07C-7D89-8940-A6FE-0ECAD883B114}" presName="sibTrans" presStyleLbl="node1" presStyleIdx="0" presStyleCnt="5"/>
      <dgm:spPr/>
    </dgm:pt>
    <dgm:pt modelId="{DEC6CDC9-A3C1-1F4D-A19D-BEA269759F73}" type="pres">
      <dgm:prSet presAssocID="{C5E076B4-183E-C342-985F-D284ADE81955}" presName="dummy" presStyleCnt="0"/>
      <dgm:spPr/>
    </dgm:pt>
    <dgm:pt modelId="{BD8EDC1D-75BD-9147-BCD9-B06008304019}" type="pres">
      <dgm:prSet presAssocID="{C5E076B4-183E-C342-985F-D284ADE81955}" presName="node" presStyleLbl="revTx" presStyleIdx="1" presStyleCnt="5">
        <dgm:presLayoutVars>
          <dgm:bulletEnabled val="1"/>
        </dgm:presLayoutVars>
      </dgm:prSet>
      <dgm:spPr/>
    </dgm:pt>
    <dgm:pt modelId="{F7A9F986-9BC9-2043-9316-D57BE83E102A}" type="pres">
      <dgm:prSet presAssocID="{134C06F8-9659-2042-8AA6-71B9DC203A89}" presName="sibTrans" presStyleLbl="node1" presStyleIdx="1" presStyleCnt="5"/>
      <dgm:spPr/>
    </dgm:pt>
    <dgm:pt modelId="{081EE8B7-FD57-9940-8F94-6028CC924B3C}" type="pres">
      <dgm:prSet presAssocID="{8B94C2FA-AEF0-6744-A531-29E86F85F426}" presName="dummy" presStyleCnt="0"/>
      <dgm:spPr/>
    </dgm:pt>
    <dgm:pt modelId="{86A5801F-045F-8B4C-BF1A-A7E296339B52}" type="pres">
      <dgm:prSet presAssocID="{8B94C2FA-AEF0-6744-A531-29E86F85F426}" presName="node" presStyleLbl="revTx" presStyleIdx="2" presStyleCnt="5" custScaleX="136416">
        <dgm:presLayoutVars>
          <dgm:bulletEnabled val="1"/>
        </dgm:presLayoutVars>
      </dgm:prSet>
      <dgm:spPr/>
    </dgm:pt>
    <dgm:pt modelId="{16A53F68-2E2D-A64E-B04D-7A948F9DC437}" type="pres">
      <dgm:prSet presAssocID="{D3314E62-0106-BB4C-942E-279777A790CE}" presName="sibTrans" presStyleLbl="node1" presStyleIdx="2" presStyleCnt="5" custScaleX="126517" custScaleY="117844" custLinFactNeighborX="-4060" custLinFactNeighborY="-3266"/>
      <dgm:spPr/>
    </dgm:pt>
    <dgm:pt modelId="{7F5E9691-C891-7743-ADEB-1F5C2E1D7FE5}" type="pres">
      <dgm:prSet presAssocID="{E7013734-686F-424E-AB8C-AADE2023BC34}" presName="dummy" presStyleCnt="0"/>
      <dgm:spPr/>
    </dgm:pt>
    <dgm:pt modelId="{984D81D3-CD44-FE4B-A477-4E71C4E3C755}" type="pres">
      <dgm:prSet presAssocID="{E7013734-686F-424E-AB8C-AADE2023BC34}" presName="node" presStyleLbl="revTx" presStyleIdx="3" presStyleCnt="5">
        <dgm:presLayoutVars>
          <dgm:bulletEnabled val="1"/>
        </dgm:presLayoutVars>
      </dgm:prSet>
      <dgm:spPr/>
    </dgm:pt>
    <dgm:pt modelId="{A0C60166-09B5-1947-80F6-649C16EECFCA}" type="pres">
      <dgm:prSet presAssocID="{C8B6D8FC-0A21-EC4C-A58D-1CBA36E055CF}" presName="sibTrans" presStyleLbl="node1" presStyleIdx="3" presStyleCnt="5"/>
      <dgm:spPr/>
    </dgm:pt>
    <dgm:pt modelId="{130A357D-E408-0D4F-9C62-21E91102E230}" type="pres">
      <dgm:prSet presAssocID="{906C0C81-981E-5744-A223-B79364F134C1}" presName="dummy" presStyleCnt="0"/>
      <dgm:spPr/>
    </dgm:pt>
    <dgm:pt modelId="{DBA950AB-5928-5B48-B8D0-2E8C7C4A28BB}" type="pres">
      <dgm:prSet presAssocID="{906C0C81-981E-5744-A223-B79364F134C1}" presName="node" presStyleLbl="revTx" presStyleIdx="4" presStyleCnt="5" custScaleX="154294">
        <dgm:presLayoutVars>
          <dgm:bulletEnabled val="1"/>
        </dgm:presLayoutVars>
      </dgm:prSet>
      <dgm:spPr/>
    </dgm:pt>
    <dgm:pt modelId="{89714DA8-43C1-EF40-B3A9-E39B8541F7A4}" type="pres">
      <dgm:prSet presAssocID="{855D7334-A563-EF48-A068-B007B77B33E1}" presName="sibTrans" presStyleLbl="node1" presStyleIdx="4" presStyleCnt="5" custLinFactNeighborX="1581" custLinFactNeighborY="7491"/>
      <dgm:spPr/>
    </dgm:pt>
  </dgm:ptLst>
  <dgm:cxnLst>
    <dgm:cxn modelId="{A5970F08-EA7C-464F-A1AE-EC0928A28DE9}" type="presOf" srcId="{D926F07C-7D89-8940-A6FE-0ECAD883B114}" destId="{9DC7E2F0-1EAA-264B-976E-2C417E6EA7F4}" srcOrd="0" destOrd="0" presId="urn:microsoft.com/office/officeart/2005/8/layout/cycle1"/>
    <dgm:cxn modelId="{24005912-077A-D440-AA2B-6930D747A2B7}" type="presOf" srcId="{855D7334-A563-EF48-A068-B007B77B33E1}" destId="{89714DA8-43C1-EF40-B3A9-E39B8541F7A4}" srcOrd="0" destOrd="0" presId="urn:microsoft.com/office/officeart/2005/8/layout/cycle1"/>
    <dgm:cxn modelId="{A26AAB15-FEDF-FA4B-92D6-C9FCF330999C}" srcId="{3D732EFF-5492-F444-8CB3-5198FCC21F53}" destId="{8B94C2FA-AEF0-6744-A531-29E86F85F426}" srcOrd="2" destOrd="0" parTransId="{A500C09E-57A8-CA47-9665-01168D0441BF}" sibTransId="{D3314E62-0106-BB4C-942E-279777A790CE}"/>
    <dgm:cxn modelId="{884CB519-7D96-0C4B-AAE5-6B7363A104CA}" type="presOf" srcId="{906C0C81-981E-5744-A223-B79364F134C1}" destId="{DBA950AB-5928-5B48-B8D0-2E8C7C4A28BB}" srcOrd="0" destOrd="0" presId="urn:microsoft.com/office/officeart/2005/8/layout/cycle1"/>
    <dgm:cxn modelId="{7DFD7534-8D04-5841-9C34-55456C920A1A}" type="presOf" srcId="{C8B6D8FC-0A21-EC4C-A58D-1CBA36E055CF}" destId="{A0C60166-09B5-1947-80F6-649C16EECFCA}" srcOrd="0" destOrd="0" presId="urn:microsoft.com/office/officeart/2005/8/layout/cycle1"/>
    <dgm:cxn modelId="{055CBB39-E81E-7049-9185-75E57CAB350D}" type="presOf" srcId="{3D732EFF-5492-F444-8CB3-5198FCC21F53}" destId="{01CBDFE8-903B-2349-ABA3-6979E701D4B4}" srcOrd="0" destOrd="0" presId="urn:microsoft.com/office/officeart/2005/8/layout/cycle1"/>
    <dgm:cxn modelId="{4C84053F-D6DD-FD48-8FCF-FAACD128DE48}" srcId="{3D732EFF-5492-F444-8CB3-5198FCC21F53}" destId="{3CA50135-E417-144A-A6E7-767258AC22B5}" srcOrd="0" destOrd="0" parTransId="{EE2C3D08-930E-C74A-8674-89116D11C30F}" sibTransId="{D926F07C-7D89-8940-A6FE-0ECAD883B114}"/>
    <dgm:cxn modelId="{897FA04B-76BD-B74E-AD2C-98D96363B6FF}" type="presOf" srcId="{8B94C2FA-AEF0-6744-A531-29E86F85F426}" destId="{86A5801F-045F-8B4C-BF1A-A7E296339B52}" srcOrd="0" destOrd="0" presId="urn:microsoft.com/office/officeart/2005/8/layout/cycle1"/>
    <dgm:cxn modelId="{FB857F55-8876-8A4C-B082-F8F521BA322D}" type="presOf" srcId="{D3314E62-0106-BB4C-942E-279777A790CE}" destId="{16A53F68-2E2D-A64E-B04D-7A948F9DC437}" srcOrd="0" destOrd="0" presId="urn:microsoft.com/office/officeart/2005/8/layout/cycle1"/>
    <dgm:cxn modelId="{E0A80659-91C1-1B4F-9469-DE59DCB2E175}" type="presOf" srcId="{E7013734-686F-424E-AB8C-AADE2023BC34}" destId="{984D81D3-CD44-FE4B-A477-4E71C4E3C755}" srcOrd="0" destOrd="0" presId="urn:microsoft.com/office/officeart/2005/8/layout/cycle1"/>
    <dgm:cxn modelId="{B96FD865-C958-3E45-A526-DED3F115D903}" srcId="{3D732EFF-5492-F444-8CB3-5198FCC21F53}" destId="{906C0C81-981E-5744-A223-B79364F134C1}" srcOrd="4" destOrd="0" parTransId="{B1E20A93-D34C-4841-BB25-F5BDFE3AB38A}" sibTransId="{855D7334-A563-EF48-A068-B007B77B33E1}"/>
    <dgm:cxn modelId="{8C7B968D-5085-BD4D-A0A2-6AB1F72DCD2D}" type="presOf" srcId="{3CA50135-E417-144A-A6E7-767258AC22B5}" destId="{887E7C38-D5A7-E649-A405-E16CBBE6105F}" srcOrd="0" destOrd="0" presId="urn:microsoft.com/office/officeart/2005/8/layout/cycle1"/>
    <dgm:cxn modelId="{68942C94-E969-174D-961C-48B7B891A242}" srcId="{3D732EFF-5492-F444-8CB3-5198FCC21F53}" destId="{E7013734-686F-424E-AB8C-AADE2023BC34}" srcOrd="3" destOrd="0" parTransId="{718DE373-10EE-5942-AD96-63CB8C1B61D8}" sibTransId="{C8B6D8FC-0A21-EC4C-A58D-1CBA36E055CF}"/>
    <dgm:cxn modelId="{090139DC-7129-6041-A01E-E63358112636}" type="presOf" srcId="{C5E076B4-183E-C342-985F-D284ADE81955}" destId="{BD8EDC1D-75BD-9147-BCD9-B06008304019}" srcOrd="0" destOrd="0" presId="urn:microsoft.com/office/officeart/2005/8/layout/cycle1"/>
    <dgm:cxn modelId="{D50998E9-62E8-CC47-8F5C-F275BBAE082D}" type="presOf" srcId="{134C06F8-9659-2042-8AA6-71B9DC203A89}" destId="{F7A9F986-9BC9-2043-9316-D57BE83E102A}" srcOrd="0" destOrd="0" presId="urn:microsoft.com/office/officeart/2005/8/layout/cycle1"/>
    <dgm:cxn modelId="{5898D5EA-FF48-EF4B-8EDD-A1453DDE0CF3}" srcId="{3D732EFF-5492-F444-8CB3-5198FCC21F53}" destId="{C5E076B4-183E-C342-985F-D284ADE81955}" srcOrd="1" destOrd="0" parTransId="{0D01973D-3609-984D-9D0D-249B32CFCD14}" sibTransId="{134C06F8-9659-2042-8AA6-71B9DC203A89}"/>
    <dgm:cxn modelId="{9B7D5519-97FD-6D43-B988-415569DC25C8}" type="presParOf" srcId="{01CBDFE8-903B-2349-ABA3-6979E701D4B4}" destId="{06AF5E34-CB7F-464A-A911-8CE1519713B2}" srcOrd="0" destOrd="0" presId="urn:microsoft.com/office/officeart/2005/8/layout/cycle1"/>
    <dgm:cxn modelId="{6C06F37E-47BC-174B-B921-12DC8C38E760}" type="presParOf" srcId="{01CBDFE8-903B-2349-ABA3-6979E701D4B4}" destId="{887E7C38-D5A7-E649-A405-E16CBBE6105F}" srcOrd="1" destOrd="0" presId="urn:microsoft.com/office/officeart/2005/8/layout/cycle1"/>
    <dgm:cxn modelId="{5E076A0C-8272-F94B-80C1-63DCBB2CE82F}" type="presParOf" srcId="{01CBDFE8-903B-2349-ABA3-6979E701D4B4}" destId="{9DC7E2F0-1EAA-264B-976E-2C417E6EA7F4}" srcOrd="2" destOrd="0" presId="urn:microsoft.com/office/officeart/2005/8/layout/cycle1"/>
    <dgm:cxn modelId="{97E6C916-4C75-884E-883A-80A71598B5A2}" type="presParOf" srcId="{01CBDFE8-903B-2349-ABA3-6979E701D4B4}" destId="{DEC6CDC9-A3C1-1F4D-A19D-BEA269759F73}" srcOrd="3" destOrd="0" presId="urn:microsoft.com/office/officeart/2005/8/layout/cycle1"/>
    <dgm:cxn modelId="{A9749A03-760D-3E43-9A1C-95186ADAE1FE}" type="presParOf" srcId="{01CBDFE8-903B-2349-ABA3-6979E701D4B4}" destId="{BD8EDC1D-75BD-9147-BCD9-B06008304019}" srcOrd="4" destOrd="0" presId="urn:microsoft.com/office/officeart/2005/8/layout/cycle1"/>
    <dgm:cxn modelId="{80B0335C-EBBD-B14F-8B4E-55CCDA52AEC3}" type="presParOf" srcId="{01CBDFE8-903B-2349-ABA3-6979E701D4B4}" destId="{F7A9F986-9BC9-2043-9316-D57BE83E102A}" srcOrd="5" destOrd="0" presId="urn:microsoft.com/office/officeart/2005/8/layout/cycle1"/>
    <dgm:cxn modelId="{8DB74B96-CB03-DC47-BEF4-905C84A0EB6F}" type="presParOf" srcId="{01CBDFE8-903B-2349-ABA3-6979E701D4B4}" destId="{081EE8B7-FD57-9940-8F94-6028CC924B3C}" srcOrd="6" destOrd="0" presId="urn:microsoft.com/office/officeart/2005/8/layout/cycle1"/>
    <dgm:cxn modelId="{7F0998FD-7893-234C-907D-C10DAC4179E0}" type="presParOf" srcId="{01CBDFE8-903B-2349-ABA3-6979E701D4B4}" destId="{86A5801F-045F-8B4C-BF1A-A7E296339B52}" srcOrd="7" destOrd="0" presId="urn:microsoft.com/office/officeart/2005/8/layout/cycle1"/>
    <dgm:cxn modelId="{FEC76EB0-836A-0546-B5A9-93FAA473E5A3}" type="presParOf" srcId="{01CBDFE8-903B-2349-ABA3-6979E701D4B4}" destId="{16A53F68-2E2D-A64E-B04D-7A948F9DC437}" srcOrd="8" destOrd="0" presId="urn:microsoft.com/office/officeart/2005/8/layout/cycle1"/>
    <dgm:cxn modelId="{6D005BD1-73D4-254A-880D-9B59F960AEFD}" type="presParOf" srcId="{01CBDFE8-903B-2349-ABA3-6979E701D4B4}" destId="{7F5E9691-C891-7743-ADEB-1F5C2E1D7FE5}" srcOrd="9" destOrd="0" presId="urn:microsoft.com/office/officeart/2005/8/layout/cycle1"/>
    <dgm:cxn modelId="{25F100AF-CE57-C041-BD03-7129BD065C0A}" type="presParOf" srcId="{01CBDFE8-903B-2349-ABA3-6979E701D4B4}" destId="{984D81D3-CD44-FE4B-A477-4E71C4E3C755}" srcOrd="10" destOrd="0" presId="urn:microsoft.com/office/officeart/2005/8/layout/cycle1"/>
    <dgm:cxn modelId="{740771D6-9871-C54F-87E8-2FC9A82AD312}" type="presParOf" srcId="{01CBDFE8-903B-2349-ABA3-6979E701D4B4}" destId="{A0C60166-09B5-1947-80F6-649C16EECFCA}" srcOrd="11" destOrd="0" presId="urn:microsoft.com/office/officeart/2005/8/layout/cycle1"/>
    <dgm:cxn modelId="{F4B42540-D112-2C4B-B9EE-4C76B476F2D3}" type="presParOf" srcId="{01CBDFE8-903B-2349-ABA3-6979E701D4B4}" destId="{130A357D-E408-0D4F-9C62-21E91102E230}" srcOrd="12" destOrd="0" presId="urn:microsoft.com/office/officeart/2005/8/layout/cycle1"/>
    <dgm:cxn modelId="{341CE7CA-1051-2A47-A9EA-5F1E0A1B69D8}" type="presParOf" srcId="{01CBDFE8-903B-2349-ABA3-6979E701D4B4}" destId="{DBA950AB-5928-5B48-B8D0-2E8C7C4A28BB}" srcOrd="13" destOrd="0" presId="urn:microsoft.com/office/officeart/2005/8/layout/cycle1"/>
    <dgm:cxn modelId="{A8D91723-ED0E-604E-9458-1F11D74AE8B6}" type="presParOf" srcId="{01CBDFE8-903B-2349-ABA3-6979E701D4B4}" destId="{89714DA8-43C1-EF40-B3A9-E39B8541F7A4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C2E365-8EBF-584B-ABD3-46A9DF0B9EEB}">
      <dsp:nvSpPr>
        <dsp:cNvPr id="0" name=""/>
        <dsp:cNvSpPr/>
      </dsp:nvSpPr>
      <dsp:spPr>
        <a:xfrm>
          <a:off x="2010734" y="0"/>
          <a:ext cx="2260122" cy="188153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P/Saul Persecution and Conversion</a:t>
          </a:r>
        </a:p>
      </dsp:txBody>
      <dsp:txXfrm>
        <a:off x="2102583" y="91849"/>
        <a:ext cx="2076424" cy="1697840"/>
      </dsp:txXfrm>
    </dsp:sp>
    <dsp:sp modelId="{3C4419CB-D537-274D-B6AB-54477D8629E7}">
      <dsp:nvSpPr>
        <dsp:cNvPr id="0" name=""/>
        <dsp:cNvSpPr/>
      </dsp:nvSpPr>
      <dsp:spPr>
        <a:xfrm>
          <a:off x="289649" y="341029"/>
          <a:ext cx="4269380" cy="4269380"/>
        </a:xfrm>
        <a:custGeom>
          <a:avLst/>
          <a:gdLst/>
          <a:ahLst/>
          <a:cxnLst/>
          <a:rect l="0" t="0" r="0" b="0"/>
          <a:pathLst>
            <a:path>
              <a:moveTo>
                <a:pt x="4057745" y="1207996"/>
              </a:moveTo>
              <a:arcTo wR="2134690" hR="2134690" stAng="20056274" swAng="7980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F73480-4FD8-5D4E-9433-CAAEAEC878B6}">
      <dsp:nvSpPr>
        <dsp:cNvPr id="0" name=""/>
        <dsp:cNvSpPr/>
      </dsp:nvSpPr>
      <dsp:spPr>
        <a:xfrm>
          <a:off x="3691530" y="2177132"/>
          <a:ext cx="2094024" cy="1068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Barnabas’ Relationship</a:t>
          </a:r>
        </a:p>
      </dsp:txBody>
      <dsp:txXfrm>
        <a:off x="3743702" y="2229304"/>
        <a:ext cx="1989680" cy="964396"/>
      </dsp:txXfrm>
    </dsp:sp>
    <dsp:sp modelId="{86A7E9E6-F03C-4646-8ACB-9386F6EFE569}">
      <dsp:nvSpPr>
        <dsp:cNvPr id="0" name=""/>
        <dsp:cNvSpPr/>
      </dsp:nvSpPr>
      <dsp:spPr>
        <a:xfrm>
          <a:off x="658112" y="1914038"/>
          <a:ext cx="4269380" cy="4269380"/>
        </a:xfrm>
        <a:custGeom>
          <a:avLst/>
          <a:gdLst/>
          <a:ahLst/>
          <a:cxnLst/>
          <a:rect l="0" t="0" r="0" b="0"/>
          <a:pathLst>
            <a:path>
              <a:moveTo>
                <a:pt x="4181717" y="1529229"/>
              </a:moveTo>
              <a:arcTo wR="2134690" hR="2134690" stAng="20611385" swAng="102809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FC8895-30BF-AC4E-9506-23273869BF87}">
      <dsp:nvSpPr>
        <dsp:cNvPr id="0" name=""/>
        <dsp:cNvSpPr/>
      </dsp:nvSpPr>
      <dsp:spPr>
        <a:xfrm>
          <a:off x="3243555" y="4281991"/>
          <a:ext cx="2463824" cy="1068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Brought them to Antioch</a:t>
          </a:r>
        </a:p>
      </dsp:txBody>
      <dsp:txXfrm>
        <a:off x="3295727" y="4334163"/>
        <a:ext cx="2359480" cy="964396"/>
      </dsp:txXfrm>
    </dsp:sp>
    <dsp:sp modelId="{605F48EF-A165-F84A-B8CE-E743BC2754F9}">
      <dsp:nvSpPr>
        <dsp:cNvPr id="0" name=""/>
        <dsp:cNvSpPr/>
      </dsp:nvSpPr>
      <dsp:spPr>
        <a:xfrm>
          <a:off x="1497583" y="1088434"/>
          <a:ext cx="4269380" cy="4269380"/>
        </a:xfrm>
        <a:custGeom>
          <a:avLst/>
          <a:gdLst/>
          <a:ahLst/>
          <a:cxnLst/>
          <a:rect l="0" t="0" r="0" b="0"/>
          <a:pathLst>
            <a:path>
              <a:moveTo>
                <a:pt x="1844730" y="4249595"/>
              </a:moveTo>
              <a:arcTo wR="2134690" hR="2134690" stAng="5868404" swAng="56781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BCD67-322F-E24A-9140-D7A6B13C24E8}">
      <dsp:nvSpPr>
        <dsp:cNvPr id="0" name=""/>
        <dsp:cNvSpPr/>
      </dsp:nvSpPr>
      <dsp:spPr>
        <a:xfrm>
          <a:off x="440867" y="4281991"/>
          <a:ext cx="2447020" cy="1068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Christians grow</a:t>
          </a:r>
        </a:p>
      </dsp:txBody>
      <dsp:txXfrm>
        <a:off x="493039" y="4334163"/>
        <a:ext cx="2342676" cy="964396"/>
      </dsp:txXfrm>
    </dsp:sp>
    <dsp:sp modelId="{80E459C7-FEA5-604D-9B7F-01C6A901D6C2}">
      <dsp:nvSpPr>
        <dsp:cNvPr id="0" name=""/>
        <dsp:cNvSpPr/>
      </dsp:nvSpPr>
      <dsp:spPr>
        <a:xfrm>
          <a:off x="1148016" y="2199534"/>
          <a:ext cx="4269380" cy="4269380"/>
        </a:xfrm>
        <a:custGeom>
          <a:avLst/>
          <a:gdLst/>
          <a:ahLst/>
          <a:cxnLst/>
          <a:rect l="0" t="0" r="0" b="0"/>
          <a:pathLst>
            <a:path>
              <a:moveTo>
                <a:pt x="15756" y="1875799"/>
              </a:moveTo>
              <a:arcTo wR="2134690" hR="2134690" stAng="11217951" swAng="1018323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8B4DD1-182C-D349-B08C-F4972B24A591}">
      <dsp:nvSpPr>
        <dsp:cNvPr id="0" name=""/>
        <dsp:cNvSpPr/>
      </dsp:nvSpPr>
      <dsp:spPr>
        <a:xfrm>
          <a:off x="273466" y="2214258"/>
          <a:ext cx="2355733" cy="10687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 dirty="0"/>
            <a:t>Church reaches beyond their walls</a:t>
          </a:r>
        </a:p>
      </dsp:txBody>
      <dsp:txXfrm>
        <a:off x="325638" y="2266430"/>
        <a:ext cx="2251389" cy="964396"/>
      </dsp:txXfrm>
    </dsp:sp>
    <dsp:sp modelId="{D42E8336-A662-F041-B4B7-C7D05A0D7CA9}">
      <dsp:nvSpPr>
        <dsp:cNvPr id="0" name=""/>
        <dsp:cNvSpPr/>
      </dsp:nvSpPr>
      <dsp:spPr>
        <a:xfrm>
          <a:off x="1692135" y="116893"/>
          <a:ext cx="4269380" cy="4269380"/>
        </a:xfrm>
        <a:custGeom>
          <a:avLst/>
          <a:gdLst/>
          <a:ahLst/>
          <a:cxnLst/>
          <a:rect l="0" t="0" r="0" b="0"/>
          <a:pathLst>
            <a:path>
              <a:moveTo>
                <a:pt x="16229" y="1871963"/>
              </a:moveTo>
              <a:arcTo wR="2134690" hR="2134690" stAng="11224175" swAng="111415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A5762E-E6DB-B44D-B9CB-DB47D9F5CDDE}">
      <dsp:nvSpPr>
        <dsp:cNvPr id="0" name=""/>
        <dsp:cNvSpPr/>
      </dsp:nvSpPr>
      <dsp:spPr>
        <a:xfrm>
          <a:off x="1901790" y="113983"/>
          <a:ext cx="1903809" cy="1237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Simon of Cyrene</a:t>
          </a:r>
        </a:p>
      </dsp:txBody>
      <dsp:txXfrm>
        <a:off x="1962199" y="174392"/>
        <a:ext cx="1782991" cy="1116658"/>
      </dsp:txXfrm>
    </dsp:sp>
    <dsp:sp modelId="{0B29AE24-B239-FB48-B950-5C9DD2890E10}">
      <dsp:nvSpPr>
        <dsp:cNvPr id="0" name=""/>
        <dsp:cNvSpPr/>
      </dsp:nvSpPr>
      <dsp:spPr>
        <a:xfrm>
          <a:off x="806641" y="732721"/>
          <a:ext cx="4094107" cy="4094107"/>
        </a:xfrm>
        <a:custGeom>
          <a:avLst/>
          <a:gdLst/>
          <a:ahLst/>
          <a:cxnLst/>
          <a:rect l="0" t="0" r="0" b="0"/>
          <a:pathLst>
            <a:path>
              <a:moveTo>
                <a:pt x="3219954" y="369337"/>
              </a:moveTo>
              <a:arcTo wR="2047053" hR="2047053" stAng="18297456" swAng="134234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2AB0D5-3B3C-8447-AD0F-2BCA622C3EF1}">
      <dsp:nvSpPr>
        <dsp:cNvPr id="0" name=""/>
        <dsp:cNvSpPr/>
      </dsp:nvSpPr>
      <dsp:spPr>
        <a:xfrm>
          <a:off x="3657770" y="1900969"/>
          <a:ext cx="2485956" cy="175761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Forced to carry Jesus’ cross</a:t>
          </a:r>
        </a:p>
      </dsp:txBody>
      <dsp:txXfrm>
        <a:off x="3743570" y="1986769"/>
        <a:ext cx="2314356" cy="1586012"/>
      </dsp:txXfrm>
    </dsp:sp>
    <dsp:sp modelId="{B58C70F5-10AE-364D-A68E-FFF1AEAFC897}">
      <dsp:nvSpPr>
        <dsp:cNvPr id="0" name=""/>
        <dsp:cNvSpPr/>
      </dsp:nvSpPr>
      <dsp:spPr>
        <a:xfrm>
          <a:off x="1092714" y="289311"/>
          <a:ext cx="4094107" cy="4094107"/>
        </a:xfrm>
        <a:custGeom>
          <a:avLst/>
          <a:gdLst/>
          <a:ahLst/>
          <a:cxnLst/>
          <a:rect l="0" t="0" r="0" b="0"/>
          <a:pathLst>
            <a:path>
              <a:moveTo>
                <a:pt x="3531035" y="3457098"/>
              </a:moveTo>
              <a:arcTo wR="2047053" hR="2047053" stAng="2612191" swAng="59790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BCA596-3065-DC44-848A-9E2731B98AF9}">
      <dsp:nvSpPr>
        <dsp:cNvPr id="0" name=""/>
        <dsp:cNvSpPr/>
      </dsp:nvSpPr>
      <dsp:spPr>
        <a:xfrm>
          <a:off x="1579706" y="4049344"/>
          <a:ext cx="2866204" cy="1237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2 Sons: Alexander and Rufus</a:t>
          </a:r>
        </a:p>
      </dsp:txBody>
      <dsp:txXfrm>
        <a:off x="1640115" y="4109753"/>
        <a:ext cx="2745386" cy="1116658"/>
      </dsp:txXfrm>
    </dsp:sp>
    <dsp:sp modelId="{D592F1B6-D58D-D445-9082-75B7C5CFFCDF}">
      <dsp:nvSpPr>
        <dsp:cNvPr id="0" name=""/>
        <dsp:cNvSpPr/>
      </dsp:nvSpPr>
      <dsp:spPr>
        <a:xfrm>
          <a:off x="692689" y="448929"/>
          <a:ext cx="4094107" cy="4094107"/>
        </a:xfrm>
        <a:custGeom>
          <a:avLst/>
          <a:gdLst/>
          <a:ahLst/>
          <a:cxnLst/>
          <a:rect l="0" t="0" r="0" b="0"/>
          <a:pathLst>
            <a:path>
              <a:moveTo>
                <a:pt x="722505" y="3607822"/>
              </a:moveTo>
              <a:arcTo wR="2047053" hR="2047053" stAng="7819178" swAng="106316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CC168D-FC3D-874B-BCEA-691286B51BE7}">
      <dsp:nvSpPr>
        <dsp:cNvPr id="0" name=""/>
        <dsp:cNvSpPr/>
      </dsp:nvSpPr>
      <dsp:spPr>
        <a:xfrm>
          <a:off x="-145263" y="2161037"/>
          <a:ext cx="1903809" cy="12374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Rufus becomes a Church leader</a:t>
          </a:r>
        </a:p>
      </dsp:txBody>
      <dsp:txXfrm>
        <a:off x="-84854" y="2221446"/>
        <a:ext cx="1782991" cy="1116658"/>
      </dsp:txXfrm>
    </dsp:sp>
    <dsp:sp modelId="{5D03F1F2-0E41-1440-990D-69809850C7F1}">
      <dsp:nvSpPr>
        <dsp:cNvPr id="0" name=""/>
        <dsp:cNvSpPr/>
      </dsp:nvSpPr>
      <dsp:spPr>
        <a:xfrm>
          <a:off x="806641" y="732721"/>
          <a:ext cx="4094107" cy="4094107"/>
        </a:xfrm>
        <a:custGeom>
          <a:avLst/>
          <a:gdLst/>
          <a:ahLst/>
          <a:cxnLst/>
          <a:rect l="0" t="0" r="0" b="0"/>
          <a:pathLst>
            <a:path>
              <a:moveTo>
                <a:pt x="212016" y="1139823"/>
              </a:moveTo>
              <a:arcTo wR="2047053" hR="2047053" stAng="12378448" swAng="1636039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E7C38-D5A7-E649-A405-E16CBBE6105F}">
      <dsp:nvSpPr>
        <dsp:cNvPr id="0" name=""/>
        <dsp:cNvSpPr/>
      </dsp:nvSpPr>
      <dsp:spPr>
        <a:xfrm>
          <a:off x="3788250" y="44796"/>
          <a:ext cx="2151110" cy="139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Deaf School, Mainstream, Oral program</a:t>
          </a:r>
        </a:p>
      </dsp:txBody>
      <dsp:txXfrm>
        <a:off x="3788250" y="44796"/>
        <a:ext cx="2151110" cy="1394316"/>
      </dsp:txXfrm>
    </dsp:sp>
    <dsp:sp modelId="{9DC7E2F0-1EAA-264B-976E-2C417E6EA7F4}">
      <dsp:nvSpPr>
        <dsp:cNvPr id="0" name=""/>
        <dsp:cNvSpPr/>
      </dsp:nvSpPr>
      <dsp:spPr>
        <a:xfrm>
          <a:off x="546697" y="-528918"/>
          <a:ext cx="5226122" cy="5226122"/>
        </a:xfrm>
        <a:prstGeom prst="circularArrow">
          <a:avLst>
            <a:gd name="adj1" fmla="val 5203"/>
            <a:gd name="adj2" fmla="val 336087"/>
            <a:gd name="adj3" fmla="val 486496"/>
            <a:gd name="adj4" fmla="val 20630802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8EDC1D-75BD-9147-BCD9-B06008304019}">
      <dsp:nvSpPr>
        <dsp:cNvPr id="0" name=""/>
        <dsp:cNvSpPr/>
      </dsp:nvSpPr>
      <dsp:spPr>
        <a:xfrm>
          <a:off x="4601659" y="2633636"/>
          <a:ext cx="1394316" cy="139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Accepted Jesus in your heart</a:t>
          </a:r>
        </a:p>
      </dsp:txBody>
      <dsp:txXfrm>
        <a:off x="4601659" y="2633636"/>
        <a:ext cx="1394316" cy="1394316"/>
      </dsp:txXfrm>
    </dsp:sp>
    <dsp:sp modelId="{F7A9F986-9BC9-2043-9316-D57BE83E102A}">
      <dsp:nvSpPr>
        <dsp:cNvPr id="0" name=""/>
        <dsp:cNvSpPr/>
      </dsp:nvSpPr>
      <dsp:spPr>
        <a:xfrm>
          <a:off x="480720" y="1274"/>
          <a:ext cx="5226122" cy="5226122"/>
        </a:xfrm>
        <a:prstGeom prst="circularArrow">
          <a:avLst>
            <a:gd name="adj1" fmla="val 5203"/>
            <a:gd name="adj2" fmla="val 336087"/>
            <a:gd name="adj3" fmla="val 3610898"/>
            <a:gd name="adj4" fmla="val 2254109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A5801F-045F-8B4C-BF1A-A7E296339B52}">
      <dsp:nvSpPr>
        <dsp:cNvPr id="0" name=""/>
        <dsp:cNvSpPr/>
      </dsp:nvSpPr>
      <dsp:spPr>
        <a:xfrm>
          <a:off x="2142746" y="4235688"/>
          <a:ext cx="1902071" cy="139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Relationships</a:t>
          </a:r>
        </a:p>
      </dsp:txBody>
      <dsp:txXfrm>
        <a:off x="2142746" y="4235688"/>
        <a:ext cx="1902071" cy="1394316"/>
      </dsp:txXfrm>
    </dsp:sp>
    <dsp:sp modelId="{16A53F68-2E2D-A64E-B04D-7A948F9DC437}">
      <dsp:nvSpPr>
        <dsp:cNvPr id="0" name=""/>
        <dsp:cNvSpPr/>
      </dsp:nvSpPr>
      <dsp:spPr>
        <a:xfrm>
          <a:off x="-424365" y="-635685"/>
          <a:ext cx="6611933" cy="6158671"/>
        </a:xfrm>
        <a:prstGeom prst="circularArrow">
          <a:avLst>
            <a:gd name="adj1" fmla="val 5203"/>
            <a:gd name="adj2" fmla="val 336087"/>
            <a:gd name="adj3" fmla="val 8209804"/>
            <a:gd name="adj4" fmla="val 6853015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4D81D3-CD44-FE4B-A477-4E71C4E3C755}">
      <dsp:nvSpPr>
        <dsp:cNvPr id="0" name=""/>
        <dsp:cNvSpPr/>
      </dsp:nvSpPr>
      <dsp:spPr>
        <a:xfrm>
          <a:off x="191587" y="2633636"/>
          <a:ext cx="1394316" cy="139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Your Life’s Impact?</a:t>
          </a:r>
        </a:p>
      </dsp:txBody>
      <dsp:txXfrm>
        <a:off x="191587" y="2633636"/>
        <a:ext cx="1394316" cy="1394316"/>
      </dsp:txXfrm>
    </dsp:sp>
    <dsp:sp modelId="{A0C60166-09B5-1947-80F6-649C16EECFCA}">
      <dsp:nvSpPr>
        <dsp:cNvPr id="0" name=""/>
        <dsp:cNvSpPr/>
      </dsp:nvSpPr>
      <dsp:spPr>
        <a:xfrm>
          <a:off x="480720" y="1274"/>
          <a:ext cx="5226122" cy="5226122"/>
        </a:xfrm>
        <a:prstGeom prst="circularArrow">
          <a:avLst>
            <a:gd name="adj1" fmla="val 5203"/>
            <a:gd name="adj2" fmla="val 336087"/>
            <a:gd name="adj3" fmla="val 12297051"/>
            <a:gd name="adj4" fmla="val 10771381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A950AB-5928-5B48-B8D0-2E8C7C4A28BB}">
      <dsp:nvSpPr>
        <dsp:cNvPr id="0" name=""/>
        <dsp:cNvSpPr/>
      </dsp:nvSpPr>
      <dsp:spPr>
        <a:xfrm>
          <a:off x="655321" y="41461"/>
          <a:ext cx="2151347" cy="1394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Born Deaf/Hard of Hearing</a:t>
          </a:r>
        </a:p>
      </dsp:txBody>
      <dsp:txXfrm>
        <a:off x="655321" y="41461"/>
        <a:ext cx="2151347" cy="1394316"/>
      </dsp:txXfrm>
    </dsp:sp>
    <dsp:sp modelId="{89714DA8-43C1-EF40-B3A9-E39B8541F7A4}">
      <dsp:nvSpPr>
        <dsp:cNvPr id="0" name=""/>
        <dsp:cNvSpPr/>
      </dsp:nvSpPr>
      <dsp:spPr>
        <a:xfrm>
          <a:off x="1176651" y="228623"/>
          <a:ext cx="5226122" cy="5226122"/>
        </a:xfrm>
        <a:prstGeom prst="circularArrow">
          <a:avLst>
            <a:gd name="adj1" fmla="val 5203"/>
            <a:gd name="adj2" fmla="val 336087"/>
            <a:gd name="adj3" fmla="val 15984280"/>
            <a:gd name="adj4" fmla="val 14828847"/>
            <a:gd name="adj5" fmla="val 60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9/2/23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9/2/23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9/2/23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9/2/23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/>
              <a:pPr/>
              <a:t>9/2/23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9/2/23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9/2/23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2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5B87C-54CB-0438-7CF8-9CE28E2905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Will you change history?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2A9B1D6-82F4-3EFB-C5D6-95BB904C1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563725">
            <a:off x="7800304" y="4533722"/>
            <a:ext cx="3020096" cy="685800"/>
          </a:xfrm>
        </p:spPr>
        <p:txBody>
          <a:bodyPr>
            <a:normAutofit/>
          </a:bodyPr>
          <a:lstStyle/>
          <a:p>
            <a:r>
              <a:rPr lang="en-US" sz="2800" dirty="0"/>
              <a:t>Acts 11: 19 - 30</a:t>
            </a:r>
          </a:p>
        </p:txBody>
      </p:sp>
    </p:spTree>
    <p:extLst>
      <p:ext uri="{BB962C8B-B14F-4D97-AF65-F5344CB8AC3E}">
        <p14:creationId xmlns:p14="http://schemas.microsoft.com/office/powerpoint/2010/main" val="1332144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EE57001-1B33-83CD-5C37-5BA6D0AE68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040" y="276693"/>
            <a:ext cx="10043160" cy="869355"/>
          </a:xfrm>
        </p:spPr>
        <p:txBody>
          <a:bodyPr>
            <a:normAutofit/>
          </a:bodyPr>
          <a:lstStyle/>
          <a:p>
            <a:r>
              <a:rPr lang="en-US" dirty="0"/>
              <a:t>Two big Pictures in these verses:</a:t>
            </a:r>
          </a:p>
        </p:txBody>
      </p:sp>
      <p:graphicFrame>
        <p:nvGraphicFramePr>
          <p:cNvPr id="13" name="Content Placeholder 12">
            <a:extLst>
              <a:ext uri="{FF2B5EF4-FFF2-40B4-BE49-F238E27FC236}">
                <a16:creationId xmlns:a16="http://schemas.microsoft.com/office/drawing/2014/main" id="{2385C36F-A6FD-F27E-658E-9708559F4AF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37714574"/>
              </p:ext>
            </p:extLst>
          </p:nvPr>
        </p:nvGraphicFramePr>
        <p:xfrm>
          <a:off x="6484620" y="1146048"/>
          <a:ext cx="5707380" cy="54352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92E8781-EFF6-5D8C-090B-0C012C6CF19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0684499"/>
              </p:ext>
            </p:extLst>
          </p:nvPr>
        </p:nvGraphicFramePr>
        <p:xfrm>
          <a:off x="231648" y="1146048"/>
          <a:ext cx="5998464" cy="5559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1D14C6B-E832-01BF-0DC3-C66F8B3018C3}"/>
              </a:ext>
            </a:extLst>
          </p:cNvPr>
          <p:cNvSpPr txBox="1"/>
          <p:nvPr/>
        </p:nvSpPr>
        <p:spPr>
          <a:xfrm rot="20513650">
            <a:off x="2024836" y="3253385"/>
            <a:ext cx="21115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Generations effected…</a:t>
            </a:r>
          </a:p>
        </p:txBody>
      </p:sp>
    </p:spTree>
    <p:extLst>
      <p:ext uri="{BB962C8B-B14F-4D97-AF65-F5344CB8AC3E}">
        <p14:creationId xmlns:p14="http://schemas.microsoft.com/office/powerpoint/2010/main" val="667916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529CFB1-4A36-4A05-8D7A-948E227731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40FFBCFD-63DF-7E71-6EBF-8828384D6A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46884"/>
              </p:ext>
            </p:extLst>
          </p:nvPr>
        </p:nvGraphicFramePr>
        <p:xfrm>
          <a:off x="685800" y="585216"/>
          <a:ext cx="6187564" cy="5633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Rectangle 12">
            <a:extLst>
              <a:ext uri="{FF2B5EF4-FFF2-40B4-BE49-F238E27FC236}">
                <a16:creationId xmlns:a16="http://schemas.microsoft.com/office/drawing/2014/main" id="{88783419-8188-4C50-BD8F-237B464B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40788" y="1"/>
            <a:ext cx="4651212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63500" dist="38100" dir="10800000" algn="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70D84C5-A105-4AB9-8C54-A26D13722D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31" r="43746" b="531"/>
          <a:stretch/>
        </p:blipFill>
        <p:spPr>
          <a:xfrm rot="5400000" flipH="1" flipV="1">
            <a:off x="7521575" y="2187579"/>
            <a:ext cx="6857999" cy="2482850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2ADBEAE-C805-51D0-9C11-7659D2151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7898" y="1327169"/>
            <a:ext cx="3646678" cy="419951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FFFFF"/>
                </a:solidFill>
              </a:rPr>
              <a:t>Your life?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57276D-43C6-45AD-88EA-C9C657FA1D9B}"/>
              </a:ext>
            </a:extLst>
          </p:cNvPr>
          <p:cNvSpPr txBox="1"/>
          <p:nvPr/>
        </p:nvSpPr>
        <p:spPr>
          <a:xfrm>
            <a:off x="2221718" y="1867827"/>
            <a:ext cx="3048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What will your story be?</a:t>
            </a:r>
          </a:p>
          <a:p>
            <a:pPr algn="ctr"/>
            <a:endParaRPr lang="en-US" sz="2800" dirty="0"/>
          </a:p>
          <a:p>
            <a:pPr algn="ctr"/>
            <a:r>
              <a:rPr lang="en-US" sz="2800" dirty="0"/>
              <a:t>Will your life change someone’s history?</a:t>
            </a:r>
          </a:p>
        </p:txBody>
      </p:sp>
    </p:spTree>
    <p:extLst>
      <p:ext uri="{BB962C8B-B14F-4D97-AF65-F5344CB8AC3E}">
        <p14:creationId xmlns:p14="http://schemas.microsoft.com/office/powerpoint/2010/main" val="1260413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D05A8-0808-A4E6-D2CE-0C1DFD4F5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592428"/>
            <a:ext cx="8610600" cy="885424"/>
          </a:xfrm>
        </p:spPr>
        <p:txBody>
          <a:bodyPr/>
          <a:lstStyle/>
          <a:p>
            <a:r>
              <a:rPr lang="en-US" dirty="0"/>
              <a:t>Everywhere to anywhere!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02AD07-B6CE-48F5-EB02-2C061C87A3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9859"/>
            <a:ext cx="10969580" cy="4795450"/>
          </a:xfrm>
        </p:spPr>
        <p:txBody>
          <a:bodyPr>
            <a:normAutofit/>
          </a:bodyPr>
          <a:lstStyle/>
          <a:p>
            <a:r>
              <a:rPr lang="en-US" sz="3200" dirty="0"/>
              <a:t>Last week: Quantum Leap Change: Israel chosen to be the world’s priests (Ex 19) – now Believers committed to Jesus are called “the Priesthood of believers” I Peter 2</a:t>
            </a:r>
          </a:p>
          <a:p>
            <a:endParaRPr lang="en-US" sz="3200" dirty="0"/>
          </a:p>
          <a:p>
            <a:r>
              <a:rPr lang="en-US" sz="3200" dirty="0"/>
              <a:t>You are the priests/pastors of your family, your friends, and your Deaf Community! Their duties &amp; role were to represent Jesus to the people and represent/present the people to Jesus…</a:t>
            </a:r>
          </a:p>
          <a:p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41852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B77919D9-631B-4FAD-4036-A2F3E26DF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5946" y="377952"/>
            <a:ext cx="4962144" cy="6620256"/>
          </a:xfrm>
        </p:spPr>
        <p:txBody>
          <a:bodyPr>
            <a:normAutofit/>
          </a:bodyPr>
          <a:lstStyle/>
          <a:p>
            <a:r>
              <a:rPr lang="en-US" sz="2800" b="1" dirty="0"/>
              <a:t>Acts 11: 19 – 30 </a:t>
            </a:r>
            <a:r>
              <a:rPr lang="en-US" sz="2400" dirty="0"/>
              <a:t>introduces us to several important cities:</a:t>
            </a:r>
          </a:p>
          <a:p>
            <a:r>
              <a:rPr lang="en-US" sz="2800" dirty="0"/>
              <a:t>Jerusalem</a:t>
            </a:r>
          </a:p>
          <a:p>
            <a:endParaRPr lang="en-US" sz="2800" dirty="0"/>
          </a:p>
          <a:p>
            <a:r>
              <a:rPr lang="en-US" sz="2800" dirty="0"/>
              <a:t>Phoenicia </a:t>
            </a:r>
            <a:r>
              <a:rPr lang="en-US" sz="2400" dirty="0"/>
              <a:t>(Lebanon area)</a:t>
            </a:r>
          </a:p>
          <a:p>
            <a:endParaRPr lang="en-US" sz="2400" dirty="0"/>
          </a:p>
          <a:p>
            <a:r>
              <a:rPr lang="en-US" sz="2800" dirty="0"/>
              <a:t>Antioch of Syria </a:t>
            </a:r>
            <a:r>
              <a:rPr lang="en-US" sz="2400" dirty="0"/>
              <a:t>(Turkey)</a:t>
            </a:r>
            <a:endParaRPr lang="en-US" sz="2800" dirty="0"/>
          </a:p>
          <a:p>
            <a:endParaRPr lang="en-US" sz="2800" dirty="0"/>
          </a:p>
          <a:p>
            <a:r>
              <a:rPr lang="en-US" sz="2800" dirty="0"/>
              <a:t>Tarsus – P/Saul’s home</a:t>
            </a:r>
          </a:p>
          <a:p>
            <a:endParaRPr lang="en-US" sz="2800" dirty="0"/>
          </a:p>
          <a:p>
            <a:r>
              <a:rPr lang="en-US" sz="2800" dirty="0"/>
              <a:t>Cyprus – Barnabas’ home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/>
              <a:t>Cyrene – Libya (N. Africa)</a:t>
            </a:r>
          </a:p>
        </p:txBody>
      </p:sp>
      <p:sp useBgFill="1">
        <p:nvSpPr>
          <p:cNvPr id="16" name="Rectangle 10">
            <a:extLst>
              <a:ext uri="{FF2B5EF4-FFF2-40B4-BE49-F238E27FC236}">
                <a16:creationId xmlns:a16="http://schemas.microsoft.com/office/drawing/2014/main" id="{8D25211A-4CA0-4B53-82BB-1EE7C7F3C7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1379" y="0"/>
            <a:ext cx="72406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F07D05F-F045-4D91-BE11-680EEE32754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338" r="25167"/>
          <a:stretch/>
        </p:blipFill>
        <p:spPr>
          <a:xfrm>
            <a:off x="5059680" y="10"/>
            <a:ext cx="713232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8101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47826-58C0-F12F-916A-CD8262EC59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512064"/>
            <a:ext cx="10820400" cy="5998464"/>
          </a:xfrm>
        </p:spPr>
        <p:txBody>
          <a:bodyPr>
            <a:normAutofit/>
          </a:bodyPr>
          <a:lstStyle/>
          <a:p>
            <a:r>
              <a:rPr lang="en-US" sz="2800" dirty="0"/>
              <a:t>V19 – Persecution after Stephen’s death caused believers to scatter throughout the Roman Empire (diaspora)</a:t>
            </a:r>
          </a:p>
          <a:p>
            <a:endParaRPr lang="en-US" sz="2800" dirty="0"/>
          </a:p>
          <a:p>
            <a:r>
              <a:rPr lang="en-US" sz="2800" dirty="0"/>
              <a:t>They traveled as far as Phoenicia, Cyprus, and Antioch – spreading the Word only to the Jews</a:t>
            </a:r>
          </a:p>
          <a:p>
            <a:endParaRPr lang="en-US" sz="2800" dirty="0"/>
          </a:p>
          <a:p>
            <a:r>
              <a:rPr lang="en-US" sz="2800" dirty="0"/>
              <a:t>V20 – however, some came from Cyprus and Cyrene who went to Antioch and spoke in Greek to the Greeks – sharing the good news about Jesus</a:t>
            </a:r>
          </a:p>
          <a:p>
            <a:endParaRPr lang="en-US" sz="2800" dirty="0"/>
          </a:p>
          <a:p>
            <a:r>
              <a:rPr lang="en-US" sz="2800" dirty="0"/>
              <a:t>V21 – Missio Dei (the heart of God)! The Lord’s hand was with them, and a great number believed and turned to the Lord!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82706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D56DDF99-EC51-F788-3796-17E2597B591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9593" t="17606" r="3721" b="3756"/>
          <a:stretch/>
        </p:blipFill>
        <p:spPr>
          <a:xfrm>
            <a:off x="316992" y="644311"/>
            <a:ext cx="4876800" cy="4719068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A1D29C-967B-F9AC-67F0-7064B7D54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736" y="667130"/>
            <a:ext cx="5605272" cy="5523739"/>
          </a:xfrm>
        </p:spPr>
        <p:txBody>
          <a:bodyPr>
            <a:normAutofit/>
          </a:bodyPr>
          <a:lstStyle/>
          <a:p>
            <a:r>
              <a:rPr lang="en-US" sz="2800" dirty="0"/>
              <a:t>Cyrene – Matt 27: 23 “Simon of Cyrene” a Jewish convert in Jerusalem to celebrate the Passover and Pentecost – forced to help Jesus carry the cross</a:t>
            </a:r>
          </a:p>
          <a:p>
            <a:endParaRPr lang="en-US" sz="2800" dirty="0"/>
          </a:p>
          <a:p>
            <a:r>
              <a:rPr lang="en-US" sz="2800" dirty="0"/>
              <a:t>Father of Alexander and Rufus (who most likely were there and saw their dad forced help Jesus carry the cross) – Mark 15:21 &amp; Acts 16:13 (Rufus = Church leader)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C423F91-7957-1662-ABAA-87D1E95E77E6}"/>
              </a:ext>
            </a:extLst>
          </p:cNvPr>
          <p:cNvSpPr txBox="1"/>
          <p:nvPr/>
        </p:nvSpPr>
        <p:spPr>
          <a:xfrm>
            <a:off x="0" y="5510784"/>
            <a:ext cx="6096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Something Miraculous Happens When Confronting the Cross</a:t>
            </a:r>
          </a:p>
        </p:txBody>
      </p:sp>
    </p:spTree>
    <p:extLst>
      <p:ext uri="{BB962C8B-B14F-4D97-AF65-F5344CB8AC3E}">
        <p14:creationId xmlns:p14="http://schemas.microsoft.com/office/powerpoint/2010/main" val="1378140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CFD580F5-E7BF-4C1D-BEFD-4A4601EBA8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428D727-A0CD-3779-0076-E10EDB9ED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952" y="374229"/>
            <a:ext cx="11128248" cy="95469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dirty="0"/>
              <a:t>A look at Antioch of Syria</a:t>
            </a:r>
          </a:p>
        </p:txBody>
      </p:sp>
      <p:pic>
        <p:nvPicPr>
          <p:cNvPr id="5" name="Content Placeholder 3" descr="A map of the world with black arrows&#10;&#10;Description automatically generated">
            <a:extLst>
              <a:ext uri="{FF2B5EF4-FFF2-40B4-BE49-F238E27FC236}">
                <a16:creationId xmlns:a16="http://schemas.microsoft.com/office/drawing/2014/main" id="{B12C8096-27A6-2A2C-BAD1-F24C5C942C9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/>
          <a:srcRect l="15487" r="29424" b="2"/>
          <a:stretch/>
        </p:blipFill>
        <p:spPr>
          <a:xfrm>
            <a:off x="268224" y="1452715"/>
            <a:ext cx="4120896" cy="477723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C5FF6E-8A49-26F6-0B0F-62E23EFF5D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32960" y="1441450"/>
            <a:ext cx="6873240" cy="4777235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2800" dirty="0"/>
              <a:t>300 bc  Greeks ruled – Greek language became the common language</a:t>
            </a:r>
          </a:p>
          <a:p>
            <a:r>
              <a:rPr lang="en-US" sz="2800" dirty="0"/>
              <a:t>64 bc   Roman Empire ruled and became the 3</a:t>
            </a:r>
            <a:r>
              <a:rPr lang="en-US" sz="2800" baseline="30000" dirty="0"/>
              <a:t>rd</a:t>
            </a:r>
            <a:r>
              <a:rPr lang="en-US" sz="2800" dirty="0"/>
              <a:t> largest city in the Roman Empire (Rome, Alexandria/N. Africa, and Antioch)</a:t>
            </a:r>
          </a:p>
          <a:p>
            <a:r>
              <a:rPr lang="en-US" sz="2800" dirty="0"/>
              <a:t>Peter is called the founder of the Antioch Church</a:t>
            </a:r>
          </a:p>
          <a:p>
            <a:r>
              <a:rPr lang="en-US" sz="2800" dirty="0"/>
              <a:t>47 – 55 ad Paul’s headquarters</a:t>
            </a:r>
          </a:p>
          <a:p>
            <a:r>
              <a:rPr lang="en-US" sz="2800" dirty="0"/>
              <a:t>Acts 11 – first place “Christians” used</a:t>
            </a:r>
          </a:p>
        </p:txBody>
      </p:sp>
    </p:spTree>
    <p:extLst>
      <p:ext uri="{BB962C8B-B14F-4D97-AF65-F5344CB8AC3E}">
        <p14:creationId xmlns:p14="http://schemas.microsoft.com/office/powerpoint/2010/main" val="2173294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184FA60-56E6-4C39-B1D1-F8DA36DE1F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5757602-3093-848E-C97E-A158BF6AC7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509" y="541867"/>
            <a:ext cx="11176758" cy="5808133"/>
          </a:xfrm>
        </p:spPr>
        <p:txBody>
          <a:bodyPr anchor="t">
            <a:noAutofit/>
          </a:bodyPr>
          <a:lstStyle/>
          <a:p>
            <a:r>
              <a:rPr lang="en-US" sz="3200" dirty="0"/>
              <a:t>Remember the missio Dei? So many were saved, Jerusalem leaders heard!</a:t>
            </a:r>
          </a:p>
          <a:p>
            <a:endParaRPr lang="en-US" sz="3200" dirty="0"/>
          </a:p>
          <a:p>
            <a:r>
              <a:rPr lang="en-US" sz="3200" dirty="0"/>
              <a:t>V22 The Jerusalem Church sent Barnabas (born in Cyprus)</a:t>
            </a:r>
          </a:p>
          <a:p>
            <a:r>
              <a:rPr lang="en-US" sz="3200" dirty="0"/>
              <a:t>V23 When he arrived, he saw what the grace of God had done</a:t>
            </a:r>
          </a:p>
          <a:p>
            <a:r>
              <a:rPr lang="en-US" sz="3200" dirty="0"/>
              <a:t>V23 He encouraged them and taught them to remain true to the Lord with all their hearts</a:t>
            </a:r>
          </a:p>
          <a:p>
            <a:r>
              <a:rPr lang="en-US" sz="3200" dirty="0"/>
              <a:t>V24 He was a good man, full of the Holy Spirit, and a great number of people accepted Jesus into their hearts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7356FD-82C7-4E0B-9494-355CAE397D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946" b="15805"/>
          <a:stretch/>
        </p:blipFill>
        <p:spPr>
          <a:xfrm rot="5400000" flipH="1" flipV="1">
            <a:off x="8887991" y="3553991"/>
            <a:ext cx="4517571" cy="2090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63676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043C1-9C7F-EEB7-90E1-317589443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64501"/>
            <a:ext cx="8610600" cy="942507"/>
          </a:xfrm>
        </p:spPr>
        <p:txBody>
          <a:bodyPr/>
          <a:lstStyle/>
          <a:p>
            <a:r>
              <a:rPr lang="en-US" dirty="0"/>
              <a:t>Game changer!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C385C8-EF2A-4864-5531-D7105823D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16736"/>
            <a:ext cx="10820400" cy="5276763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V25 Barnabas went to Tarsus to look for P/Saul, </a:t>
            </a:r>
          </a:p>
          <a:p>
            <a:r>
              <a:rPr lang="en-US" sz="2800" dirty="0"/>
              <a:t>V26 and when Barnabas found P/Saul, he brought S/Paul to Antioch</a:t>
            </a:r>
          </a:p>
          <a:p>
            <a:endParaRPr lang="en-US" sz="2800" dirty="0"/>
          </a:p>
          <a:p>
            <a:r>
              <a:rPr lang="en-US" sz="2800" dirty="0"/>
              <a:t>Approximately 15 years passed between Acts 9 to Acts 11 Paul’s stay and escape from Damascus, 3 years spent in the Syrian desert, returned to his home in Tarsus – Barnabas brought him to the Disciples in Jerusalem, then P/Saul returned to Tarsus and again, Barnabas brings P/Saul to Antioch – ministered 1 year there and many were saved</a:t>
            </a:r>
          </a:p>
          <a:p>
            <a:endParaRPr lang="en-US" sz="2800" dirty="0"/>
          </a:p>
          <a:p>
            <a:r>
              <a:rPr lang="en-US" sz="2800" dirty="0"/>
              <a:t>This is where they were first called “Christians”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7616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E5B03-76B8-A54B-D083-748E35A71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435189"/>
            <a:ext cx="8610600" cy="796203"/>
          </a:xfrm>
        </p:spPr>
        <p:txBody>
          <a:bodyPr/>
          <a:lstStyle/>
          <a:p>
            <a:r>
              <a:rPr lang="en-US" dirty="0"/>
              <a:t>The church takes action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F81D2-39C9-5F27-8E1B-701215C99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16736"/>
            <a:ext cx="10820400" cy="5106075"/>
          </a:xfrm>
        </p:spPr>
        <p:txBody>
          <a:bodyPr>
            <a:normAutofit/>
          </a:bodyPr>
          <a:lstStyle/>
          <a:p>
            <a:r>
              <a:rPr lang="en-US" sz="2800" dirty="0"/>
              <a:t>Vv27 &amp; 28 – We meet Agabus – a Spirit-filled Christian prophet (we will see him again in Acts 21:10)</a:t>
            </a:r>
          </a:p>
          <a:p>
            <a:endParaRPr lang="en-US" sz="2800" dirty="0"/>
          </a:p>
          <a:p>
            <a:r>
              <a:rPr lang="en-US" sz="2800" dirty="0"/>
              <a:t>He prophesies there will be a serious famine that will spread though the entire Roman Empire – Luke tells us the famine did happen during the reign of the Roman Emperor Claudius (reigned 41 ad to 54 ad)</a:t>
            </a:r>
          </a:p>
          <a:p>
            <a:endParaRPr lang="en-US" sz="2800" dirty="0"/>
          </a:p>
          <a:p>
            <a:r>
              <a:rPr lang="en-US" sz="2800" dirty="0"/>
              <a:t>The Antioch Church decided that they would be committed to helping the Churches throughout Judea</a:t>
            </a:r>
          </a:p>
        </p:txBody>
      </p:sp>
    </p:spTree>
    <p:extLst>
      <p:ext uri="{BB962C8B-B14F-4D97-AF65-F5344CB8AC3E}">
        <p14:creationId xmlns:p14="http://schemas.microsoft.com/office/powerpoint/2010/main" val="3251367750"/>
      </p:ext>
    </p:extLst>
  </p:cSld>
  <p:clrMapOvr>
    <a:masterClrMapping/>
  </p:clrMapOvr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161</TotalTime>
  <Words>721</Words>
  <Application>Microsoft Macintosh PowerPoint</Application>
  <PresentationFormat>Widescreen</PresentationFormat>
  <Paragraphs>74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Vapor Trail</vt:lpstr>
      <vt:lpstr>Will you change history?</vt:lpstr>
      <vt:lpstr>Everywhere to anywhere!</vt:lpstr>
      <vt:lpstr>PowerPoint Presentation</vt:lpstr>
      <vt:lpstr>PowerPoint Presentation</vt:lpstr>
      <vt:lpstr>PowerPoint Presentation</vt:lpstr>
      <vt:lpstr>A look at Antioch of Syria</vt:lpstr>
      <vt:lpstr>PowerPoint Presentation</vt:lpstr>
      <vt:lpstr>Game changer!</vt:lpstr>
      <vt:lpstr>The church takes action</vt:lpstr>
      <vt:lpstr>Two big Pictures in these verses:</vt:lpstr>
      <vt:lpstr>Your life?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you change history?</dc:title>
  <dc:creator>JoAnn Smith</dc:creator>
  <cp:lastModifiedBy>JoAnn Smith</cp:lastModifiedBy>
  <cp:revision>2</cp:revision>
  <dcterms:created xsi:type="dcterms:W3CDTF">2023-09-02T00:36:18Z</dcterms:created>
  <dcterms:modified xsi:type="dcterms:W3CDTF">2023-09-02T19:39:57Z</dcterms:modified>
</cp:coreProperties>
</file>