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574"/>
  </p:normalViewPr>
  <p:slideViewPr>
    <p:cSldViewPr snapToGrid="0">
      <p:cViewPr varScale="1">
        <p:scale>
          <a:sx n="99" d="100"/>
          <a:sy n="99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9/7/23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9/7/23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9/7/23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C5D1A1A-D712-D57A-9A0F-CEA7938567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18076" y="145066"/>
            <a:ext cx="8045373" cy="742279"/>
          </a:xfrm>
        </p:spPr>
        <p:txBody>
          <a:bodyPr>
            <a:normAutofit/>
          </a:bodyPr>
          <a:lstStyle/>
          <a:p>
            <a:r>
              <a:rPr lang="en-US" sz="3200" dirty="0"/>
              <a:t>God answers prayer!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C24EBE-35A1-24EB-8952-CA3108CF47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1543" y="1481070"/>
            <a:ext cx="3799267" cy="355456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473278F-39EE-1563-0F73-DEC5768D575C}"/>
              </a:ext>
            </a:extLst>
          </p:cNvPr>
          <p:cNvSpPr txBox="1"/>
          <p:nvPr/>
        </p:nvSpPr>
        <p:spPr>
          <a:xfrm>
            <a:off x="3116687" y="6078828"/>
            <a:ext cx="66068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Acts 12: 1 - 25</a:t>
            </a:r>
          </a:p>
        </p:txBody>
      </p:sp>
    </p:spTree>
    <p:extLst>
      <p:ext uri="{BB962C8B-B14F-4D97-AF65-F5344CB8AC3E}">
        <p14:creationId xmlns:p14="http://schemas.microsoft.com/office/powerpoint/2010/main" val="1173939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6E241-3738-2953-EFA4-205E76C1D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232342"/>
            <a:ext cx="10178322" cy="74606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4 main characters: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CC053-F905-883C-E999-8996997E9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7431" y="1184856"/>
            <a:ext cx="10412569" cy="5267459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Herod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/>
              <a:t>Soldiers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/>
              <a:t>Peter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/>
              <a:t>The Church</a:t>
            </a:r>
          </a:p>
        </p:txBody>
      </p:sp>
    </p:spTree>
    <p:extLst>
      <p:ext uri="{BB962C8B-B14F-4D97-AF65-F5344CB8AC3E}">
        <p14:creationId xmlns:p14="http://schemas.microsoft.com/office/powerpoint/2010/main" val="3906650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8418DEA-CD80-CEF8-ABED-9973688A6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0011" y="319971"/>
            <a:ext cx="10519612" cy="1083826"/>
          </a:xfrm>
        </p:spPr>
        <p:txBody>
          <a:bodyPr/>
          <a:lstStyle/>
          <a:p>
            <a:pPr algn="ctr"/>
            <a:r>
              <a:rPr lang="en-US" sz="3200" dirty="0"/>
              <a:t>Herod Agrippa – grandson of Herod the Great</a:t>
            </a: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E9242C76-C677-D36E-B949-F31411363BB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110011" y="1728707"/>
            <a:ext cx="4698361" cy="4942550"/>
          </a:xfrm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33F6949-B5CF-845A-CC5C-E2804FF125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01555" y="1728707"/>
            <a:ext cx="5731099" cy="4942550"/>
          </a:xfrm>
        </p:spPr>
        <p:txBody>
          <a:bodyPr>
            <a:normAutofit/>
          </a:bodyPr>
          <a:lstStyle/>
          <a:p>
            <a:r>
              <a:rPr lang="en-US" sz="2800" dirty="0"/>
              <a:t>v1Thrived the praises of the Jews so he killed James the brother of John and arrested Peter</a:t>
            </a:r>
          </a:p>
          <a:p>
            <a:r>
              <a:rPr lang="en-US" sz="2800" dirty="0"/>
              <a:t>V19 When Peter was found missing, he ordered the guards executed</a:t>
            </a:r>
          </a:p>
          <a:p>
            <a:r>
              <a:rPr lang="en-US" sz="2800" dirty="0"/>
              <a:t>Vv20 – 24 because he enjoyed being called “the voice of God”, an angel of the Lord struck him dead – stomach burst open and worms were seen eating his internals…</a:t>
            </a:r>
          </a:p>
        </p:txBody>
      </p:sp>
    </p:spTree>
    <p:extLst>
      <p:ext uri="{BB962C8B-B14F-4D97-AF65-F5344CB8AC3E}">
        <p14:creationId xmlns:p14="http://schemas.microsoft.com/office/powerpoint/2010/main" val="3414411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9EC67-0C82-CEE6-CEA3-783C3A99B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764" y="406758"/>
            <a:ext cx="10172700" cy="816735"/>
          </a:xfrm>
        </p:spPr>
        <p:txBody>
          <a:bodyPr/>
          <a:lstStyle/>
          <a:p>
            <a:r>
              <a:rPr lang="en-US" dirty="0"/>
              <a:t>The soldiers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9F113C-0CBF-9DF2-92BD-C76BA27C91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5916" y="1546539"/>
            <a:ext cx="5563673" cy="5125792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V4 16 soldiers assigned to arrest and guard Peter</a:t>
            </a:r>
          </a:p>
          <a:p>
            <a:endParaRPr lang="en-US" sz="3200" dirty="0"/>
          </a:p>
          <a:p>
            <a:r>
              <a:rPr lang="en-US" sz="3200" dirty="0"/>
              <a:t>V18 chaos happened the morning after Peter was arrested – “where is he?”</a:t>
            </a:r>
          </a:p>
          <a:p>
            <a:endParaRPr lang="en-US" sz="3200" dirty="0"/>
          </a:p>
          <a:p>
            <a:r>
              <a:rPr lang="en-US" sz="3200" dirty="0"/>
              <a:t>V19 Herod questioned them and then had them executed</a:t>
            </a:r>
          </a:p>
        </p:txBody>
      </p:sp>
      <p:pic>
        <p:nvPicPr>
          <p:cNvPr id="10" name="Content Placeholder 9" descr="A group of men in armor&#10;&#10;Description automatically generated">
            <a:extLst>
              <a:ext uri="{FF2B5EF4-FFF2-40B4-BE49-F238E27FC236}">
                <a16:creationId xmlns:a16="http://schemas.microsoft.com/office/drawing/2014/main" id="{C98AF103-540E-CEA7-9D36-157DF771286D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2"/>
          <a:srcRect l="23662"/>
          <a:stretch/>
        </p:blipFill>
        <p:spPr>
          <a:xfrm>
            <a:off x="6761408" y="1462289"/>
            <a:ext cx="4198512" cy="5034566"/>
          </a:xfrm>
        </p:spPr>
      </p:pic>
    </p:spTree>
    <p:extLst>
      <p:ext uri="{BB962C8B-B14F-4D97-AF65-F5344CB8AC3E}">
        <p14:creationId xmlns:p14="http://schemas.microsoft.com/office/powerpoint/2010/main" val="2838926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69DC3-CC6C-5D5C-923E-0F31759C6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75234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Peter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04FA658-1166-6ED7-04B0-85E82D4930E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043189" y="1300766"/>
            <a:ext cx="3554569" cy="5306096"/>
          </a:xfr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21188F-573E-7D67-EE33-CF9E27CA6B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78062" y="1300766"/>
            <a:ext cx="6656402" cy="5306096"/>
          </a:xfrm>
        </p:spPr>
        <p:txBody>
          <a:bodyPr>
            <a:normAutofit/>
          </a:bodyPr>
          <a:lstStyle/>
          <a:p>
            <a:r>
              <a:rPr lang="en-US" sz="2800" dirty="0"/>
              <a:t>V3 Peter is arrested and sent to prison </a:t>
            </a:r>
          </a:p>
          <a:p>
            <a:r>
              <a:rPr lang="en-US" sz="2800" dirty="0"/>
              <a:t>V6-12 Peter fell asleep chained to 2 guards, the angel of the Lord “struck” his side, and told him to get up, get dressed, hurry and follow me…the angel lead Peter out into the street then disappeared</a:t>
            </a:r>
          </a:p>
          <a:p>
            <a:r>
              <a:rPr lang="en-US" sz="2800" dirty="0"/>
              <a:t>Peter finally realized he was not dreaming! This is really happening!</a:t>
            </a:r>
          </a:p>
          <a:p>
            <a:r>
              <a:rPr lang="en-US" sz="2800" dirty="0"/>
              <a:t>Peter goes to Mary’s home (John Mark’s home) where the church is praying for him</a:t>
            </a:r>
          </a:p>
        </p:txBody>
      </p:sp>
    </p:spTree>
    <p:extLst>
      <p:ext uri="{BB962C8B-B14F-4D97-AF65-F5344CB8AC3E}">
        <p14:creationId xmlns:p14="http://schemas.microsoft.com/office/powerpoint/2010/main" val="3681404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03B10-03AB-D764-2D0B-02E1E4DED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842493"/>
          </a:xfrm>
        </p:spPr>
        <p:txBody>
          <a:bodyPr/>
          <a:lstStyle/>
          <a:p>
            <a:r>
              <a:rPr lang="en-US" dirty="0"/>
              <a:t>The praying church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D83DCF-3EC8-B5B4-B8BC-732DCE6092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5915" y="1120463"/>
            <a:ext cx="6400800" cy="5615188"/>
          </a:xfrm>
        </p:spPr>
        <p:txBody>
          <a:bodyPr>
            <a:normAutofit/>
          </a:bodyPr>
          <a:lstStyle/>
          <a:p>
            <a:r>
              <a:rPr lang="en-US" sz="2800" dirty="0"/>
              <a:t>V13-24 Rhoda, a servant girl, goes to answers the door, hears Peter’s voice, leaves Peter outside and runs to tell those praying</a:t>
            </a:r>
          </a:p>
          <a:p>
            <a:r>
              <a:rPr lang="en-US" sz="2800" dirty="0"/>
              <a:t>V15 “You’re out of your mind”</a:t>
            </a:r>
          </a:p>
          <a:p>
            <a:r>
              <a:rPr lang="en-US" sz="2800" dirty="0"/>
              <a:t>V17 Peter is finally let in and he testifies of what God had done – answered their prayers! </a:t>
            </a:r>
          </a:p>
          <a:p>
            <a:r>
              <a:rPr lang="en-US" sz="2800" dirty="0"/>
              <a:t>Peter encouraged them to keep spreading the gospel and this testimony – then left…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62C14156-F656-8755-0079-0403A994A39A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7559899" y="1545465"/>
            <a:ext cx="4110227" cy="4931535"/>
          </a:xfrm>
        </p:spPr>
      </p:pic>
    </p:spTree>
    <p:extLst>
      <p:ext uri="{BB962C8B-B14F-4D97-AF65-F5344CB8AC3E}">
        <p14:creationId xmlns:p14="http://schemas.microsoft.com/office/powerpoint/2010/main" val="342140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7C7A0226-3ABB-CF87-7CE1-0A2F1B1A27C1}"/>
              </a:ext>
            </a:extLst>
          </p:cNvPr>
          <p:cNvSpPr txBox="1"/>
          <p:nvPr/>
        </p:nvSpPr>
        <p:spPr>
          <a:xfrm>
            <a:off x="2743201" y="427972"/>
            <a:ext cx="8860665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God Answers Prayer!</a:t>
            </a:r>
            <a:endParaRPr lang="en-US" sz="2800" dirty="0"/>
          </a:p>
          <a:p>
            <a:endParaRPr lang="en-US" sz="2800" dirty="0"/>
          </a:p>
          <a:p>
            <a:pPr marL="514350" indent="-514350">
              <a:buAutoNum type="arabicPeriod"/>
            </a:pPr>
            <a:r>
              <a:rPr lang="en-US" sz="2800" dirty="0"/>
              <a:t>Missionary in Africa &amp; 8 Angels (1980’s)</a:t>
            </a:r>
          </a:p>
          <a:p>
            <a:pPr marL="742950" indent="-742950">
              <a:buAutoNum type="arabicPeriod"/>
            </a:pPr>
            <a:endParaRPr lang="en-US" sz="2800" dirty="0"/>
          </a:p>
          <a:p>
            <a:pPr marL="514350" indent="-514350">
              <a:buAutoNum type="arabicPeriod" startAt="2"/>
            </a:pPr>
            <a:r>
              <a:rPr lang="en-US" sz="2800" dirty="0"/>
              <a:t>Mrs. </a:t>
            </a:r>
            <a:r>
              <a:rPr lang="en-US" sz="2800" dirty="0" err="1"/>
              <a:t>Tripplet</a:t>
            </a:r>
            <a:r>
              <a:rPr lang="en-US" sz="2800" dirty="0"/>
              <a:t> and her visitor in El Salvador  (1970’s)</a:t>
            </a:r>
          </a:p>
          <a:p>
            <a:pPr marL="514350" indent="-514350">
              <a:buAutoNum type="arabicPeriod" startAt="2"/>
            </a:pPr>
            <a:endParaRPr lang="en-US" sz="2800" dirty="0"/>
          </a:p>
          <a:p>
            <a:pPr marL="514350" indent="-514350">
              <a:buAutoNum type="arabicPeriod" startAt="2"/>
            </a:pPr>
            <a:r>
              <a:rPr lang="en-US" sz="2800" dirty="0"/>
              <a:t>My healing of a ruptured disc (1975)</a:t>
            </a:r>
          </a:p>
          <a:p>
            <a:pPr marL="514350" indent="-514350">
              <a:buAutoNum type="arabicPeriod" startAt="2"/>
            </a:pPr>
            <a:endParaRPr lang="en-US" sz="2800" dirty="0"/>
          </a:p>
          <a:p>
            <a:pPr marL="514350" indent="-514350">
              <a:buAutoNum type="arabicPeriod" startAt="2"/>
            </a:pPr>
            <a:r>
              <a:rPr lang="en-US" sz="2800" dirty="0"/>
              <a:t>Wendy’s healing (1990)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Does Jesus still answer prayers today?</a:t>
            </a:r>
          </a:p>
          <a:p>
            <a:endParaRPr lang="en-US" sz="2800" dirty="0"/>
          </a:p>
          <a:p>
            <a:r>
              <a:rPr lang="en-US" sz="2800" dirty="0"/>
              <a:t>Is Jesus Christ the same yesterday, today and forever?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11703074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79</TotalTime>
  <Words>337</Words>
  <Application>Microsoft Macintosh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Impact</vt:lpstr>
      <vt:lpstr>Badge</vt:lpstr>
      <vt:lpstr>PowerPoint Presentation</vt:lpstr>
      <vt:lpstr>4 main characters:</vt:lpstr>
      <vt:lpstr>PowerPoint Presentation</vt:lpstr>
      <vt:lpstr>The soldiers</vt:lpstr>
      <vt:lpstr>Peter</vt:lpstr>
      <vt:lpstr>The praying church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 Smith</dc:creator>
  <cp:lastModifiedBy>JoAnn Smith</cp:lastModifiedBy>
  <cp:revision>1</cp:revision>
  <dcterms:created xsi:type="dcterms:W3CDTF">2023-09-08T04:27:47Z</dcterms:created>
  <dcterms:modified xsi:type="dcterms:W3CDTF">2023-09-08T05:47:03Z</dcterms:modified>
</cp:coreProperties>
</file>