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90" r:id="rId2"/>
    <p:sldId id="292" r:id="rId3"/>
    <p:sldId id="294" r:id="rId4"/>
    <p:sldId id="295" r:id="rId5"/>
    <p:sldId id="296" r:id="rId6"/>
    <p:sldId id="256" r:id="rId7"/>
    <p:sldId id="281" r:id="rId8"/>
    <p:sldId id="282" r:id="rId9"/>
    <p:sldId id="283" r:id="rId10"/>
    <p:sldId id="293" r:id="rId11"/>
    <p:sldId id="284" r:id="rId12"/>
    <p:sldId id="285" r:id="rId13"/>
    <p:sldId id="286" r:id="rId14"/>
    <p:sldId id="278" r:id="rId15"/>
    <p:sldId id="287" r:id="rId16"/>
    <p:sldId id="279" r:id="rId17"/>
    <p:sldId id="288" r:id="rId18"/>
    <p:sldId id="2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73859" autoAdjust="0"/>
  </p:normalViewPr>
  <p:slideViewPr>
    <p:cSldViewPr snapToGrid="0">
      <p:cViewPr>
        <p:scale>
          <a:sx n="61" d="100"/>
          <a:sy n="61" d="100"/>
        </p:scale>
        <p:origin x="1291" y="43"/>
      </p:cViewPr>
      <p:guideLst/>
    </p:cSldViewPr>
  </p:slideViewPr>
  <p:notesTextViewPr>
    <p:cViewPr>
      <p:scale>
        <a:sx n="1" d="1"/>
        <a:sy n="1" d="1"/>
      </p:scale>
      <p:origin x="0" y="0"/>
    </p:cViewPr>
  </p:notesTextViewPr>
  <p:notesViewPr>
    <p:cSldViewPr snapToGrid="0">
      <p:cViewPr varScale="1">
        <p:scale>
          <a:sx n="98" d="100"/>
          <a:sy n="98" d="100"/>
        </p:scale>
        <p:origin x="26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Lewis" userId="1e7eb413b4837e93" providerId="LiveId" clId="{606F8FCB-7463-44FB-95ED-FE5403ABED8E}"/>
    <pc:docChg chg="undo custSel modSld">
      <pc:chgData name="Bill Lewis" userId="1e7eb413b4837e93" providerId="LiveId" clId="{606F8FCB-7463-44FB-95ED-FE5403ABED8E}" dt="2023-06-09T17:54:57.438" v="800" actId="20577"/>
      <pc:docMkLst>
        <pc:docMk/>
      </pc:docMkLst>
      <pc:sldChg chg="modNotesTx">
        <pc:chgData name="Bill Lewis" userId="1e7eb413b4837e93" providerId="LiveId" clId="{606F8FCB-7463-44FB-95ED-FE5403ABED8E}" dt="2023-06-08T00:08:37.824" v="214" actId="20577"/>
        <pc:sldMkLst>
          <pc:docMk/>
          <pc:sldMk cId="1641712954" sldId="265"/>
        </pc:sldMkLst>
      </pc:sldChg>
      <pc:sldChg chg="modNotesTx">
        <pc:chgData name="Bill Lewis" userId="1e7eb413b4837e93" providerId="LiveId" clId="{606F8FCB-7463-44FB-95ED-FE5403ABED8E}" dt="2023-06-09T17:47:27.522" v="691" actId="20577"/>
        <pc:sldMkLst>
          <pc:docMk/>
          <pc:sldMk cId="13251957" sldId="267"/>
        </pc:sldMkLst>
      </pc:sldChg>
      <pc:sldChg chg="modNotesTx">
        <pc:chgData name="Bill Lewis" userId="1e7eb413b4837e93" providerId="LiveId" clId="{606F8FCB-7463-44FB-95ED-FE5403ABED8E}" dt="2023-06-09T17:54:57.438" v="800" actId="20577"/>
        <pc:sldMkLst>
          <pc:docMk/>
          <pc:sldMk cId="4124717649" sldId="279"/>
        </pc:sldMkLst>
      </pc:sldChg>
    </pc:docChg>
  </pc:docChgLst>
  <pc:docChgLst>
    <pc:chgData name="Bill Lewis" userId="1e7eb413b4837e93" providerId="LiveId" clId="{1BDCC76A-232E-45F6-A535-C3F5D7D1BFC0}"/>
    <pc:docChg chg="undo custSel addSld delSld modSld sldOrd">
      <pc:chgData name="Bill Lewis" userId="1e7eb413b4837e93" providerId="LiveId" clId="{1BDCC76A-232E-45F6-A535-C3F5D7D1BFC0}" dt="2023-05-18T23:19:00.810" v="14076" actId="20577"/>
      <pc:docMkLst>
        <pc:docMk/>
      </pc:docMkLst>
      <pc:sldChg chg="modSp mod">
        <pc:chgData name="Bill Lewis" userId="1e7eb413b4837e93" providerId="LiveId" clId="{1BDCC76A-232E-45F6-A535-C3F5D7D1BFC0}" dt="2023-05-18T22:07:48.284" v="6295" actId="6549"/>
        <pc:sldMkLst>
          <pc:docMk/>
          <pc:sldMk cId="3315955906" sldId="256"/>
        </pc:sldMkLst>
        <pc:spChg chg="mod">
          <ac:chgData name="Bill Lewis" userId="1e7eb413b4837e93" providerId="LiveId" clId="{1BDCC76A-232E-45F6-A535-C3F5D7D1BFC0}" dt="2023-05-18T17:47:49.625" v="782" actId="20577"/>
          <ac:spMkLst>
            <pc:docMk/>
            <pc:sldMk cId="3315955906" sldId="256"/>
            <ac:spMk id="2" creationId="{7A2F646E-A752-9723-8E45-B8CD28622EE1}"/>
          </ac:spMkLst>
        </pc:spChg>
        <pc:spChg chg="mod">
          <ac:chgData name="Bill Lewis" userId="1e7eb413b4837e93" providerId="LiveId" clId="{1BDCC76A-232E-45F6-A535-C3F5D7D1BFC0}" dt="2023-05-18T22:07:48.284" v="6295" actId="6549"/>
          <ac:spMkLst>
            <pc:docMk/>
            <pc:sldMk cId="3315955906" sldId="256"/>
            <ac:spMk id="3" creationId="{FBD39D17-03B2-F8A3-E960-0E580A6DCADC}"/>
          </ac:spMkLst>
        </pc:spChg>
      </pc:sldChg>
      <pc:sldChg chg="modAnim modNotesTx">
        <pc:chgData name="Bill Lewis" userId="1e7eb413b4837e93" providerId="LiveId" clId="{1BDCC76A-232E-45F6-A535-C3F5D7D1BFC0}" dt="2023-05-18T20:35:43.974" v="3903"/>
        <pc:sldMkLst>
          <pc:docMk/>
          <pc:sldMk cId="2480850754" sldId="257"/>
        </pc:sldMkLst>
      </pc:sldChg>
      <pc:sldChg chg="modSp mod modAnim">
        <pc:chgData name="Bill Lewis" userId="1e7eb413b4837e93" providerId="LiveId" clId="{1BDCC76A-232E-45F6-A535-C3F5D7D1BFC0}" dt="2023-05-18T21:39:10.895" v="5745" actId="20577"/>
        <pc:sldMkLst>
          <pc:docMk/>
          <pc:sldMk cId="2225116283" sldId="258"/>
        </pc:sldMkLst>
        <pc:spChg chg="mod">
          <ac:chgData name="Bill Lewis" userId="1e7eb413b4837e93" providerId="LiveId" clId="{1BDCC76A-232E-45F6-A535-C3F5D7D1BFC0}" dt="2023-05-18T21:39:10.895" v="5745" actId="20577"/>
          <ac:spMkLst>
            <pc:docMk/>
            <pc:sldMk cId="2225116283" sldId="258"/>
            <ac:spMk id="3" creationId="{52F6023D-8FC9-AD98-FBA1-35798F4E98F4}"/>
          </ac:spMkLst>
        </pc:spChg>
      </pc:sldChg>
      <pc:sldChg chg="modSp mod modAnim">
        <pc:chgData name="Bill Lewis" userId="1e7eb413b4837e93" providerId="LiveId" clId="{1BDCC76A-232E-45F6-A535-C3F5D7D1BFC0}" dt="2023-05-18T20:36:26.717" v="3914"/>
        <pc:sldMkLst>
          <pc:docMk/>
          <pc:sldMk cId="2989147431" sldId="259"/>
        </pc:sldMkLst>
        <pc:spChg chg="mod">
          <ac:chgData name="Bill Lewis" userId="1e7eb413b4837e93" providerId="LiveId" clId="{1BDCC76A-232E-45F6-A535-C3F5D7D1BFC0}" dt="2023-05-18T19:59:24.777" v="3646" actId="20577"/>
          <ac:spMkLst>
            <pc:docMk/>
            <pc:sldMk cId="2989147431" sldId="259"/>
            <ac:spMk id="3" creationId="{52F6023D-8FC9-AD98-FBA1-35798F4E98F4}"/>
          </ac:spMkLst>
        </pc:spChg>
      </pc:sldChg>
      <pc:sldChg chg="modAnim">
        <pc:chgData name="Bill Lewis" userId="1e7eb413b4837e93" providerId="LiveId" clId="{1BDCC76A-232E-45F6-A535-C3F5D7D1BFC0}" dt="2023-05-18T20:36:40.510" v="3918"/>
        <pc:sldMkLst>
          <pc:docMk/>
          <pc:sldMk cId="1200146726" sldId="260"/>
        </pc:sldMkLst>
      </pc:sldChg>
      <pc:sldChg chg="modAnim">
        <pc:chgData name="Bill Lewis" userId="1e7eb413b4837e93" providerId="LiveId" clId="{1BDCC76A-232E-45F6-A535-C3F5D7D1BFC0}" dt="2023-05-18T20:36:55.374" v="3924"/>
        <pc:sldMkLst>
          <pc:docMk/>
          <pc:sldMk cId="1571445469" sldId="261"/>
        </pc:sldMkLst>
      </pc:sldChg>
      <pc:sldChg chg="modAnim">
        <pc:chgData name="Bill Lewis" userId="1e7eb413b4837e93" providerId="LiveId" clId="{1BDCC76A-232E-45F6-A535-C3F5D7D1BFC0}" dt="2023-05-18T20:37:24.831" v="3936"/>
        <pc:sldMkLst>
          <pc:docMk/>
          <pc:sldMk cId="3836031337" sldId="262"/>
        </pc:sldMkLst>
      </pc:sldChg>
      <pc:sldChg chg="modAnim">
        <pc:chgData name="Bill Lewis" userId="1e7eb413b4837e93" providerId="LiveId" clId="{1BDCC76A-232E-45F6-A535-C3F5D7D1BFC0}" dt="2023-05-18T20:37:44.678" v="3943"/>
        <pc:sldMkLst>
          <pc:docMk/>
          <pc:sldMk cId="2672668218" sldId="263"/>
        </pc:sldMkLst>
      </pc:sldChg>
      <pc:sldChg chg="modSp add mod modAnim">
        <pc:chgData name="Bill Lewis" userId="1e7eb413b4837e93" providerId="LiveId" clId="{1BDCC76A-232E-45F6-A535-C3F5D7D1BFC0}" dt="2023-05-18T21:42:55.140" v="5934" actId="20577"/>
        <pc:sldMkLst>
          <pc:docMk/>
          <pc:sldMk cId="1423106470" sldId="264"/>
        </pc:sldMkLst>
        <pc:spChg chg="mod">
          <ac:chgData name="Bill Lewis" userId="1e7eb413b4837e93" providerId="LiveId" clId="{1BDCC76A-232E-45F6-A535-C3F5D7D1BFC0}" dt="2023-05-18T21:42:55.140" v="5934" actId="20577"/>
          <ac:spMkLst>
            <pc:docMk/>
            <pc:sldMk cId="1423106470" sldId="264"/>
            <ac:spMk id="3" creationId="{52F6023D-8FC9-AD98-FBA1-35798F4E98F4}"/>
          </ac:spMkLst>
        </pc:spChg>
      </pc:sldChg>
      <pc:sldChg chg="modSp add mod modAnim modNotesTx">
        <pc:chgData name="Bill Lewis" userId="1e7eb413b4837e93" providerId="LiveId" clId="{1BDCC76A-232E-45F6-A535-C3F5D7D1BFC0}" dt="2023-05-18T23:06:32.622" v="12070"/>
        <pc:sldMkLst>
          <pc:docMk/>
          <pc:sldMk cId="1641712954" sldId="265"/>
        </pc:sldMkLst>
        <pc:spChg chg="mod">
          <ac:chgData name="Bill Lewis" userId="1e7eb413b4837e93" providerId="LiveId" clId="{1BDCC76A-232E-45F6-A535-C3F5D7D1BFC0}" dt="2023-05-18T22:07:43.156" v="6294" actId="20577"/>
          <ac:spMkLst>
            <pc:docMk/>
            <pc:sldMk cId="1641712954" sldId="265"/>
            <ac:spMk id="2" creationId="{5F922A88-61AF-8AB6-C6FE-8F3E35321806}"/>
          </ac:spMkLst>
        </pc:spChg>
        <pc:spChg chg="mod">
          <ac:chgData name="Bill Lewis" userId="1e7eb413b4837e93" providerId="LiveId" clId="{1BDCC76A-232E-45F6-A535-C3F5D7D1BFC0}" dt="2023-05-18T19:47:48.835" v="2352" actId="113"/>
          <ac:spMkLst>
            <pc:docMk/>
            <pc:sldMk cId="1641712954" sldId="265"/>
            <ac:spMk id="3" creationId="{52F6023D-8FC9-AD98-FBA1-35798F4E98F4}"/>
          </ac:spMkLst>
        </pc:spChg>
      </pc:sldChg>
      <pc:sldChg chg="add del">
        <pc:chgData name="Bill Lewis" userId="1e7eb413b4837e93" providerId="LiveId" clId="{1BDCC76A-232E-45F6-A535-C3F5D7D1BFC0}" dt="2023-05-18T18:25:26.863" v="2346" actId="47"/>
        <pc:sldMkLst>
          <pc:docMk/>
          <pc:sldMk cId="3013334429" sldId="266"/>
        </pc:sldMkLst>
      </pc:sldChg>
      <pc:sldChg chg="modSp add del mod">
        <pc:chgData name="Bill Lewis" userId="1e7eb413b4837e93" providerId="LiveId" clId="{1BDCC76A-232E-45F6-A535-C3F5D7D1BFC0}" dt="2023-05-18T17:38:34.742" v="398" actId="47"/>
        <pc:sldMkLst>
          <pc:docMk/>
          <pc:sldMk cId="3320813921" sldId="266"/>
        </pc:sldMkLst>
        <pc:spChg chg="mod">
          <ac:chgData name="Bill Lewis" userId="1e7eb413b4837e93" providerId="LiveId" clId="{1BDCC76A-232E-45F6-A535-C3F5D7D1BFC0}" dt="2023-05-18T17:38:05.510" v="388" actId="20577"/>
          <ac:spMkLst>
            <pc:docMk/>
            <pc:sldMk cId="3320813921" sldId="266"/>
            <ac:spMk id="3" creationId="{52F6023D-8FC9-AD98-FBA1-35798F4E98F4}"/>
          </ac:spMkLst>
        </pc:spChg>
      </pc:sldChg>
      <pc:sldChg chg="modSp add mod modAnim modNotesTx">
        <pc:chgData name="Bill Lewis" userId="1e7eb413b4837e93" providerId="LiveId" clId="{1BDCC76A-232E-45F6-A535-C3F5D7D1BFC0}" dt="2023-05-18T23:06:49.528" v="12076"/>
        <pc:sldMkLst>
          <pc:docMk/>
          <pc:sldMk cId="13251957" sldId="267"/>
        </pc:sldMkLst>
        <pc:spChg chg="mod">
          <ac:chgData name="Bill Lewis" userId="1e7eb413b4837e93" providerId="LiveId" clId="{1BDCC76A-232E-45F6-A535-C3F5D7D1BFC0}" dt="2023-05-18T22:07:56.939" v="6305" actId="20577"/>
          <ac:spMkLst>
            <pc:docMk/>
            <pc:sldMk cId="13251957" sldId="267"/>
            <ac:spMk id="2" creationId="{5F922A88-61AF-8AB6-C6FE-8F3E35321806}"/>
          </ac:spMkLst>
        </pc:spChg>
        <pc:spChg chg="mod">
          <ac:chgData name="Bill Lewis" userId="1e7eb413b4837e93" providerId="LiveId" clId="{1BDCC76A-232E-45F6-A535-C3F5D7D1BFC0}" dt="2023-05-18T19:48:18.450" v="2364" actId="113"/>
          <ac:spMkLst>
            <pc:docMk/>
            <pc:sldMk cId="13251957" sldId="267"/>
            <ac:spMk id="3" creationId="{52F6023D-8FC9-AD98-FBA1-35798F4E98F4}"/>
          </ac:spMkLst>
        </pc:spChg>
      </pc:sldChg>
      <pc:sldChg chg="add del">
        <pc:chgData name="Bill Lewis" userId="1e7eb413b4837e93" providerId="LiveId" clId="{1BDCC76A-232E-45F6-A535-C3F5D7D1BFC0}" dt="2023-05-18T17:38:35.570" v="399" actId="47"/>
        <pc:sldMkLst>
          <pc:docMk/>
          <pc:sldMk cId="3962234330" sldId="267"/>
        </pc:sldMkLst>
      </pc:sldChg>
      <pc:sldChg chg="add del">
        <pc:chgData name="Bill Lewis" userId="1e7eb413b4837e93" providerId="LiveId" clId="{1BDCC76A-232E-45F6-A535-C3F5D7D1BFC0}" dt="2023-05-18T17:38:36.211" v="400" actId="47"/>
        <pc:sldMkLst>
          <pc:docMk/>
          <pc:sldMk cId="316418605" sldId="268"/>
        </pc:sldMkLst>
      </pc:sldChg>
      <pc:sldChg chg="modSp add mod modAnim modNotesTx">
        <pc:chgData name="Bill Lewis" userId="1e7eb413b4837e93" providerId="LiveId" clId="{1BDCC76A-232E-45F6-A535-C3F5D7D1BFC0}" dt="2023-05-18T23:06:59.710" v="12079"/>
        <pc:sldMkLst>
          <pc:docMk/>
          <pc:sldMk cId="2686496647" sldId="268"/>
        </pc:sldMkLst>
        <pc:spChg chg="mod">
          <ac:chgData name="Bill Lewis" userId="1e7eb413b4837e93" providerId="LiveId" clId="{1BDCC76A-232E-45F6-A535-C3F5D7D1BFC0}" dt="2023-05-18T22:08:05.204" v="6309" actId="20577"/>
          <ac:spMkLst>
            <pc:docMk/>
            <pc:sldMk cId="2686496647" sldId="268"/>
            <ac:spMk id="2" creationId="{5F922A88-61AF-8AB6-C6FE-8F3E35321806}"/>
          </ac:spMkLst>
        </pc:spChg>
        <pc:spChg chg="mod">
          <ac:chgData name="Bill Lewis" userId="1e7eb413b4837e93" providerId="LiveId" clId="{1BDCC76A-232E-45F6-A535-C3F5D7D1BFC0}" dt="2023-05-18T19:48:35.717" v="2370" actId="113"/>
          <ac:spMkLst>
            <pc:docMk/>
            <pc:sldMk cId="2686496647" sldId="268"/>
            <ac:spMk id="3" creationId="{52F6023D-8FC9-AD98-FBA1-35798F4E98F4}"/>
          </ac:spMkLst>
        </pc:spChg>
      </pc:sldChg>
      <pc:sldChg chg="modSp add mod modAnim modNotesTx">
        <pc:chgData name="Bill Lewis" userId="1e7eb413b4837e93" providerId="LiveId" clId="{1BDCC76A-232E-45F6-A535-C3F5D7D1BFC0}" dt="2023-05-18T23:15:55.018" v="13522" actId="20577"/>
        <pc:sldMkLst>
          <pc:docMk/>
          <pc:sldMk cId="523447807" sldId="269"/>
        </pc:sldMkLst>
        <pc:spChg chg="mod">
          <ac:chgData name="Bill Lewis" userId="1e7eb413b4837e93" providerId="LiveId" clId="{1BDCC76A-232E-45F6-A535-C3F5D7D1BFC0}" dt="2023-05-18T22:08:18.348" v="6313"/>
          <ac:spMkLst>
            <pc:docMk/>
            <pc:sldMk cId="523447807" sldId="269"/>
            <ac:spMk id="2" creationId="{5F922A88-61AF-8AB6-C6FE-8F3E35321806}"/>
          </ac:spMkLst>
        </pc:spChg>
        <pc:spChg chg="mod">
          <ac:chgData name="Bill Lewis" userId="1e7eb413b4837e93" providerId="LiveId" clId="{1BDCC76A-232E-45F6-A535-C3F5D7D1BFC0}" dt="2023-05-18T23:08:51.463" v="12101" actId="6549"/>
          <ac:spMkLst>
            <pc:docMk/>
            <pc:sldMk cId="523447807" sldId="269"/>
            <ac:spMk id="3" creationId="{52F6023D-8FC9-AD98-FBA1-35798F4E98F4}"/>
          </ac:spMkLst>
        </pc:spChg>
      </pc:sldChg>
      <pc:sldChg chg="add del">
        <pc:chgData name="Bill Lewis" userId="1e7eb413b4837e93" providerId="LiveId" clId="{1BDCC76A-232E-45F6-A535-C3F5D7D1BFC0}" dt="2023-05-18T17:38:37.289" v="401" actId="47"/>
        <pc:sldMkLst>
          <pc:docMk/>
          <pc:sldMk cId="3315478873" sldId="269"/>
        </pc:sldMkLst>
      </pc:sldChg>
      <pc:sldChg chg="add del">
        <pc:chgData name="Bill Lewis" userId="1e7eb413b4837e93" providerId="LiveId" clId="{1BDCC76A-232E-45F6-A535-C3F5D7D1BFC0}" dt="2023-05-18T17:45:32.077" v="763" actId="47"/>
        <pc:sldMkLst>
          <pc:docMk/>
          <pc:sldMk cId="16746075" sldId="270"/>
        </pc:sldMkLst>
      </pc:sldChg>
      <pc:sldChg chg="add del">
        <pc:chgData name="Bill Lewis" userId="1e7eb413b4837e93" providerId="LiveId" clId="{1BDCC76A-232E-45F6-A535-C3F5D7D1BFC0}" dt="2023-05-18T17:39:00.382" v="412"/>
        <pc:sldMkLst>
          <pc:docMk/>
          <pc:sldMk cId="55501041" sldId="270"/>
        </pc:sldMkLst>
      </pc:sldChg>
      <pc:sldChg chg="add del">
        <pc:chgData name="Bill Lewis" userId="1e7eb413b4837e93" providerId="LiveId" clId="{1BDCC76A-232E-45F6-A535-C3F5D7D1BFC0}" dt="2023-05-18T17:38:37.961" v="402" actId="47"/>
        <pc:sldMkLst>
          <pc:docMk/>
          <pc:sldMk cId="315459425" sldId="270"/>
        </pc:sldMkLst>
      </pc:sldChg>
      <pc:sldChg chg="modSp add mod ord modAnim modNotesTx">
        <pc:chgData name="Bill Lewis" userId="1e7eb413b4837e93" providerId="LiveId" clId="{1BDCC76A-232E-45F6-A535-C3F5D7D1BFC0}" dt="2023-05-18T23:13:32.997" v="12927" actId="20577"/>
        <pc:sldMkLst>
          <pc:docMk/>
          <pc:sldMk cId="2168288726" sldId="271"/>
        </pc:sldMkLst>
        <pc:spChg chg="mod">
          <ac:chgData name="Bill Lewis" userId="1e7eb413b4837e93" providerId="LiveId" clId="{1BDCC76A-232E-45F6-A535-C3F5D7D1BFC0}" dt="2023-05-18T22:08:14.693" v="6312"/>
          <ac:spMkLst>
            <pc:docMk/>
            <pc:sldMk cId="2168288726" sldId="271"/>
            <ac:spMk id="2" creationId="{5F922A88-61AF-8AB6-C6FE-8F3E35321806}"/>
          </ac:spMkLst>
        </pc:spChg>
        <pc:spChg chg="mod">
          <ac:chgData name="Bill Lewis" userId="1e7eb413b4837e93" providerId="LiveId" clId="{1BDCC76A-232E-45F6-A535-C3F5D7D1BFC0}" dt="2023-05-18T19:49:29.147" v="2394" actId="113"/>
          <ac:spMkLst>
            <pc:docMk/>
            <pc:sldMk cId="2168288726" sldId="271"/>
            <ac:spMk id="3" creationId="{52F6023D-8FC9-AD98-FBA1-35798F4E98F4}"/>
          </ac:spMkLst>
        </pc:spChg>
      </pc:sldChg>
      <pc:sldChg chg="add del">
        <pc:chgData name="Bill Lewis" userId="1e7eb413b4837e93" providerId="LiveId" clId="{1BDCC76A-232E-45F6-A535-C3F5D7D1BFC0}" dt="2023-05-18T17:38:38.570" v="403" actId="47"/>
        <pc:sldMkLst>
          <pc:docMk/>
          <pc:sldMk cId="2912203367" sldId="271"/>
        </pc:sldMkLst>
      </pc:sldChg>
      <pc:sldChg chg="modSp add mod modAnim modNotesTx">
        <pc:chgData name="Bill Lewis" userId="1e7eb413b4837e93" providerId="LiveId" clId="{1BDCC76A-232E-45F6-A535-C3F5D7D1BFC0}" dt="2023-05-18T23:07:12.734" v="12084"/>
        <pc:sldMkLst>
          <pc:docMk/>
          <pc:sldMk cId="2988961251" sldId="272"/>
        </pc:sldMkLst>
        <pc:spChg chg="mod">
          <ac:chgData name="Bill Lewis" userId="1e7eb413b4837e93" providerId="LiveId" clId="{1BDCC76A-232E-45F6-A535-C3F5D7D1BFC0}" dt="2023-05-18T22:08:08.834" v="6310"/>
          <ac:spMkLst>
            <pc:docMk/>
            <pc:sldMk cId="2988961251" sldId="272"/>
            <ac:spMk id="2" creationId="{5F922A88-61AF-8AB6-C6FE-8F3E35321806}"/>
          </ac:spMkLst>
        </pc:spChg>
        <pc:spChg chg="mod">
          <ac:chgData name="Bill Lewis" userId="1e7eb413b4837e93" providerId="LiveId" clId="{1BDCC76A-232E-45F6-A535-C3F5D7D1BFC0}" dt="2023-05-18T19:48:56.875" v="2380" actId="113"/>
          <ac:spMkLst>
            <pc:docMk/>
            <pc:sldMk cId="2988961251" sldId="272"/>
            <ac:spMk id="3" creationId="{52F6023D-8FC9-AD98-FBA1-35798F4E98F4}"/>
          </ac:spMkLst>
        </pc:spChg>
      </pc:sldChg>
      <pc:sldChg chg="add del">
        <pc:chgData name="Bill Lewis" userId="1e7eb413b4837e93" providerId="LiveId" clId="{1BDCC76A-232E-45F6-A535-C3F5D7D1BFC0}" dt="2023-05-18T17:38:39.539" v="404" actId="47"/>
        <pc:sldMkLst>
          <pc:docMk/>
          <pc:sldMk cId="3735503499" sldId="272"/>
        </pc:sldMkLst>
      </pc:sldChg>
      <pc:sldChg chg="modSp add mod ord modAnim modNotesTx">
        <pc:chgData name="Bill Lewis" userId="1e7eb413b4837e93" providerId="LiveId" clId="{1BDCC76A-232E-45F6-A535-C3F5D7D1BFC0}" dt="2023-05-18T23:07:21.766" v="12087"/>
        <pc:sldMkLst>
          <pc:docMk/>
          <pc:sldMk cId="893352844" sldId="273"/>
        </pc:sldMkLst>
        <pc:spChg chg="mod">
          <ac:chgData name="Bill Lewis" userId="1e7eb413b4837e93" providerId="LiveId" clId="{1BDCC76A-232E-45F6-A535-C3F5D7D1BFC0}" dt="2023-05-18T22:08:12.303" v="6311"/>
          <ac:spMkLst>
            <pc:docMk/>
            <pc:sldMk cId="893352844" sldId="273"/>
            <ac:spMk id="2" creationId="{5F922A88-61AF-8AB6-C6FE-8F3E35321806}"/>
          </ac:spMkLst>
        </pc:spChg>
        <pc:spChg chg="mod">
          <ac:chgData name="Bill Lewis" userId="1e7eb413b4837e93" providerId="LiveId" clId="{1BDCC76A-232E-45F6-A535-C3F5D7D1BFC0}" dt="2023-05-18T19:49:10.611" v="2386" actId="113"/>
          <ac:spMkLst>
            <pc:docMk/>
            <pc:sldMk cId="893352844" sldId="273"/>
            <ac:spMk id="3" creationId="{52F6023D-8FC9-AD98-FBA1-35798F4E98F4}"/>
          </ac:spMkLst>
        </pc:spChg>
      </pc:sldChg>
      <pc:sldChg chg="add del">
        <pc:chgData name="Bill Lewis" userId="1e7eb413b4837e93" providerId="LiveId" clId="{1BDCC76A-232E-45F6-A535-C3F5D7D1BFC0}" dt="2023-05-18T17:38:41.336" v="405" actId="47"/>
        <pc:sldMkLst>
          <pc:docMk/>
          <pc:sldMk cId="2605047275" sldId="273"/>
        </pc:sldMkLst>
      </pc:sldChg>
      <pc:sldChg chg="add del">
        <pc:chgData name="Bill Lewis" userId="1e7eb413b4837e93" providerId="LiveId" clId="{1BDCC76A-232E-45F6-A535-C3F5D7D1BFC0}" dt="2023-05-18T17:38:43.930" v="406" actId="47"/>
        <pc:sldMkLst>
          <pc:docMk/>
          <pc:sldMk cId="2188804212" sldId="274"/>
        </pc:sldMkLst>
      </pc:sldChg>
      <pc:sldChg chg="modSp add mod modAnim modNotesTx">
        <pc:chgData name="Bill Lewis" userId="1e7eb413b4837e93" providerId="LiveId" clId="{1BDCC76A-232E-45F6-A535-C3F5D7D1BFC0}" dt="2023-05-18T23:19:00.810" v="14076" actId="20577"/>
        <pc:sldMkLst>
          <pc:docMk/>
          <pc:sldMk cId="3449062194" sldId="274"/>
        </pc:sldMkLst>
        <pc:spChg chg="mod">
          <ac:chgData name="Bill Lewis" userId="1e7eb413b4837e93" providerId="LiveId" clId="{1BDCC76A-232E-45F6-A535-C3F5D7D1BFC0}" dt="2023-05-18T22:08:21.447" v="6314"/>
          <ac:spMkLst>
            <pc:docMk/>
            <pc:sldMk cId="3449062194" sldId="274"/>
            <ac:spMk id="2" creationId="{5F922A88-61AF-8AB6-C6FE-8F3E35321806}"/>
          </ac:spMkLst>
        </pc:spChg>
        <pc:spChg chg="mod">
          <ac:chgData name="Bill Lewis" userId="1e7eb413b4837e93" providerId="LiveId" clId="{1BDCC76A-232E-45F6-A535-C3F5D7D1BFC0}" dt="2023-05-18T19:49:55.153" v="2408" actId="113"/>
          <ac:spMkLst>
            <pc:docMk/>
            <pc:sldMk cId="3449062194" sldId="274"/>
            <ac:spMk id="3" creationId="{52F6023D-8FC9-AD98-FBA1-35798F4E98F4}"/>
          </ac:spMkLst>
        </pc:spChg>
      </pc:sldChg>
      <pc:sldChg chg="addSp delSp modSp new del mod ord">
        <pc:chgData name="Bill Lewis" userId="1e7eb413b4837e93" providerId="LiveId" clId="{1BDCC76A-232E-45F6-A535-C3F5D7D1BFC0}" dt="2023-05-18T20:19:54.692" v="3898" actId="47"/>
        <pc:sldMkLst>
          <pc:docMk/>
          <pc:sldMk cId="870176283" sldId="275"/>
        </pc:sldMkLst>
        <pc:spChg chg="del">
          <ac:chgData name="Bill Lewis" userId="1e7eb413b4837e93" providerId="LiveId" clId="{1BDCC76A-232E-45F6-A535-C3F5D7D1BFC0}" dt="2023-05-18T20:13:25.104" v="3790"/>
          <ac:spMkLst>
            <pc:docMk/>
            <pc:sldMk cId="870176283" sldId="275"/>
            <ac:spMk id="3" creationId="{33B3828C-10D7-A895-D851-9AEF34389D5B}"/>
          </ac:spMkLst>
        </pc:spChg>
        <pc:picChg chg="add mod">
          <ac:chgData name="Bill Lewis" userId="1e7eb413b4837e93" providerId="LiveId" clId="{1BDCC76A-232E-45F6-A535-C3F5D7D1BFC0}" dt="2023-05-18T20:13:44.123" v="3839" actId="1037"/>
          <ac:picMkLst>
            <pc:docMk/>
            <pc:sldMk cId="870176283" sldId="275"/>
            <ac:picMk id="5" creationId="{CD03EEF2-608B-A1D6-6242-8718AA2F641A}"/>
          </ac:picMkLst>
        </pc:picChg>
      </pc:sldChg>
      <pc:sldChg chg="addSp delSp modSp new mod">
        <pc:chgData name="Bill Lewis" userId="1e7eb413b4837e93" providerId="LiveId" clId="{1BDCC76A-232E-45F6-A535-C3F5D7D1BFC0}" dt="2023-05-18T20:14:28.367" v="3867" actId="1038"/>
        <pc:sldMkLst>
          <pc:docMk/>
          <pc:sldMk cId="2936942368" sldId="276"/>
        </pc:sldMkLst>
        <pc:spChg chg="del">
          <ac:chgData name="Bill Lewis" userId="1e7eb413b4837e93" providerId="LiveId" clId="{1BDCC76A-232E-45F6-A535-C3F5D7D1BFC0}" dt="2023-05-18T20:14:05.553" v="3841"/>
          <ac:spMkLst>
            <pc:docMk/>
            <pc:sldMk cId="2936942368" sldId="276"/>
            <ac:spMk id="3" creationId="{38C0F56D-BDCA-3A30-3A60-21FF57059732}"/>
          </ac:spMkLst>
        </pc:spChg>
        <pc:picChg chg="add mod">
          <ac:chgData name="Bill Lewis" userId="1e7eb413b4837e93" providerId="LiveId" clId="{1BDCC76A-232E-45F6-A535-C3F5D7D1BFC0}" dt="2023-05-18T20:14:28.367" v="3867" actId="1038"/>
          <ac:picMkLst>
            <pc:docMk/>
            <pc:sldMk cId="2936942368" sldId="276"/>
            <ac:picMk id="5" creationId="{C35960B1-B479-6785-B110-F9D6F6036B1F}"/>
          </ac:picMkLst>
        </pc:picChg>
      </pc:sldChg>
      <pc:sldChg chg="modSp new mod modAnim">
        <pc:chgData name="Bill Lewis" userId="1e7eb413b4837e93" providerId="LiveId" clId="{1BDCC76A-232E-45F6-A535-C3F5D7D1BFC0}" dt="2023-05-18T23:06:08.847" v="12065"/>
        <pc:sldMkLst>
          <pc:docMk/>
          <pc:sldMk cId="936093739" sldId="277"/>
        </pc:sldMkLst>
        <pc:spChg chg="mod">
          <ac:chgData name="Bill Lewis" userId="1e7eb413b4837e93" providerId="LiveId" clId="{1BDCC76A-232E-45F6-A535-C3F5D7D1BFC0}" dt="2023-05-18T22:52:09.387" v="11181"/>
          <ac:spMkLst>
            <pc:docMk/>
            <pc:sldMk cId="936093739" sldId="277"/>
            <ac:spMk id="2" creationId="{49FF2706-48D1-1368-5D0A-E9DA12F94B4E}"/>
          </ac:spMkLst>
        </pc:spChg>
        <pc:spChg chg="mod">
          <ac:chgData name="Bill Lewis" userId="1e7eb413b4837e93" providerId="LiveId" clId="{1BDCC76A-232E-45F6-A535-C3F5D7D1BFC0}" dt="2023-05-18T23:05:24.032" v="12057" actId="20577"/>
          <ac:spMkLst>
            <pc:docMk/>
            <pc:sldMk cId="936093739" sldId="277"/>
            <ac:spMk id="3" creationId="{348221E8-3113-A902-33BD-66AF0A1773FB}"/>
          </ac:spMkLst>
        </pc:spChg>
      </pc:sldChg>
      <pc:sldChg chg="addSp delSp modSp new del mod">
        <pc:chgData name="Bill Lewis" userId="1e7eb413b4837e93" providerId="LiveId" clId="{1BDCC76A-232E-45F6-A535-C3F5D7D1BFC0}" dt="2023-05-18T20:19:32.757" v="3897" actId="47"/>
        <pc:sldMkLst>
          <pc:docMk/>
          <pc:sldMk cId="4135188506" sldId="277"/>
        </pc:sldMkLst>
        <pc:spChg chg="del">
          <ac:chgData name="Bill Lewis" userId="1e7eb413b4837e93" providerId="LiveId" clId="{1BDCC76A-232E-45F6-A535-C3F5D7D1BFC0}" dt="2023-05-18T20:14:41.331" v="3869"/>
          <ac:spMkLst>
            <pc:docMk/>
            <pc:sldMk cId="4135188506" sldId="277"/>
            <ac:spMk id="3" creationId="{33425CFF-11F8-5594-2F41-F1B412ED7E11}"/>
          </ac:spMkLst>
        </pc:spChg>
        <pc:picChg chg="add mod">
          <ac:chgData name="Bill Lewis" userId="1e7eb413b4837e93" providerId="LiveId" clId="{1BDCC76A-232E-45F6-A535-C3F5D7D1BFC0}" dt="2023-05-18T20:14:53.306" v="3894" actId="1038"/>
          <ac:picMkLst>
            <pc:docMk/>
            <pc:sldMk cId="4135188506" sldId="277"/>
            <ac:picMk id="5" creationId="{9BA1CDAB-3E4E-1D4F-8D9E-8A9FD601451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5B548-0054-444E-A7B5-6A59E0EFBD38}" type="datetimeFigureOut">
              <a:rPr lang="en-US" smtClean="0"/>
              <a:t>7/29/2023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E6139-AC89-4EE0-910B-3FF40DB43F7C}" type="slidenum">
              <a:rPr lang="en-US" smtClean="0"/>
              <a:t>‹#›</a:t>
            </a:fld>
            <a:endParaRPr lang="en-US"/>
          </a:p>
        </p:txBody>
      </p:sp>
    </p:spTree>
    <p:extLst>
      <p:ext uri="{BB962C8B-B14F-4D97-AF65-F5344CB8AC3E}">
        <p14:creationId xmlns:p14="http://schemas.microsoft.com/office/powerpoint/2010/main" val="3210563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biblegateway.com/passage/?search=isaiah+64%3A4%3B+eph+3%3A4-6&amp;version=ESV#fen-ESV-29241a"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biblegateway.com/passage/?search=isaiah+40%3A13&amp;version=ESV#fen-ESV-18434a"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dirty="0"/>
              <a:t>4-9</a:t>
            </a:r>
          </a:p>
          <a:p>
            <a:pPr marL="628650" lvl="1" indent="-171450">
              <a:buFont typeface="Arial" panose="020B0604020202020204" pitchFamily="34" charset="0"/>
              <a:buChar char="•"/>
            </a:pPr>
            <a:r>
              <a:rPr lang="en-CA" dirty="0"/>
              <a:t>Paul is thankful for the grace of God to help build the church at Corinth</a:t>
            </a:r>
          </a:p>
          <a:p>
            <a:pPr marL="628650" lvl="1" indent="-171450">
              <a:buFont typeface="Arial" panose="020B0604020202020204" pitchFamily="34" charset="0"/>
              <a:buChar char="•"/>
            </a:pPr>
            <a:r>
              <a:rPr lang="en-CA" dirty="0"/>
              <a:t>Paul is reminding the church that their “success” wasn’t based on their efforts but by the grace of God</a:t>
            </a:r>
          </a:p>
          <a:p>
            <a:pPr marL="171450" lvl="0" indent="-171450">
              <a:buFont typeface="Arial" panose="020B0604020202020204" pitchFamily="34" charset="0"/>
              <a:buChar char="•"/>
            </a:pPr>
            <a:r>
              <a:rPr lang="en-CA" dirty="0"/>
              <a:t>10-17</a:t>
            </a:r>
          </a:p>
          <a:p>
            <a:pPr marL="628650" lvl="1" indent="-171450">
              <a:buFont typeface="Arial" panose="020B0604020202020204" pitchFamily="34" charset="0"/>
              <a:buChar char="•"/>
            </a:pPr>
            <a:r>
              <a:rPr lang="en-CA" dirty="0"/>
              <a:t>Paul is admonishing the church for having divisions, especially for following a particular human instead of Jesus</a:t>
            </a:r>
          </a:p>
          <a:p>
            <a:pPr marL="628650" lvl="1" indent="-171450">
              <a:buFont typeface="Arial" panose="020B0604020202020204" pitchFamily="34" charset="0"/>
              <a:buChar char="•"/>
            </a:pPr>
            <a:r>
              <a:rPr lang="en-CA" dirty="0"/>
              <a:t>I belong to _____, I was baptized by ______</a:t>
            </a:r>
          </a:p>
          <a:p>
            <a:pPr marL="628650" lvl="1" indent="-171450">
              <a:buFont typeface="Arial" panose="020B0604020202020204" pitchFamily="34" charset="0"/>
              <a:buChar char="•"/>
            </a:pPr>
            <a:r>
              <a:rPr lang="en-CA" dirty="0"/>
              <a:t>Paul is rebuking the spiritual elitism that the church was manifesting</a:t>
            </a:r>
          </a:p>
          <a:p>
            <a:pPr marL="171450" lvl="0" indent="-171450">
              <a:buFont typeface="Arial" panose="020B0604020202020204" pitchFamily="34" charset="0"/>
              <a:buChar char="•"/>
            </a:pPr>
            <a:r>
              <a:rPr lang="en-CA" dirty="0"/>
              <a:t>18-31</a:t>
            </a:r>
          </a:p>
          <a:p>
            <a:pPr marL="628650" lvl="1" indent="-171450">
              <a:buFont typeface="Arial" panose="020B0604020202020204" pitchFamily="34" charset="0"/>
              <a:buChar char="•"/>
            </a:pPr>
            <a:r>
              <a:rPr lang="en-CA" dirty="0"/>
              <a:t>Word of God is folly to those who are unsaved, but it is the power of God for us</a:t>
            </a:r>
          </a:p>
          <a:p>
            <a:pPr marL="628650" lvl="1" indent="-171450">
              <a:buFont typeface="Arial" panose="020B0604020202020204" pitchFamily="34" charset="0"/>
              <a:buChar char="•"/>
            </a:pPr>
            <a:r>
              <a:rPr lang="en-CA" dirty="0"/>
              <a:t>Word of God is far superior to that of any human wisdom</a:t>
            </a:r>
          </a:p>
          <a:p>
            <a:pPr marL="628650" lvl="1" indent="-171450">
              <a:buFont typeface="Arial" panose="020B0604020202020204" pitchFamily="34" charset="0"/>
              <a:buChar char="•"/>
            </a:pPr>
            <a:r>
              <a:rPr lang="en-CA" dirty="0"/>
              <a:t>Jews were seeking signs while the Greeks or Gentiles were seeking proof and reason</a:t>
            </a:r>
          </a:p>
          <a:p>
            <a:pPr marL="628650" lvl="1" indent="-171450">
              <a:buFont typeface="Arial" panose="020B0604020202020204" pitchFamily="34" charset="0"/>
              <a:buChar char="•"/>
            </a:pPr>
            <a:r>
              <a:rPr lang="en-CA" dirty="0"/>
              <a:t>Jesus without crucifixion was worthless</a:t>
            </a:r>
          </a:p>
        </p:txBody>
      </p:sp>
      <p:sp>
        <p:nvSpPr>
          <p:cNvPr id="4" name="Slide Number Placeholder 3"/>
          <p:cNvSpPr>
            <a:spLocks noGrp="1"/>
          </p:cNvSpPr>
          <p:nvPr>
            <p:ph type="sldNum" sz="quarter" idx="5"/>
          </p:nvPr>
        </p:nvSpPr>
        <p:spPr/>
        <p:txBody>
          <a:bodyPr/>
          <a:lstStyle/>
          <a:p>
            <a:fld id="{E15E6139-AC89-4EE0-910B-3FF40DB43F7C}" type="slidenum">
              <a:rPr lang="en-US" smtClean="0"/>
              <a:t>2</a:t>
            </a:fld>
            <a:endParaRPr lang="en-US"/>
          </a:p>
        </p:txBody>
      </p:sp>
    </p:spTree>
    <p:extLst>
      <p:ext uri="{BB962C8B-B14F-4D97-AF65-F5344CB8AC3E}">
        <p14:creationId xmlns:p14="http://schemas.microsoft.com/office/powerpoint/2010/main" val="1276993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b="0" i="0" dirty="0">
                <a:solidFill>
                  <a:srgbClr val="000000"/>
                </a:solidFill>
                <a:effectLst/>
                <a:latin typeface="system-ui"/>
              </a:rPr>
              <a:t>Lift up your heads, O gates! And be lifted up, O ancient doors, that the King of glory may come in. </a:t>
            </a:r>
            <a:r>
              <a:rPr lang="en-US" b="1" i="0" baseline="30000" dirty="0">
                <a:solidFill>
                  <a:srgbClr val="000000"/>
                </a:solidFill>
                <a:effectLst/>
                <a:latin typeface="system-ui"/>
              </a:rPr>
              <a:t>8 </a:t>
            </a:r>
            <a:r>
              <a:rPr lang="en-US" b="0" i="0" dirty="0">
                <a:solidFill>
                  <a:srgbClr val="000000"/>
                </a:solidFill>
                <a:effectLst/>
                <a:latin typeface="system-ui"/>
              </a:rPr>
              <a:t>Who is this King of glory?</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The </a:t>
            </a:r>
            <a:r>
              <a:rPr lang="en-US" b="0" i="0" cap="small" dirty="0">
                <a:solidFill>
                  <a:srgbClr val="000000"/>
                </a:solidFill>
                <a:effectLst/>
                <a:latin typeface="system-ui"/>
              </a:rPr>
              <a:t>Lord</a:t>
            </a:r>
            <a:r>
              <a:rPr lang="en-US" b="0" i="0" dirty="0">
                <a:solidFill>
                  <a:srgbClr val="000000"/>
                </a:solidFill>
                <a:effectLst/>
                <a:latin typeface="system-ui"/>
              </a:rPr>
              <a:t>, strong and mighty, the </a:t>
            </a:r>
            <a:r>
              <a:rPr lang="en-US" b="0" i="0" cap="small" dirty="0">
                <a:solidFill>
                  <a:srgbClr val="000000"/>
                </a:solidFill>
                <a:effectLst/>
                <a:latin typeface="system-ui"/>
              </a:rPr>
              <a:t>Lord</a:t>
            </a:r>
            <a:r>
              <a:rPr lang="en-US" b="0" i="0" dirty="0">
                <a:solidFill>
                  <a:srgbClr val="000000"/>
                </a:solidFill>
                <a:effectLst/>
                <a:latin typeface="system-ui"/>
              </a:rPr>
              <a:t>, mighty in battle! </a:t>
            </a:r>
            <a:r>
              <a:rPr lang="en-US" b="1" i="0" baseline="30000" dirty="0">
                <a:solidFill>
                  <a:srgbClr val="000000"/>
                </a:solidFill>
                <a:effectLst/>
                <a:latin typeface="system-ui"/>
              </a:rPr>
              <a:t>9 </a:t>
            </a:r>
            <a:r>
              <a:rPr lang="en-US" b="0" i="0" dirty="0">
                <a:solidFill>
                  <a:srgbClr val="000000"/>
                </a:solidFill>
                <a:effectLst/>
                <a:latin typeface="system-ui"/>
              </a:rPr>
              <a:t>Lift up your heads, O gates!</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And lift them up, O ancient doors,</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that the King of glory may come in.  </a:t>
            </a:r>
            <a:r>
              <a:rPr lang="en-US" b="1" i="0" baseline="30000" dirty="0">
                <a:solidFill>
                  <a:srgbClr val="000000"/>
                </a:solidFill>
                <a:effectLst/>
                <a:latin typeface="system-ui"/>
              </a:rPr>
              <a:t>10 </a:t>
            </a:r>
            <a:r>
              <a:rPr lang="en-US" b="0" i="0" dirty="0">
                <a:solidFill>
                  <a:srgbClr val="000000"/>
                </a:solidFill>
                <a:effectLst/>
                <a:latin typeface="system-ui"/>
              </a:rPr>
              <a:t>Who is this King of glory?</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The </a:t>
            </a:r>
            <a:r>
              <a:rPr lang="en-US" b="0" i="0" cap="small" dirty="0">
                <a:solidFill>
                  <a:srgbClr val="000000"/>
                </a:solidFill>
                <a:effectLst/>
                <a:latin typeface="system-ui"/>
              </a:rPr>
              <a:t>Lord</a:t>
            </a:r>
            <a:r>
              <a:rPr lang="en-US" b="0" i="0" dirty="0">
                <a:solidFill>
                  <a:srgbClr val="000000"/>
                </a:solidFill>
                <a:effectLst/>
                <a:latin typeface="system-ui"/>
              </a:rPr>
              <a:t> of hosts,</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he is the King of glory! </a:t>
            </a: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12</a:t>
            </a:fld>
            <a:endParaRPr lang="en-US"/>
          </a:p>
        </p:txBody>
      </p:sp>
    </p:spTree>
    <p:extLst>
      <p:ext uri="{BB962C8B-B14F-4D97-AF65-F5344CB8AC3E}">
        <p14:creationId xmlns:p14="http://schemas.microsoft.com/office/powerpoint/2010/main" val="1437316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Isaiah 64:4 – </a:t>
            </a:r>
            <a:r>
              <a:rPr lang="en-US" b="0" i="0" dirty="0">
                <a:solidFill>
                  <a:srgbClr val="000000"/>
                </a:solidFill>
                <a:effectLst/>
                <a:latin typeface="system-ui"/>
              </a:rPr>
              <a:t>From of old no one has heard</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or perceived by the ear, no eye has seen a God besides you,</a:t>
            </a:r>
            <a:r>
              <a:rPr lang="en-US" b="0" i="0" dirty="0">
                <a:solidFill>
                  <a:srgbClr val="000000"/>
                </a:solidFill>
                <a:effectLst/>
                <a:latin typeface="Courier New" panose="02070309020205020404" pitchFamily="49" charset="0"/>
              </a:rPr>
              <a:t> </a:t>
            </a:r>
            <a:r>
              <a:rPr lang="en-US" b="0" i="0" dirty="0">
                <a:solidFill>
                  <a:srgbClr val="000000"/>
                </a:solidFill>
                <a:effectLst/>
                <a:latin typeface="system-ui"/>
              </a:rPr>
              <a:t>who acts for those who wait for him.</a:t>
            </a:r>
            <a:endParaRPr lang="en-US" dirty="0"/>
          </a:p>
          <a:p>
            <a:pPr marL="171450" lvl="0" indent="-171450">
              <a:buFont typeface="Arial" panose="020B0604020202020204" pitchFamily="34" charset="0"/>
              <a:buChar char="•"/>
            </a:pPr>
            <a:r>
              <a:rPr lang="en-US" dirty="0"/>
              <a:t>Ephesians 3:4-6 - </a:t>
            </a:r>
            <a:r>
              <a:rPr lang="en-US" b="0" i="0" dirty="0">
                <a:solidFill>
                  <a:srgbClr val="000000"/>
                </a:solidFill>
                <a:effectLst/>
                <a:latin typeface="system-ui"/>
              </a:rPr>
              <a:t>When you read this, you can perceive my insight into the mystery of Christ, </a:t>
            </a:r>
            <a:r>
              <a:rPr lang="en-US" b="1" i="0" baseline="30000" dirty="0">
                <a:solidFill>
                  <a:srgbClr val="000000"/>
                </a:solidFill>
                <a:effectLst/>
                <a:latin typeface="system-ui"/>
              </a:rPr>
              <a:t>5 </a:t>
            </a:r>
            <a:r>
              <a:rPr lang="en-US" b="0" i="0" dirty="0">
                <a:solidFill>
                  <a:srgbClr val="000000"/>
                </a:solidFill>
                <a:effectLst/>
                <a:latin typeface="system-ui"/>
              </a:rPr>
              <a:t>which was not made known to the sons of men in other generations as it has now been revealed to his holy apostles and prophets by the Spirit. </a:t>
            </a:r>
            <a:r>
              <a:rPr lang="en-US" b="1" i="0" baseline="30000" dirty="0">
                <a:solidFill>
                  <a:srgbClr val="000000"/>
                </a:solidFill>
                <a:effectLst/>
                <a:latin typeface="system-ui"/>
              </a:rPr>
              <a:t>6 </a:t>
            </a:r>
            <a:r>
              <a:rPr lang="en-US" b="0" i="0" dirty="0">
                <a:solidFill>
                  <a:srgbClr val="000000"/>
                </a:solidFill>
                <a:effectLst/>
                <a:latin typeface="system-ui"/>
              </a:rPr>
              <a:t>This mystery is</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footnote a"/>
              </a:rPr>
              <a:t>a</a:t>
            </a:r>
            <a:r>
              <a:rPr lang="en-US" b="0" i="0" baseline="30000" dirty="0">
                <a:solidFill>
                  <a:srgbClr val="000000"/>
                </a:solidFill>
                <a:effectLst/>
                <a:latin typeface="system-ui"/>
              </a:rPr>
              <a:t>]</a:t>
            </a:r>
            <a:r>
              <a:rPr lang="en-US" b="0" i="0" dirty="0">
                <a:solidFill>
                  <a:srgbClr val="000000"/>
                </a:solidFill>
                <a:effectLst/>
                <a:latin typeface="system-ui"/>
              </a:rPr>
              <a:t> that the Gentiles are fellow heirs, members of the same body, and partakers of the promise in Christ Jesus through the gospel.</a:t>
            </a: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13</a:t>
            </a:fld>
            <a:endParaRPr lang="en-US"/>
          </a:p>
        </p:txBody>
      </p:sp>
    </p:spTree>
    <p:extLst>
      <p:ext uri="{BB962C8B-B14F-4D97-AF65-F5344CB8AC3E}">
        <p14:creationId xmlns:p14="http://schemas.microsoft.com/office/powerpoint/2010/main" val="3576040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14</a:t>
            </a:fld>
            <a:endParaRPr lang="en-US"/>
          </a:p>
        </p:txBody>
      </p:sp>
    </p:spTree>
    <p:extLst>
      <p:ext uri="{BB962C8B-B14F-4D97-AF65-F5344CB8AC3E}">
        <p14:creationId xmlns:p14="http://schemas.microsoft.com/office/powerpoint/2010/main" val="3564713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15</a:t>
            </a:fld>
            <a:endParaRPr lang="en-US"/>
          </a:p>
        </p:txBody>
      </p:sp>
    </p:spTree>
    <p:extLst>
      <p:ext uri="{BB962C8B-B14F-4D97-AF65-F5344CB8AC3E}">
        <p14:creationId xmlns:p14="http://schemas.microsoft.com/office/powerpoint/2010/main" val="2187630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The things of the Spirit of God are spiritually discerned, but not by the natural man</a:t>
            </a:r>
          </a:p>
        </p:txBody>
      </p:sp>
      <p:sp>
        <p:nvSpPr>
          <p:cNvPr id="4" name="Slide Number Placeholder 3"/>
          <p:cNvSpPr>
            <a:spLocks noGrp="1"/>
          </p:cNvSpPr>
          <p:nvPr>
            <p:ph type="sldNum" sz="quarter" idx="5"/>
          </p:nvPr>
        </p:nvSpPr>
        <p:spPr/>
        <p:txBody>
          <a:bodyPr/>
          <a:lstStyle/>
          <a:p>
            <a:fld id="{E15E6139-AC89-4EE0-910B-3FF40DB43F7C}" type="slidenum">
              <a:rPr lang="en-US" smtClean="0"/>
              <a:t>16</a:t>
            </a:fld>
            <a:endParaRPr lang="en-US"/>
          </a:p>
        </p:txBody>
      </p:sp>
    </p:spTree>
    <p:extLst>
      <p:ext uri="{BB962C8B-B14F-4D97-AF65-F5344CB8AC3E}">
        <p14:creationId xmlns:p14="http://schemas.microsoft.com/office/powerpoint/2010/main" val="1850925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rtl="0" fontAlgn="base">
              <a:buFont typeface="Arial" panose="020B0604020202020204" pitchFamily="34" charset="0"/>
              <a:buChar char="•"/>
            </a:pPr>
            <a:endParaRPr lang="en-US" sz="1800" b="0" i="0"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E15E6139-AC89-4EE0-910B-3FF40DB43F7C}" type="slidenum">
              <a:rPr lang="en-US" smtClean="0"/>
              <a:t>17</a:t>
            </a:fld>
            <a:endParaRPr lang="en-US"/>
          </a:p>
        </p:txBody>
      </p:sp>
    </p:spTree>
    <p:extLst>
      <p:ext uri="{BB962C8B-B14F-4D97-AF65-F5344CB8AC3E}">
        <p14:creationId xmlns:p14="http://schemas.microsoft.com/office/powerpoint/2010/main" val="1545695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gn="l" rtl="0" fontAlgn="base">
              <a:buFont typeface="Arial" panose="020B0604020202020204" pitchFamily="34" charset="0"/>
              <a:buChar char="•"/>
            </a:pPr>
            <a:r>
              <a:rPr lang="en-US" sz="1800" b="0" i="0" dirty="0">
                <a:solidFill>
                  <a:srgbClr val="444444"/>
                </a:solidFill>
                <a:effectLst/>
                <a:latin typeface="Arial" panose="020B0604020202020204" pitchFamily="34" charset="0"/>
              </a:rPr>
              <a:t>Isaiah 40:13 - </a:t>
            </a:r>
            <a:r>
              <a:rPr lang="en-US" sz="2800" b="0" i="0" dirty="0">
                <a:solidFill>
                  <a:srgbClr val="000000"/>
                </a:solidFill>
                <a:effectLst/>
                <a:latin typeface="system-ui"/>
              </a:rPr>
              <a:t>Who has measured</a:t>
            </a:r>
            <a:r>
              <a:rPr lang="en-US" sz="2800" b="0" i="0" baseline="30000" dirty="0">
                <a:solidFill>
                  <a:srgbClr val="000000"/>
                </a:solidFill>
                <a:effectLst/>
                <a:latin typeface="system-ui"/>
              </a:rPr>
              <a:t>[</a:t>
            </a:r>
            <a:r>
              <a:rPr lang="en-US" sz="2800" b="0" i="0" baseline="30000" dirty="0">
                <a:solidFill>
                  <a:srgbClr val="4A4A4A"/>
                </a:solidFill>
                <a:effectLst/>
                <a:latin typeface="system-ui"/>
                <a:hlinkClick r:id="rId3" tooltip="See footnote a"/>
              </a:rPr>
              <a:t>a</a:t>
            </a:r>
            <a:r>
              <a:rPr lang="en-US" sz="2800" b="0" i="0" baseline="30000" dirty="0">
                <a:solidFill>
                  <a:srgbClr val="000000"/>
                </a:solidFill>
                <a:effectLst/>
                <a:latin typeface="system-ui"/>
              </a:rPr>
              <a:t>]</a:t>
            </a:r>
            <a:r>
              <a:rPr lang="en-US" sz="2800" b="0" i="0" dirty="0">
                <a:solidFill>
                  <a:srgbClr val="000000"/>
                </a:solidFill>
                <a:effectLst/>
                <a:latin typeface="system-ui"/>
              </a:rPr>
              <a:t> the Spirit of the </a:t>
            </a:r>
            <a:r>
              <a:rPr lang="en-US" sz="2800" b="0" i="0" cap="small" dirty="0">
                <a:solidFill>
                  <a:srgbClr val="000000"/>
                </a:solidFill>
                <a:effectLst/>
                <a:latin typeface="system-ui"/>
              </a:rPr>
              <a:t>Lord</a:t>
            </a:r>
            <a:r>
              <a:rPr lang="en-US" sz="2800" b="0" i="0" dirty="0">
                <a:solidFill>
                  <a:srgbClr val="000000"/>
                </a:solidFill>
                <a:effectLst/>
                <a:latin typeface="system-ui"/>
              </a:rPr>
              <a:t>,</a:t>
            </a:r>
            <a:r>
              <a:rPr lang="en-US" sz="2800" b="0" i="0" dirty="0">
                <a:solidFill>
                  <a:srgbClr val="000000"/>
                </a:solidFill>
                <a:effectLst/>
                <a:latin typeface="Courier New" panose="02070309020205020404" pitchFamily="49" charset="0"/>
              </a:rPr>
              <a:t> </a:t>
            </a:r>
            <a:r>
              <a:rPr lang="en-US" sz="2800" b="0" i="0" dirty="0">
                <a:solidFill>
                  <a:srgbClr val="000000"/>
                </a:solidFill>
                <a:effectLst/>
                <a:latin typeface="system-ui"/>
              </a:rPr>
              <a:t>or what man shows him his counsel?</a:t>
            </a:r>
            <a:endParaRPr lang="en-US" sz="1800" b="0" i="0" dirty="0">
              <a:solidFill>
                <a:srgbClr val="444444"/>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E15E6139-AC89-4EE0-910B-3FF40DB43F7C}" type="slidenum">
              <a:rPr lang="en-US" smtClean="0"/>
              <a:t>18</a:t>
            </a:fld>
            <a:endParaRPr lang="en-US"/>
          </a:p>
        </p:txBody>
      </p:sp>
    </p:spTree>
    <p:extLst>
      <p:ext uri="{BB962C8B-B14F-4D97-AF65-F5344CB8AC3E}">
        <p14:creationId xmlns:p14="http://schemas.microsoft.com/office/powerpoint/2010/main" val="2191991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dirty="0"/>
              <a:t>10-17</a:t>
            </a:r>
          </a:p>
          <a:p>
            <a:pPr marL="628650" lvl="1" indent="-171450">
              <a:buFont typeface="Arial" panose="020B0604020202020204" pitchFamily="34" charset="0"/>
              <a:buChar char="•"/>
            </a:pPr>
            <a:r>
              <a:rPr lang="en-CA" dirty="0"/>
              <a:t>Paul is admonishing the church for having divisions, especially for following a particular human instead of Jesus</a:t>
            </a:r>
          </a:p>
          <a:p>
            <a:pPr marL="628650" lvl="1" indent="-171450">
              <a:buFont typeface="Arial" panose="020B0604020202020204" pitchFamily="34" charset="0"/>
              <a:buChar char="•"/>
            </a:pPr>
            <a:r>
              <a:rPr lang="en-CA" dirty="0"/>
              <a:t>I belong to _____, I was baptized by ______</a:t>
            </a:r>
          </a:p>
          <a:p>
            <a:pPr marL="628650" lvl="1" indent="-171450">
              <a:buFont typeface="Arial" panose="020B0604020202020204" pitchFamily="34" charset="0"/>
              <a:buChar char="•"/>
            </a:pPr>
            <a:r>
              <a:rPr lang="en-CA" dirty="0"/>
              <a:t>Paul is rebuking the spiritual elitism that the church was manifesting</a:t>
            </a:r>
          </a:p>
          <a:p>
            <a:pPr marL="171450" lvl="0" indent="-171450">
              <a:buFont typeface="Arial" panose="020B0604020202020204" pitchFamily="34" charset="0"/>
              <a:buChar char="•"/>
            </a:pPr>
            <a:r>
              <a:rPr lang="en-CA" dirty="0"/>
              <a:t>18-31</a:t>
            </a:r>
          </a:p>
          <a:p>
            <a:pPr marL="628650" lvl="1" indent="-171450">
              <a:buFont typeface="Arial" panose="020B0604020202020204" pitchFamily="34" charset="0"/>
              <a:buChar char="•"/>
            </a:pPr>
            <a:r>
              <a:rPr lang="en-CA" dirty="0"/>
              <a:t>Word of God is folly to those who are unsaved, but it is the power of God for us</a:t>
            </a:r>
          </a:p>
          <a:p>
            <a:pPr marL="628650" lvl="1" indent="-171450">
              <a:buFont typeface="Arial" panose="020B0604020202020204" pitchFamily="34" charset="0"/>
              <a:buChar char="•"/>
            </a:pPr>
            <a:r>
              <a:rPr lang="en-CA" dirty="0"/>
              <a:t>Word of God is far superior to that of any human wisdom</a:t>
            </a:r>
          </a:p>
          <a:p>
            <a:pPr marL="628650" lvl="1" indent="-171450">
              <a:buFont typeface="Arial" panose="020B0604020202020204" pitchFamily="34" charset="0"/>
              <a:buChar char="•"/>
            </a:pPr>
            <a:r>
              <a:rPr lang="en-CA" dirty="0"/>
              <a:t>Jews were seeking signs while the Greeks or Gentiles were seeking proof and reason</a:t>
            </a:r>
          </a:p>
          <a:p>
            <a:pPr marL="628650" lvl="1" indent="-171450">
              <a:buFont typeface="Arial" panose="020B0604020202020204" pitchFamily="34" charset="0"/>
              <a:buChar char="•"/>
            </a:pPr>
            <a:r>
              <a:rPr lang="en-CA" dirty="0"/>
              <a:t>Jesus without crucifixion was worthless</a:t>
            </a:r>
          </a:p>
        </p:txBody>
      </p:sp>
      <p:sp>
        <p:nvSpPr>
          <p:cNvPr id="4" name="Slide Number Placeholder 3"/>
          <p:cNvSpPr>
            <a:spLocks noGrp="1"/>
          </p:cNvSpPr>
          <p:nvPr>
            <p:ph type="sldNum" sz="quarter" idx="5"/>
          </p:nvPr>
        </p:nvSpPr>
        <p:spPr/>
        <p:txBody>
          <a:bodyPr/>
          <a:lstStyle/>
          <a:p>
            <a:fld id="{E15E6139-AC89-4EE0-910B-3FF40DB43F7C}" type="slidenum">
              <a:rPr lang="en-US" smtClean="0"/>
              <a:t>3</a:t>
            </a:fld>
            <a:endParaRPr lang="en-US"/>
          </a:p>
        </p:txBody>
      </p:sp>
    </p:spTree>
    <p:extLst>
      <p:ext uri="{BB962C8B-B14F-4D97-AF65-F5344CB8AC3E}">
        <p14:creationId xmlns:p14="http://schemas.microsoft.com/office/powerpoint/2010/main" val="105345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dirty="0"/>
              <a:t>18-31</a:t>
            </a:r>
          </a:p>
          <a:p>
            <a:pPr marL="628650" lvl="1" indent="-171450">
              <a:buFont typeface="Arial" panose="020B0604020202020204" pitchFamily="34" charset="0"/>
              <a:buChar char="•"/>
            </a:pPr>
            <a:r>
              <a:rPr lang="en-CA" dirty="0"/>
              <a:t>Word of God is folly to those who are unsaved, but it is the power of God for us</a:t>
            </a:r>
          </a:p>
          <a:p>
            <a:pPr marL="628650" lvl="1" indent="-171450">
              <a:buFont typeface="Arial" panose="020B0604020202020204" pitchFamily="34" charset="0"/>
              <a:buChar char="•"/>
            </a:pPr>
            <a:r>
              <a:rPr lang="en-CA" dirty="0"/>
              <a:t>Word of God is far superior to that of any human wisdom</a:t>
            </a:r>
          </a:p>
          <a:p>
            <a:pPr marL="628650" lvl="1" indent="-171450">
              <a:buFont typeface="Arial" panose="020B0604020202020204" pitchFamily="34" charset="0"/>
              <a:buChar char="•"/>
            </a:pPr>
            <a:r>
              <a:rPr lang="en-CA" dirty="0"/>
              <a:t>Jews were seeking signs while the Greeks or Gentiles were seeking proof and reason</a:t>
            </a:r>
          </a:p>
          <a:p>
            <a:pPr marL="628650" lvl="1" indent="-171450">
              <a:buFont typeface="Arial" panose="020B0604020202020204" pitchFamily="34" charset="0"/>
              <a:buChar char="•"/>
            </a:pPr>
            <a:r>
              <a:rPr lang="en-CA" dirty="0"/>
              <a:t>Jesus without crucifixion was worthless</a:t>
            </a:r>
          </a:p>
        </p:txBody>
      </p:sp>
      <p:sp>
        <p:nvSpPr>
          <p:cNvPr id="4" name="Slide Number Placeholder 3"/>
          <p:cNvSpPr>
            <a:spLocks noGrp="1"/>
          </p:cNvSpPr>
          <p:nvPr>
            <p:ph type="sldNum" sz="quarter" idx="5"/>
          </p:nvPr>
        </p:nvSpPr>
        <p:spPr/>
        <p:txBody>
          <a:bodyPr/>
          <a:lstStyle/>
          <a:p>
            <a:fld id="{E15E6139-AC89-4EE0-910B-3FF40DB43F7C}" type="slidenum">
              <a:rPr lang="en-US" smtClean="0"/>
              <a:t>4</a:t>
            </a:fld>
            <a:endParaRPr lang="en-US"/>
          </a:p>
        </p:txBody>
      </p:sp>
    </p:spTree>
    <p:extLst>
      <p:ext uri="{BB962C8B-B14F-4D97-AF65-F5344CB8AC3E}">
        <p14:creationId xmlns:p14="http://schemas.microsoft.com/office/powerpoint/2010/main" val="3708711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15E6139-AC89-4EE0-910B-3FF40DB43F7C}" type="slidenum">
              <a:rPr lang="en-US" smtClean="0"/>
              <a:t>5</a:t>
            </a:fld>
            <a:endParaRPr lang="en-US"/>
          </a:p>
        </p:txBody>
      </p:sp>
    </p:spTree>
    <p:extLst>
      <p:ext uri="{BB962C8B-B14F-4D97-AF65-F5344CB8AC3E}">
        <p14:creationId xmlns:p14="http://schemas.microsoft.com/office/powerpoint/2010/main" val="23175664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7</a:t>
            </a:fld>
            <a:endParaRPr lang="en-US"/>
          </a:p>
        </p:txBody>
      </p:sp>
    </p:spTree>
    <p:extLst>
      <p:ext uri="{BB962C8B-B14F-4D97-AF65-F5344CB8AC3E}">
        <p14:creationId xmlns:p14="http://schemas.microsoft.com/office/powerpoint/2010/main" val="89492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Story of a little girl when a smaller man was guest speaking could finally see the stained-glass window of Jesus behind the pulpit said, “Where’s the man who usually stands there so we can’t see Jesus?”</a:t>
            </a:r>
          </a:p>
        </p:txBody>
      </p:sp>
      <p:sp>
        <p:nvSpPr>
          <p:cNvPr id="4" name="Slide Number Placeholder 3"/>
          <p:cNvSpPr>
            <a:spLocks noGrp="1"/>
          </p:cNvSpPr>
          <p:nvPr>
            <p:ph type="sldNum" sz="quarter" idx="5"/>
          </p:nvPr>
        </p:nvSpPr>
        <p:spPr/>
        <p:txBody>
          <a:bodyPr/>
          <a:lstStyle/>
          <a:p>
            <a:fld id="{E15E6139-AC89-4EE0-910B-3FF40DB43F7C}" type="slidenum">
              <a:rPr lang="en-US" smtClean="0"/>
              <a:t>8</a:t>
            </a:fld>
            <a:endParaRPr lang="en-US"/>
          </a:p>
        </p:txBody>
      </p:sp>
    </p:spTree>
    <p:extLst>
      <p:ext uri="{BB962C8B-B14F-4D97-AF65-F5344CB8AC3E}">
        <p14:creationId xmlns:p14="http://schemas.microsoft.com/office/powerpoint/2010/main" val="3106294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9</a:t>
            </a:fld>
            <a:endParaRPr lang="en-US"/>
          </a:p>
        </p:txBody>
      </p:sp>
    </p:spTree>
    <p:extLst>
      <p:ext uri="{BB962C8B-B14F-4D97-AF65-F5344CB8AC3E}">
        <p14:creationId xmlns:p14="http://schemas.microsoft.com/office/powerpoint/2010/main" val="3032729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10</a:t>
            </a:fld>
            <a:endParaRPr lang="en-US"/>
          </a:p>
        </p:txBody>
      </p:sp>
    </p:spTree>
    <p:extLst>
      <p:ext uri="{BB962C8B-B14F-4D97-AF65-F5344CB8AC3E}">
        <p14:creationId xmlns:p14="http://schemas.microsoft.com/office/powerpoint/2010/main" val="3120176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E15E6139-AC89-4EE0-910B-3FF40DB43F7C}" type="slidenum">
              <a:rPr lang="en-US" smtClean="0"/>
              <a:t>11</a:t>
            </a:fld>
            <a:endParaRPr lang="en-US"/>
          </a:p>
        </p:txBody>
      </p:sp>
    </p:spTree>
    <p:extLst>
      <p:ext uri="{BB962C8B-B14F-4D97-AF65-F5344CB8AC3E}">
        <p14:creationId xmlns:p14="http://schemas.microsoft.com/office/powerpoint/2010/main" val="3461077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A9B58-B61B-1989-515B-47E9289103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3B087B-CB02-2F56-4F74-84A600AFF2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36956C-8E9D-13E5-3552-815CD2B02457}"/>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1A562871-D237-5CDB-F335-D9D8F9B44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BB1F64-27FD-A529-4D5B-4098B572F087}"/>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841514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7ACE3-1AF0-299C-E071-55E185F71A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762E9A-E5B1-290C-2022-3DE3229A65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7BEC3-EAF6-DAF4-131C-DF7327B5073D}"/>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CD3D650C-2161-972F-D8D3-6A99D3DDAE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4E3D6-39E3-0273-A2E9-63BB931234F4}"/>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2990211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12C8F1-8025-E6F2-8E48-A1C3E29098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174C1A-5C58-0EEF-F9DB-4C6AE16962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8E8683-BFC1-F47D-4BB1-44D80A4B6AEF}"/>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C7EE4202-F92B-D576-8DBE-578E70E03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8D00E4-6B06-3E6C-C7A4-CA976AEC0214}"/>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88109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07413-35CF-619D-4E58-A5E94E4F57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473E38-E291-620C-542F-517AFC5553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FD5292-C785-B133-AF2B-9B69D41006CF}"/>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BBDA27B1-2106-E5DB-EED5-C50F47C45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0D012-AECB-6223-043B-FC4764378C56}"/>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291629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BAD9-CEBB-BF8D-7018-729703FE7C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48791F-0390-999D-9251-3D3A53F8DD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B6EB23-F483-0ADA-C922-6F2C94AB9FD9}"/>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2F3B8952-BB98-A14A-252D-F276DC18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AA3A9-7325-1C60-F1F1-5D1E6CE1EC0D}"/>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651582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E416-0540-0FF2-6305-13FD9F3FD5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41C8CD-59EB-9862-8325-7C95133D28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7AE897-21C7-7B36-7CD8-1D16862325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FF5397-8CBE-853E-7CEC-7866C3AB3F81}"/>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6" name="Footer Placeholder 5">
            <a:extLst>
              <a:ext uri="{FF2B5EF4-FFF2-40B4-BE49-F238E27FC236}">
                <a16:creationId xmlns:a16="http://schemas.microsoft.com/office/drawing/2014/main" id="{023356A5-96AE-619D-EF1B-7F235C903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A081E-9D55-5240-02E0-9474AB667738}"/>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21707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BBA48-0AE3-58EB-D72A-849C2F2E95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56FF39-5BD9-8586-6A5B-6CC2503C37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9CDB21-28D7-A692-3025-B6958DCE6A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42FAAC-74D6-FEFC-E739-47B7678C94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15595-159D-9DC1-2A4C-282EB3EC37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E2BD8F-206D-2ED8-D6ED-513E008A4070}"/>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8" name="Footer Placeholder 7">
            <a:extLst>
              <a:ext uri="{FF2B5EF4-FFF2-40B4-BE49-F238E27FC236}">
                <a16:creationId xmlns:a16="http://schemas.microsoft.com/office/drawing/2014/main" id="{0B216D7C-29AB-BBFE-081D-A34902B399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FEE732-C636-95F9-4C60-9FE422F24E2E}"/>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80545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21965-E359-AE6C-573D-A7B1FB1D60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6054FC-C289-DABA-1E0E-8C739C9402C4}"/>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4" name="Footer Placeholder 3">
            <a:extLst>
              <a:ext uri="{FF2B5EF4-FFF2-40B4-BE49-F238E27FC236}">
                <a16:creationId xmlns:a16="http://schemas.microsoft.com/office/drawing/2014/main" id="{86FF79FA-5990-4C7C-4B83-4D9E7CC221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ACAB8D-C34F-3726-3F94-3C02AA831379}"/>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190815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54D0B7-413D-5503-D6C0-22A43A5EE9F8}"/>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3" name="Footer Placeholder 2">
            <a:extLst>
              <a:ext uri="{FF2B5EF4-FFF2-40B4-BE49-F238E27FC236}">
                <a16:creationId xmlns:a16="http://schemas.microsoft.com/office/drawing/2014/main" id="{A8597DB2-5D34-BEDB-874D-F11A85B346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A0015D-07C2-D223-E7E9-016EAAD2A50C}"/>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714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CCB69-DE85-8F6B-9528-9C7CC78F17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7D16DE-341B-7179-630F-C7BF827B6A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F029CA-272D-ACB3-7AD0-54B82CED3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AEEDE-105F-0017-C668-706280E15E4C}"/>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6" name="Footer Placeholder 5">
            <a:extLst>
              <a:ext uri="{FF2B5EF4-FFF2-40B4-BE49-F238E27FC236}">
                <a16:creationId xmlns:a16="http://schemas.microsoft.com/office/drawing/2014/main" id="{8B3768F1-3DE2-40A6-3DC8-9109F972E0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F91B8-72CC-A3DB-B751-623CCC843B57}"/>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316082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1A04-5F6B-9478-536E-8CD5D7ACCC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7F1C4E-9489-74C9-19C6-492A589F4C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94B51C-1C56-9DE8-D728-BF2549640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F703A3-AA58-E122-1990-8B4BE4946134}"/>
              </a:ext>
            </a:extLst>
          </p:cNvPr>
          <p:cNvSpPr>
            <a:spLocks noGrp="1"/>
          </p:cNvSpPr>
          <p:nvPr>
            <p:ph type="dt" sz="half" idx="10"/>
          </p:nvPr>
        </p:nvSpPr>
        <p:spPr/>
        <p:txBody>
          <a:bodyPr/>
          <a:lstStyle/>
          <a:p>
            <a:fld id="{23E48A26-8EA3-4F5B-9056-E97C26C58AC5}" type="datetimeFigureOut">
              <a:rPr lang="en-US" smtClean="0"/>
              <a:t>7/29/2023</a:t>
            </a:fld>
            <a:endParaRPr lang="en-US"/>
          </a:p>
        </p:txBody>
      </p:sp>
      <p:sp>
        <p:nvSpPr>
          <p:cNvPr id="6" name="Footer Placeholder 5">
            <a:extLst>
              <a:ext uri="{FF2B5EF4-FFF2-40B4-BE49-F238E27FC236}">
                <a16:creationId xmlns:a16="http://schemas.microsoft.com/office/drawing/2014/main" id="{1850203B-AA23-DA40-A7FE-5A57A73550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7B430-B5DC-663A-797F-4287B4010D69}"/>
              </a:ext>
            </a:extLst>
          </p:cNvPr>
          <p:cNvSpPr>
            <a:spLocks noGrp="1"/>
          </p:cNvSpPr>
          <p:nvPr>
            <p:ph type="sldNum" sz="quarter" idx="12"/>
          </p:nvPr>
        </p:nvSpPr>
        <p:spPr/>
        <p:txBody>
          <a:bodyPr/>
          <a:lstStyle/>
          <a:p>
            <a:fld id="{54201738-C1C0-465D-A1E3-32E4DF1B960F}" type="slidenum">
              <a:rPr lang="en-US" smtClean="0"/>
              <a:t>‹#›</a:t>
            </a:fld>
            <a:endParaRPr lang="en-US"/>
          </a:p>
        </p:txBody>
      </p:sp>
    </p:spTree>
    <p:extLst>
      <p:ext uri="{BB962C8B-B14F-4D97-AF65-F5344CB8AC3E}">
        <p14:creationId xmlns:p14="http://schemas.microsoft.com/office/powerpoint/2010/main" val="1892336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FEEE17-4307-D752-AA94-AFC822A4A4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B495233-476B-8EFF-FF85-E321762AE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3CAAB0D-518E-C1AB-A410-1B5FE04567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48A26-8EA3-4F5B-9056-E97C26C58AC5}" type="datetimeFigureOut">
              <a:rPr lang="en-US" smtClean="0"/>
              <a:t>7/29/2023</a:t>
            </a:fld>
            <a:endParaRPr lang="en-US"/>
          </a:p>
        </p:txBody>
      </p:sp>
      <p:sp>
        <p:nvSpPr>
          <p:cNvPr id="5" name="Footer Placeholder 4">
            <a:extLst>
              <a:ext uri="{FF2B5EF4-FFF2-40B4-BE49-F238E27FC236}">
                <a16:creationId xmlns:a16="http://schemas.microsoft.com/office/drawing/2014/main" id="{5F99AD33-BEF7-3B7A-E7BB-7CDE4C7720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3E7D03-F416-68E9-EE08-F077995A8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01738-C1C0-465D-A1E3-32E4DF1B960F}" type="slidenum">
              <a:rPr lang="en-US" smtClean="0"/>
              <a:t>‹#›</a:t>
            </a:fld>
            <a:endParaRPr lang="en-US"/>
          </a:p>
        </p:txBody>
      </p:sp>
    </p:spTree>
    <p:extLst>
      <p:ext uri="{BB962C8B-B14F-4D97-AF65-F5344CB8AC3E}">
        <p14:creationId xmlns:p14="http://schemas.microsoft.com/office/powerpoint/2010/main" val="1991301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EE8E-8ABB-9577-8CCD-83E6F4CAF287}"/>
              </a:ext>
            </a:extLst>
          </p:cNvPr>
          <p:cNvSpPr>
            <a:spLocks noGrp="1"/>
          </p:cNvSpPr>
          <p:nvPr>
            <p:ph type="ctrTitle"/>
          </p:nvPr>
        </p:nvSpPr>
        <p:spPr/>
        <p:txBody>
          <a:bodyPr/>
          <a:lstStyle/>
          <a:p>
            <a:r>
              <a:rPr lang="en-CA" dirty="0"/>
              <a:t>1 Corinthians 1</a:t>
            </a:r>
          </a:p>
        </p:txBody>
      </p:sp>
      <p:sp>
        <p:nvSpPr>
          <p:cNvPr id="3" name="Subtitle 2">
            <a:extLst>
              <a:ext uri="{FF2B5EF4-FFF2-40B4-BE49-F238E27FC236}">
                <a16:creationId xmlns:a16="http://schemas.microsoft.com/office/drawing/2014/main" id="{0900DDCE-D4A1-BE03-16D1-179650C94D67}"/>
              </a:ext>
            </a:extLst>
          </p:cNvPr>
          <p:cNvSpPr>
            <a:spLocks noGrp="1"/>
          </p:cNvSpPr>
          <p:nvPr>
            <p:ph type="subTitle" idx="1"/>
          </p:nvPr>
        </p:nvSpPr>
        <p:spPr/>
        <p:txBody>
          <a:bodyPr/>
          <a:lstStyle/>
          <a:p>
            <a:r>
              <a:rPr lang="en-CA" dirty="0"/>
              <a:t>Review</a:t>
            </a:r>
          </a:p>
        </p:txBody>
      </p:sp>
    </p:spTree>
    <p:extLst>
      <p:ext uri="{BB962C8B-B14F-4D97-AF65-F5344CB8AC3E}">
        <p14:creationId xmlns:p14="http://schemas.microsoft.com/office/powerpoint/2010/main" val="3411744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2:3-5 (ESV)</a:t>
            </a:r>
            <a:r>
              <a:rPr lang="en-US" dirty="0"/>
              <a:t> Proclaiming Christ Crucified</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r>
              <a:rPr lang="en-US" dirty="0"/>
              <a:t>Paul was with the church of Corinth for at least 1-1/2 years (Acts 18:11)</a:t>
            </a:r>
          </a:p>
          <a:p>
            <a:r>
              <a:rPr lang="en-US" dirty="0"/>
              <a:t>Paul admitted as much that he didn’t come preaching with confidence but in weakness, in fear, in trembling</a:t>
            </a:r>
          </a:p>
          <a:p>
            <a:pPr lvl="1"/>
            <a:r>
              <a:rPr lang="en-US" dirty="0"/>
              <a:t>Showing he was human, but that was his strength</a:t>
            </a:r>
          </a:p>
          <a:p>
            <a:pPr lvl="1"/>
            <a:r>
              <a:rPr lang="en-US" dirty="0"/>
              <a:t>It’s human’s job to preach but the Holy Spirit to demonstrate through His power</a:t>
            </a:r>
          </a:p>
          <a:p>
            <a:r>
              <a:rPr lang="en-US" dirty="0"/>
              <a:t>Be careful, what you draw people with is what you draw them to</a:t>
            </a:r>
          </a:p>
          <a:p>
            <a:endParaRPr lang="en-US" dirty="0"/>
          </a:p>
          <a:p>
            <a:pPr marL="457200" lvl="1" indent="0">
              <a:buNone/>
            </a:pPr>
            <a:endParaRPr lang="en-US" dirty="0"/>
          </a:p>
        </p:txBody>
      </p:sp>
    </p:spTree>
    <p:extLst>
      <p:ext uri="{BB962C8B-B14F-4D97-AF65-F5344CB8AC3E}">
        <p14:creationId xmlns:p14="http://schemas.microsoft.com/office/powerpoint/2010/main" val="3906142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2:6-7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latin typeface="system-ui"/>
              </a:rPr>
              <a:t>6</a:t>
            </a:r>
            <a:r>
              <a:rPr lang="en-US" dirty="0">
                <a:latin typeface="system-ui"/>
              </a:rPr>
              <a:t> Yet among the mature we do impart wisdom, although it is not a wisdom of this age or of the rulers of this age, who are doomed to pass away.</a:t>
            </a:r>
          </a:p>
          <a:p>
            <a:pPr marL="0" indent="0">
              <a:buNone/>
            </a:pPr>
            <a:r>
              <a:rPr lang="en-US" b="1" dirty="0">
                <a:solidFill>
                  <a:schemeClr val="accent4">
                    <a:lumMod val="60000"/>
                    <a:lumOff val="40000"/>
                  </a:schemeClr>
                </a:solidFill>
                <a:latin typeface="system-ui"/>
              </a:rPr>
              <a:t>7</a:t>
            </a:r>
            <a:r>
              <a:rPr lang="en-US" dirty="0">
                <a:latin typeface="system-ui"/>
              </a:rPr>
              <a:t> But we impart a secret and hidden wisdom of God, which God decreed before the ages for our glory.</a:t>
            </a:r>
          </a:p>
          <a:p>
            <a:pPr marL="0" indent="0">
              <a:buNone/>
            </a:pPr>
            <a:endParaRPr lang="en-US" dirty="0">
              <a:latin typeface="system-ui"/>
            </a:endParaRPr>
          </a:p>
          <a:p>
            <a:r>
              <a:rPr lang="en-US" dirty="0">
                <a:latin typeface="system-ui"/>
              </a:rPr>
              <a:t>Spiritual things are hidden and not obtained by natural means</a:t>
            </a:r>
          </a:p>
          <a:p>
            <a:r>
              <a:rPr lang="en-US" dirty="0">
                <a:latin typeface="system-ui"/>
              </a:rPr>
              <a:t>Apologetics and evangelism are valuable, but the work of the Spirit is what regenerates the heart and ushers believers into the Kingdom</a:t>
            </a:r>
          </a:p>
          <a:p>
            <a:pPr marL="0" indent="0">
              <a:buNone/>
            </a:pPr>
            <a:endParaRPr lang="en-US" dirty="0">
              <a:latin typeface="system-ui"/>
            </a:endParaRPr>
          </a:p>
          <a:p>
            <a:pPr marL="0" indent="0">
              <a:buNone/>
            </a:pPr>
            <a:endParaRPr lang="en-US" dirty="0">
              <a:latin typeface="system-ui"/>
            </a:endParaRPr>
          </a:p>
        </p:txBody>
      </p:sp>
    </p:spTree>
    <p:extLst>
      <p:ext uri="{BB962C8B-B14F-4D97-AF65-F5344CB8AC3E}">
        <p14:creationId xmlns:p14="http://schemas.microsoft.com/office/powerpoint/2010/main" val="401435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2:8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latin typeface="system-ui"/>
              </a:rPr>
              <a:t>8</a:t>
            </a:r>
            <a:r>
              <a:rPr lang="en-US" dirty="0">
                <a:latin typeface="system-ui"/>
              </a:rPr>
              <a:t> None of the rulers of this age understood this, for if they had, they would not have crucified the Lord of glory.</a:t>
            </a:r>
          </a:p>
          <a:p>
            <a:pPr marL="0" indent="0">
              <a:buNone/>
            </a:pPr>
            <a:endParaRPr lang="en-US" dirty="0">
              <a:latin typeface="system-ui"/>
            </a:endParaRPr>
          </a:p>
          <a:p>
            <a:r>
              <a:rPr lang="en-US" dirty="0">
                <a:latin typeface="system-ui"/>
              </a:rPr>
              <a:t>If spiritual things were known to the world, then they wouldn’t have crucified Jesus</a:t>
            </a:r>
          </a:p>
          <a:p>
            <a:r>
              <a:rPr lang="en-US" dirty="0">
                <a:latin typeface="system-ui"/>
              </a:rPr>
              <a:t>“Lord of glory” is from Psalm 24:7-10</a:t>
            </a:r>
          </a:p>
        </p:txBody>
      </p:sp>
    </p:spTree>
    <p:extLst>
      <p:ext uri="{BB962C8B-B14F-4D97-AF65-F5344CB8AC3E}">
        <p14:creationId xmlns:p14="http://schemas.microsoft.com/office/powerpoint/2010/main" val="103752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2:9-10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20000"/>
          </a:bodyPr>
          <a:lstStyle/>
          <a:p>
            <a:pPr marL="0" indent="0">
              <a:buNone/>
            </a:pPr>
            <a:r>
              <a:rPr lang="en-US" b="1" dirty="0">
                <a:solidFill>
                  <a:schemeClr val="accent4">
                    <a:lumMod val="60000"/>
                    <a:lumOff val="40000"/>
                  </a:schemeClr>
                </a:solidFill>
                <a:latin typeface="system-ui"/>
              </a:rPr>
              <a:t>9</a:t>
            </a:r>
            <a:r>
              <a:rPr lang="en-US" dirty="0">
                <a:latin typeface="system-ui"/>
              </a:rPr>
              <a:t> But, as it is written, “What no eye has seen, nor ear heard, nor the heart of man imagined, what God has prepared for those who love him”—</a:t>
            </a:r>
          </a:p>
          <a:p>
            <a:pPr marL="0" indent="0">
              <a:buNone/>
            </a:pPr>
            <a:r>
              <a:rPr lang="en-US" b="1" dirty="0">
                <a:solidFill>
                  <a:schemeClr val="accent4">
                    <a:lumMod val="60000"/>
                    <a:lumOff val="40000"/>
                  </a:schemeClr>
                </a:solidFill>
                <a:latin typeface="system-ui"/>
              </a:rPr>
              <a:t>10</a:t>
            </a:r>
            <a:r>
              <a:rPr lang="en-US" dirty="0">
                <a:latin typeface="system-ui"/>
              </a:rPr>
              <a:t> these things God has revealed to us through the Spirit. For the Spirit searches everything, even the depths of God.</a:t>
            </a:r>
          </a:p>
          <a:p>
            <a:pPr marL="0" indent="0">
              <a:buNone/>
            </a:pPr>
            <a:endParaRPr lang="en-US" dirty="0">
              <a:latin typeface="system-ui"/>
            </a:endParaRPr>
          </a:p>
          <a:p>
            <a:r>
              <a:rPr lang="en-US" dirty="0">
                <a:latin typeface="system-ui"/>
              </a:rPr>
              <a:t>Verse 9 is from Isaiah 64:4, also possibly from the book of Elijah</a:t>
            </a:r>
          </a:p>
          <a:p>
            <a:r>
              <a:rPr lang="en-US" dirty="0">
                <a:latin typeface="system-ui"/>
              </a:rPr>
              <a:t>It’s not necessarily talking about heaven but here on earth as verse 10 indicates as well as Ephesians 3:4-6</a:t>
            </a:r>
          </a:p>
          <a:p>
            <a:r>
              <a:rPr lang="en-US" dirty="0">
                <a:latin typeface="system-ui"/>
              </a:rPr>
              <a:t>Only the Spirit can impart spiritual knowledge or wisdom</a:t>
            </a:r>
          </a:p>
          <a:p>
            <a:r>
              <a:rPr lang="en-US" dirty="0">
                <a:latin typeface="system-ui"/>
              </a:rPr>
              <a:t>No amount of human effort can attain this kind of wisdom</a:t>
            </a:r>
          </a:p>
          <a:p>
            <a:r>
              <a:rPr lang="en-US" dirty="0">
                <a:latin typeface="system-ui"/>
              </a:rPr>
              <a:t>Paul wasn’t sharing the “basics” of the gospel, but the deep things of God</a:t>
            </a:r>
          </a:p>
          <a:p>
            <a:pPr marL="0" indent="0">
              <a:buNone/>
            </a:pPr>
            <a:endParaRPr lang="en-US" dirty="0">
              <a:latin typeface="system-ui"/>
            </a:endParaRPr>
          </a:p>
        </p:txBody>
      </p:sp>
    </p:spTree>
    <p:extLst>
      <p:ext uri="{BB962C8B-B14F-4D97-AF65-F5344CB8AC3E}">
        <p14:creationId xmlns:p14="http://schemas.microsoft.com/office/powerpoint/2010/main" val="20619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2:11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latin typeface="system-ui"/>
              </a:rPr>
              <a:t>11</a:t>
            </a:r>
            <a:r>
              <a:rPr lang="en-US" dirty="0">
                <a:latin typeface="system-ui"/>
              </a:rPr>
              <a:t> For who knows a person's thoughts except the spirit of that person, which is in him? So also no one comprehends the thoughts of God except the Spirit of God.</a:t>
            </a:r>
          </a:p>
          <a:p>
            <a:pPr marL="0" indent="0">
              <a:buNone/>
            </a:pPr>
            <a:endParaRPr lang="en-US" dirty="0">
              <a:latin typeface="system-ui"/>
            </a:endParaRPr>
          </a:p>
          <a:p>
            <a:r>
              <a:rPr lang="en-US" dirty="0">
                <a:latin typeface="system-ui"/>
              </a:rPr>
              <a:t>Same way where only a person can know his own thoughts through his own spirit</a:t>
            </a:r>
          </a:p>
          <a:p>
            <a:r>
              <a:rPr lang="en-US" dirty="0">
                <a:latin typeface="system-ui"/>
              </a:rPr>
              <a:t>We have received His Spirit so we can know His thoughts</a:t>
            </a:r>
          </a:p>
          <a:p>
            <a:r>
              <a:rPr lang="en-US" dirty="0">
                <a:latin typeface="system-ui"/>
              </a:rPr>
              <a:t>Not all of us have equal spiritual wisdom, but we all can understand the basics</a:t>
            </a:r>
          </a:p>
          <a:p>
            <a:endParaRPr lang="en-US" dirty="0">
              <a:latin typeface="system-ui"/>
            </a:endParaRPr>
          </a:p>
        </p:txBody>
      </p:sp>
    </p:spTree>
    <p:extLst>
      <p:ext uri="{BB962C8B-B14F-4D97-AF65-F5344CB8AC3E}">
        <p14:creationId xmlns:p14="http://schemas.microsoft.com/office/powerpoint/2010/main" val="309496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2:12-13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a:bodyPr>
          <a:lstStyle/>
          <a:p>
            <a:pPr marL="0" indent="0">
              <a:buNone/>
            </a:pPr>
            <a:r>
              <a:rPr lang="en-US" b="1" dirty="0">
                <a:solidFill>
                  <a:schemeClr val="accent4">
                    <a:lumMod val="60000"/>
                    <a:lumOff val="40000"/>
                  </a:schemeClr>
                </a:solidFill>
                <a:latin typeface="system-ui"/>
              </a:rPr>
              <a:t>12</a:t>
            </a:r>
            <a:r>
              <a:rPr lang="en-US" dirty="0">
                <a:latin typeface="system-ui"/>
              </a:rPr>
              <a:t> Now we have received not the spirit of the world, but the Spirit who is from God, that we might understand the things freely given us by God.</a:t>
            </a:r>
          </a:p>
          <a:p>
            <a:pPr marL="0" indent="0">
              <a:buNone/>
            </a:pPr>
            <a:r>
              <a:rPr lang="en-US" b="1" dirty="0">
                <a:solidFill>
                  <a:schemeClr val="accent4">
                    <a:lumMod val="60000"/>
                    <a:lumOff val="40000"/>
                  </a:schemeClr>
                </a:solidFill>
                <a:latin typeface="system-ui"/>
              </a:rPr>
              <a:t>13</a:t>
            </a:r>
            <a:r>
              <a:rPr lang="en-US" dirty="0">
                <a:latin typeface="system-ui"/>
              </a:rPr>
              <a:t> And we impart this in words not taught by human wisdom but taught by the Spirit, interpreting spiritual truths to those who are spiritual.</a:t>
            </a:r>
          </a:p>
          <a:p>
            <a:pPr marL="0" indent="0">
              <a:buNone/>
            </a:pPr>
            <a:endParaRPr lang="en-US" dirty="0">
              <a:latin typeface="system-ui"/>
            </a:endParaRPr>
          </a:p>
          <a:p>
            <a:r>
              <a:rPr lang="en-US" dirty="0">
                <a:latin typeface="system-ui"/>
              </a:rPr>
              <a:t>That’s why we as believers can commune with each other, fellowship with each other because we have the Spirit imparting knowledge/wisdom among us to understand and related to His reality</a:t>
            </a:r>
          </a:p>
          <a:p>
            <a:r>
              <a:rPr lang="en-US" dirty="0">
                <a:latin typeface="system-ui"/>
              </a:rPr>
              <a:t>Every believer has access to the same spiritual wisdom</a:t>
            </a:r>
          </a:p>
        </p:txBody>
      </p:sp>
    </p:spTree>
    <p:extLst>
      <p:ext uri="{BB962C8B-B14F-4D97-AF65-F5344CB8AC3E}">
        <p14:creationId xmlns:p14="http://schemas.microsoft.com/office/powerpoint/2010/main" val="199519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a:xfrm>
            <a:off x="838200" y="352599"/>
            <a:ext cx="10515600" cy="1325563"/>
          </a:xfrm>
        </p:spPr>
        <p:txBody>
          <a:bodyPr/>
          <a:lstStyle/>
          <a:p>
            <a:r>
              <a:rPr lang="en-US" b="1" dirty="0">
                <a:solidFill>
                  <a:schemeClr val="accent4">
                    <a:lumMod val="60000"/>
                    <a:lumOff val="40000"/>
                  </a:schemeClr>
                </a:solidFill>
              </a:rPr>
              <a:t>1 Corinthians 2:14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10000"/>
          </a:bodyPr>
          <a:lstStyle/>
          <a:p>
            <a:pPr marL="0" indent="0">
              <a:buNone/>
            </a:pPr>
            <a:r>
              <a:rPr lang="en-US" b="1" dirty="0">
                <a:solidFill>
                  <a:schemeClr val="accent4">
                    <a:lumMod val="60000"/>
                    <a:lumOff val="40000"/>
                  </a:schemeClr>
                </a:solidFill>
                <a:latin typeface="system-ui"/>
              </a:rPr>
              <a:t>14</a:t>
            </a:r>
            <a:r>
              <a:rPr lang="en-US" dirty="0">
                <a:latin typeface="system-ui"/>
              </a:rPr>
              <a:t> The natural person does not accept the things of the Spirit of God, for they are folly to him, and he is not able to understand them because they are spiritually discerned.</a:t>
            </a:r>
          </a:p>
          <a:p>
            <a:pPr marL="0" indent="0">
              <a:buNone/>
            </a:pPr>
            <a:endParaRPr lang="en-US" dirty="0">
              <a:latin typeface="system-ui"/>
            </a:endParaRPr>
          </a:p>
          <a:p>
            <a:r>
              <a:rPr lang="en-US" dirty="0">
                <a:latin typeface="system-ui"/>
              </a:rPr>
              <a:t>Natural person is what we are all born as (but living or dealing with material things </a:t>
            </a:r>
            <a:r>
              <a:rPr lang="en-US">
                <a:latin typeface="system-ui"/>
              </a:rPr>
              <a:t>isn’t sinful)</a:t>
            </a:r>
            <a:endParaRPr lang="en-US" dirty="0">
              <a:latin typeface="system-ui"/>
            </a:endParaRPr>
          </a:p>
          <a:p>
            <a:r>
              <a:rPr lang="en-US" dirty="0">
                <a:latin typeface="system-ui"/>
              </a:rPr>
              <a:t>We can’t receive the things of God until we are born again</a:t>
            </a:r>
          </a:p>
          <a:p>
            <a:r>
              <a:rPr lang="en-US" dirty="0">
                <a:latin typeface="system-ui"/>
              </a:rPr>
              <a:t>Things of God seem foolishness (folly) to the natural person</a:t>
            </a:r>
          </a:p>
          <a:p>
            <a:pPr lvl="1"/>
            <a:r>
              <a:rPr lang="en-US" dirty="0">
                <a:latin typeface="system-ui"/>
              </a:rPr>
              <a:t>And they don’t want it either</a:t>
            </a:r>
          </a:p>
          <a:p>
            <a:pPr lvl="1"/>
            <a:r>
              <a:rPr lang="en-US" dirty="0">
                <a:latin typeface="system-ui"/>
              </a:rPr>
              <a:t>They can’t understand it as well as he’s spiritually discerned</a:t>
            </a:r>
          </a:p>
          <a:p>
            <a:pPr lvl="1"/>
            <a:r>
              <a:rPr lang="en-US" dirty="0">
                <a:latin typeface="system-ui"/>
              </a:rPr>
              <a:t>It’s like a dead man trying to see the material world around</a:t>
            </a:r>
          </a:p>
        </p:txBody>
      </p:sp>
    </p:spTree>
    <p:extLst>
      <p:ext uri="{BB962C8B-B14F-4D97-AF65-F5344CB8AC3E}">
        <p14:creationId xmlns:p14="http://schemas.microsoft.com/office/powerpoint/2010/main" val="4124717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2:15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latin typeface="system-ui"/>
              </a:rPr>
              <a:t>15</a:t>
            </a:r>
            <a:r>
              <a:rPr lang="en-US" dirty="0">
                <a:latin typeface="system-ui"/>
              </a:rPr>
              <a:t> </a:t>
            </a:r>
            <a:r>
              <a:rPr lang="en-US" dirty="0"/>
              <a:t>The spiritual person judges all things, but is himself to be judged by no one.</a:t>
            </a:r>
          </a:p>
          <a:p>
            <a:pPr marL="0" indent="0">
              <a:buNone/>
            </a:pPr>
            <a:endParaRPr lang="en-US" dirty="0">
              <a:latin typeface="system-ui"/>
            </a:endParaRPr>
          </a:p>
          <a:p>
            <a:r>
              <a:rPr lang="en-US" dirty="0">
                <a:latin typeface="system-ui"/>
              </a:rPr>
              <a:t>Natural man can’t judge a believer as they have no spiritual discernment</a:t>
            </a:r>
          </a:p>
          <a:p>
            <a:r>
              <a:rPr lang="en-US" dirty="0">
                <a:latin typeface="system-ui"/>
              </a:rPr>
              <a:t>Believers on the other hand can discern and understand spiritual things and thus they can sharpen their brethren, but not take God’s place as judges</a:t>
            </a:r>
          </a:p>
        </p:txBody>
      </p:sp>
    </p:spTree>
    <p:extLst>
      <p:ext uri="{BB962C8B-B14F-4D97-AF65-F5344CB8AC3E}">
        <p14:creationId xmlns:p14="http://schemas.microsoft.com/office/powerpoint/2010/main" val="241399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2:16 (ESV)</a:t>
            </a:r>
            <a:r>
              <a:rPr lang="en-US" dirty="0"/>
              <a:t> Wisdom from the Spirit</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fontScale="92500" lnSpcReduction="20000"/>
          </a:bodyPr>
          <a:lstStyle/>
          <a:p>
            <a:pPr marL="0" indent="0">
              <a:buNone/>
            </a:pPr>
            <a:r>
              <a:rPr lang="en-US" b="1" dirty="0">
                <a:solidFill>
                  <a:schemeClr val="accent4">
                    <a:lumMod val="60000"/>
                    <a:lumOff val="40000"/>
                  </a:schemeClr>
                </a:solidFill>
              </a:rPr>
              <a:t>16</a:t>
            </a:r>
            <a:r>
              <a:rPr lang="en-US" dirty="0"/>
              <a:t> “For who has understood the mind of the Lord so as to instruct him?” But we have the mind of Christ.</a:t>
            </a:r>
            <a:endParaRPr lang="en-US" dirty="0">
              <a:latin typeface="system-ui"/>
            </a:endParaRPr>
          </a:p>
          <a:p>
            <a:pPr marL="0" indent="0">
              <a:buNone/>
            </a:pPr>
            <a:endParaRPr lang="en-US" dirty="0">
              <a:latin typeface="system-ui"/>
            </a:endParaRPr>
          </a:p>
          <a:p>
            <a:r>
              <a:rPr lang="en-US" dirty="0">
                <a:latin typeface="system-ui"/>
              </a:rPr>
              <a:t>Verse 16 is from Isaiah 40:13</a:t>
            </a:r>
          </a:p>
          <a:p>
            <a:pPr lvl="1"/>
            <a:r>
              <a:rPr lang="en-US" dirty="0">
                <a:latin typeface="system-ui"/>
              </a:rPr>
              <a:t>No one can understand God.  No one can fully comprehend His plans, His feelings, His views, His designs.</a:t>
            </a:r>
          </a:p>
          <a:p>
            <a:pPr lvl="1"/>
            <a:r>
              <a:rPr lang="en-US" dirty="0">
                <a:latin typeface="system-ui"/>
              </a:rPr>
              <a:t>No one by nature under the influence of sense and passion is either disposed to investigate His truths, or loves them when they are revealed</a:t>
            </a:r>
          </a:p>
          <a:p>
            <a:pPr lvl="1"/>
            <a:r>
              <a:rPr lang="en-US" dirty="0">
                <a:latin typeface="system-ui"/>
              </a:rPr>
              <a:t>But we have the mind of Christ as to discern His plans, His feelings, His desires, His purposes</a:t>
            </a:r>
          </a:p>
          <a:p>
            <a:pPr lvl="1"/>
            <a:r>
              <a:rPr lang="en-US" dirty="0">
                <a:latin typeface="system-ui"/>
              </a:rPr>
              <a:t>If you don’t know His mind, then maybe you need to find the time to get to know Him better</a:t>
            </a:r>
          </a:p>
          <a:p>
            <a:r>
              <a:rPr lang="en-US" dirty="0">
                <a:latin typeface="system-ui"/>
              </a:rPr>
              <a:t>Remember this as Paul’s talking about spiritual people understanding the spiritual things of God for the next chapter</a:t>
            </a:r>
          </a:p>
        </p:txBody>
      </p:sp>
    </p:spTree>
    <p:extLst>
      <p:ext uri="{BB962C8B-B14F-4D97-AF65-F5344CB8AC3E}">
        <p14:creationId xmlns:p14="http://schemas.microsoft.com/office/powerpoint/2010/main" val="223113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C737-7672-DA69-3F6F-EE9A7306CCA8}"/>
              </a:ext>
            </a:extLst>
          </p:cNvPr>
          <p:cNvSpPr>
            <a:spLocks noGrp="1"/>
          </p:cNvSpPr>
          <p:nvPr>
            <p:ph type="title"/>
          </p:nvPr>
        </p:nvSpPr>
        <p:spPr/>
        <p:txBody>
          <a:bodyPr/>
          <a:lstStyle/>
          <a:p>
            <a:r>
              <a:rPr lang="en-CA" dirty="0">
                <a:latin typeface="+mn-lt"/>
              </a:rPr>
              <a:t>Review on </a:t>
            </a:r>
            <a:r>
              <a:rPr lang="en-CA" b="1" dirty="0">
                <a:solidFill>
                  <a:schemeClr val="accent4">
                    <a:lumMod val="60000"/>
                    <a:lumOff val="40000"/>
                  </a:schemeClr>
                </a:solidFill>
                <a:latin typeface="+mn-lt"/>
              </a:rPr>
              <a:t>1 Corinthians 1</a:t>
            </a:r>
          </a:p>
        </p:txBody>
      </p:sp>
      <p:sp>
        <p:nvSpPr>
          <p:cNvPr id="3" name="Content Placeholder 2">
            <a:extLst>
              <a:ext uri="{FF2B5EF4-FFF2-40B4-BE49-F238E27FC236}">
                <a16:creationId xmlns:a16="http://schemas.microsoft.com/office/drawing/2014/main" id="{7C9BED01-94A4-732C-277F-AA46ED01E02B}"/>
              </a:ext>
            </a:extLst>
          </p:cNvPr>
          <p:cNvSpPr>
            <a:spLocks noGrp="1"/>
          </p:cNvSpPr>
          <p:nvPr>
            <p:ph idx="1"/>
          </p:nvPr>
        </p:nvSpPr>
        <p:spPr/>
        <p:txBody>
          <a:bodyPr>
            <a:normAutofit/>
          </a:bodyPr>
          <a:lstStyle/>
          <a:p>
            <a:pPr marL="0" indent="0">
              <a:buNone/>
            </a:pPr>
            <a:r>
              <a:rPr lang="en-CA" sz="4400" b="1" dirty="0">
                <a:solidFill>
                  <a:schemeClr val="accent4">
                    <a:lumMod val="60000"/>
                    <a:lumOff val="40000"/>
                  </a:schemeClr>
                </a:solidFill>
              </a:rPr>
              <a:t>1 Corinthians 1:1-3 </a:t>
            </a:r>
            <a:r>
              <a:rPr lang="en-CA" sz="4400" dirty="0"/>
              <a:t>– Greeting</a:t>
            </a:r>
          </a:p>
          <a:p>
            <a:r>
              <a:rPr lang="en-CA" sz="4400" dirty="0"/>
              <a:t>Paul declares himself as an apostle, which the church didn’t really appreciate and he was appointed by God, not by men</a:t>
            </a:r>
          </a:p>
          <a:p>
            <a:r>
              <a:rPr lang="en-CA" sz="4400" dirty="0"/>
              <a:t>Paul started talking about sanctification</a:t>
            </a:r>
          </a:p>
        </p:txBody>
      </p:sp>
    </p:spTree>
    <p:extLst>
      <p:ext uri="{BB962C8B-B14F-4D97-AF65-F5344CB8AC3E}">
        <p14:creationId xmlns:p14="http://schemas.microsoft.com/office/powerpoint/2010/main" val="39892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C737-7672-DA69-3F6F-EE9A7306CCA8}"/>
              </a:ext>
            </a:extLst>
          </p:cNvPr>
          <p:cNvSpPr>
            <a:spLocks noGrp="1"/>
          </p:cNvSpPr>
          <p:nvPr>
            <p:ph type="title"/>
          </p:nvPr>
        </p:nvSpPr>
        <p:spPr/>
        <p:txBody>
          <a:bodyPr/>
          <a:lstStyle/>
          <a:p>
            <a:r>
              <a:rPr lang="en-CA" dirty="0">
                <a:latin typeface="+mn-lt"/>
              </a:rPr>
              <a:t>Review on </a:t>
            </a:r>
            <a:r>
              <a:rPr lang="en-CA" b="1" dirty="0">
                <a:solidFill>
                  <a:schemeClr val="accent4">
                    <a:lumMod val="60000"/>
                    <a:lumOff val="40000"/>
                  </a:schemeClr>
                </a:solidFill>
                <a:latin typeface="+mn-lt"/>
              </a:rPr>
              <a:t>1 Corinthians 1</a:t>
            </a:r>
          </a:p>
        </p:txBody>
      </p:sp>
      <p:sp>
        <p:nvSpPr>
          <p:cNvPr id="3" name="Content Placeholder 2">
            <a:extLst>
              <a:ext uri="{FF2B5EF4-FFF2-40B4-BE49-F238E27FC236}">
                <a16:creationId xmlns:a16="http://schemas.microsoft.com/office/drawing/2014/main" id="{7C9BED01-94A4-732C-277F-AA46ED01E02B}"/>
              </a:ext>
            </a:extLst>
          </p:cNvPr>
          <p:cNvSpPr>
            <a:spLocks noGrp="1"/>
          </p:cNvSpPr>
          <p:nvPr>
            <p:ph idx="1"/>
          </p:nvPr>
        </p:nvSpPr>
        <p:spPr/>
        <p:txBody>
          <a:bodyPr>
            <a:normAutofit/>
          </a:bodyPr>
          <a:lstStyle/>
          <a:p>
            <a:pPr marL="0" indent="0">
              <a:buNone/>
            </a:pPr>
            <a:r>
              <a:rPr lang="en-CA" sz="4400" b="1" dirty="0">
                <a:solidFill>
                  <a:schemeClr val="accent4">
                    <a:lumMod val="60000"/>
                    <a:lumOff val="40000"/>
                  </a:schemeClr>
                </a:solidFill>
              </a:rPr>
              <a:t>1 Corinthians 1:4-9</a:t>
            </a:r>
            <a:r>
              <a:rPr lang="en-CA" sz="4400" dirty="0"/>
              <a:t> – Thanksgiving</a:t>
            </a:r>
          </a:p>
          <a:p>
            <a:r>
              <a:rPr lang="en-CA" sz="4400" dirty="0"/>
              <a:t>Paul is thankful for the grace of God to help build the church at Corinth</a:t>
            </a:r>
          </a:p>
          <a:p>
            <a:r>
              <a:rPr lang="en-CA" sz="4400" dirty="0"/>
              <a:t>Paul is reminding the church that their “success” wasn’t based on their efforts but by the grace of God</a:t>
            </a:r>
          </a:p>
        </p:txBody>
      </p:sp>
    </p:spTree>
    <p:extLst>
      <p:ext uri="{BB962C8B-B14F-4D97-AF65-F5344CB8AC3E}">
        <p14:creationId xmlns:p14="http://schemas.microsoft.com/office/powerpoint/2010/main" val="84142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C737-7672-DA69-3F6F-EE9A7306CCA8}"/>
              </a:ext>
            </a:extLst>
          </p:cNvPr>
          <p:cNvSpPr>
            <a:spLocks noGrp="1"/>
          </p:cNvSpPr>
          <p:nvPr>
            <p:ph type="title"/>
          </p:nvPr>
        </p:nvSpPr>
        <p:spPr/>
        <p:txBody>
          <a:bodyPr/>
          <a:lstStyle/>
          <a:p>
            <a:r>
              <a:rPr lang="en-CA" dirty="0">
                <a:latin typeface="+mn-lt"/>
              </a:rPr>
              <a:t>Review on </a:t>
            </a:r>
            <a:r>
              <a:rPr lang="en-CA" b="1" dirty="0">
                <a:solidFill>
                  <a:schemeClr val="accent4">
                    <a:lumMod val="60000"/>
                    <a:lumOff val="40000"/>
                  </a:schemeClr>
                </a:solidFill>
                <a:latin typeface="+mn-lt"/>
              </a:rPr>
              <a:t>1 Corinthians 1</a:t>
            </a:r>
          </a:p>
        </p:txBody>
      </p:sp>
      <p:sp>
        <p:nvSpPr>
          <p:cNvPr id="3" name="Content Placeholder 2">
            <a:extLst>
              <a:ext uri="{FF2B5EF4-FFF2-40B4-BE49-F238E27FC236}">
                <a16:creationId xmlns:a16="http://schemas.microsoft.com/office/drawing/2014/main" id="{7C9BED01-94A4-732C-277F-AA46ED01E02B}"/>
              </a:ext>
            </a:extLst>
          </p:cNvPr>
          <p:cNvSpPr>
            <a:spLocks noGrp="1"/>
          </p:cNvSpPr>
          <p:nvPr>
            <p:ph idx="1"/>
          </p:nvPr>
        </p:nvSpPr>
        <p:spPr/>
        <p:txBody>
          <a:bodyPr>
            <a:normAutofit fontScale="92500" lnSpcReduction="20000"/>
          </a:bodyPr>
          <a:lstStyle/>
          <a:p>
            <a:pPr marL="0" indent="0">
              <a:buNone/>
            </a:pPr>
            <a:r>
              <a:rPr lang="en-CA" sz="4400" b="1" dirty="0">
                <a:solidFill>
                  <a:schemeClr val="accent4">
                    <a:lumMod val="60000"/>
                    <a:lumOff val="40000"/>
                  </a:schemeClr>
                </a:solidFill>
              </a:rPr>
              <a:t>1 Corinthians 1:10-17 </a:t>
            </a:r>
            <a:r>
              <a:rPr lang="en-CA" sz="4400" dirty="0"/>
              <a:t>– Divisions in the Church</a:t>
            </a:r>
          </a:p>
          <a:p>
            <a:r>
              <a:rPr lang="en-CA" sz="4400" dirty="0"/>
              <a:t>Paul is admonishing the church for having divisions, especially for following a particular human instead of Jesus</a:t>
            </a:r>
          </a:p>
          <a:p>
            <a:r>
              <a:rPr lang="en-CA" sz="4400" dirty="0"/>
              <a:t>I belong to ________.  I was baptized by ________.</a:t>
            </a:r>
          </a:p>
          <a:p>
            <a:r>
              <a:rPr lang="en-CA" sz="4400" dirty="0"/>
              <a:t>Paul is rebuking the spiritual elitism that the church was manifesting.</a:t>
            </a:r>
          </a:p>
        </p:txBody>
      </p:sp>
    </p:spTree>
    <p:extLst>
      <p:ext uri="{BB962C8B-B14F-4D97-AF65-F5344CB8AC3E}">
        <p14:creationId xmlns:p14="http://schemas.microsoft.com/office/powerpoint/2010/main" val="204178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C737-7672-DA69-3F6F-EE9A7306CCA8}"/>
              </a:ext>
            </a:extLst>
          </p:cNvPr>
          <p:cNvSpPr>
            <a:spLocks noGrp="1"/>
          </p:cNvSpPr>
          <p:nvPr>
            <p:ph type="title"/>
          </p:nvPr>
        </p:nvSpPr>
        <p:spPr/>
        <p:txBody>
          <a:bodyPr/>
          <a:lstStyle/>
          <a:p>
            <a:r>
              <a:rPr lang="en-CA" dirty="0">
                <a:latin typeface="+mn-lt"/>
              </a:rPr>
              <a:t>Review on </a:t>
            </a:r>
            <a:r>
              <a:rPr lang="en-CA" b="1" dirty="0">
                <a:solidFill>
                  <a:schemeClr val="accent4">
                    <a:lumMod val="60000"/>
                    <a:lumOff val="40000"/>
                  </a:schemeClr>
                </a:solidFill>
                <a:latin typeface="+mn-lt"/>
              </a:rPr>
              <a:t>1 Corinthians 1</a:t>
            </a:r>
          </a:p>
        </p:txBody>
      </p:sp>
      <p:sp>
        <p:nvSpPr>
          <p:cNvPr id="3" name="Content Placeholder 2">
            <a:extLst>
              <a:ext uri="{FF2B5EF4-FFF2-40B4-BE49-F238E27FC236}">
                <a16:creationId xmlns:a16="http://schemas.microsoft.com/office/drawing/2014/main" id="{7C9BED01-94A4-732C-277F-AA46ED01E02B}"/>
              </a:ext>
            </a:extLst>
          </p:cNvPr>
          <p:cNvSpPr>
            <a:spLocks noGrp="1"/>
          </p:cNvSpPr>
          <p:nvPr>
            <p:ph idx="1"/>
          </p:nvPr>
        </p:nvSpPr>
        <p:spPr/>
        <p:txBody>
          <a:bodyPr>
            <a:normAutofit fontScale="85000" lnSpcReduction="20000"/>
          </a:bodyPr>
          <a:lstStyle/>
          <a:p>
            <a:pPr marL="0" indent="0">
              <a:buNone/>
            </a:pPr>
            <a:r>
              <a:rPr lang="en-CA" sz="4400" b="1" dirty="0">
                <a:solidFill>
                  <a:schemeClr val="accent4">
                    <a:lumMod val="60000"/>
                    <a:lumOff val="40000"/>
                  </a:schemeClr>
                </a:solidFill>
              </a:rPr>
              <a:t>1 Corinthians 1:18-31 </a:t>
            </a:r>
            <a:r>
              <a:rPr lang="en-CA" sz="4400" dirty="0"/>
              <a:t>– Christ the Wisdom and Power of God</a:t>
            </a:r>
          </a:p>
          <a:p>
            <a:r>
              <a:rPr lang="en-CA" sz="4400" dirty="0"/>
              <a:t>Word of God is folly to those who are unsaved, but it is the power of God for us</a:t>
            </a:r>
          </a:p>
          <a:p>
            <a:r>
              <a:rPr lang="en-CA" sz="4400" dirty="0"/>
              <a:t>Word of God is far superior to that of any human wisdom</a:t>
            </a:r>
          </a:p>
          <a:p>
            <a:r>
              <a:rPr lang="en-CA" sz="4400" dirty="0"/>
              <a:t>Jews were seeking signs while the Greeks/Gentiles were seeking proof and reason</a:t>
            </a:r>
          </a:p>
          <a:p>
            <a:r>
              <a:rPr lang="en-CA" sz="4400" dirty="0"/>
              <a:t>Jesus without crucifixion was worthless</a:t>
            </a:r>
          </a:p>
          <a:p>
            <a:endParaRPr lang="en-CA" sz="4400" dirty="0"/>
          </a:p>
        </p:txBody>
      </p:sp>
    </p:spTree>
    <p:extLst>
      <p:ext uri="{BB962C8B-B14F-4D97-AF65-F5344CB8AC3E}">
        <p14:creationId xmlns:p14="http://schemas.microsoft.com/office/powerpoint/2010/main" val="399807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646E-A752-9723-8E45-B8CD28622EE1}"/>
              </a:ext>
            </a:extLst>
          </p:cNvPr>
          <p:cNvSpPr>
            <a:spLocks noGrp="1"/>
          </p:cNvSpPr>
          <p:nvPr>
            <p:ph type="ctrTitle"/>
          </p:nvPr>
        </p:nvSpPr>
        <p:spPr/>
        <p:txBody>
          <a:bodyPr/>
          <a:lstStyle/>
          <a:p>
            <a:r>
              <a:rPr lang="en-US" dirty="0"/>
              <a:t>1 Corinthians 2 </a:t>
            </a:r>
          </a:p>
        </p:txBody>
      </p:sp>
      <p:sp>
        <p:nvSpPr>
          <p:cNvPr id="3" name="Subtitle 2">
            <a:extLst>
              <a:ext uri="{FF2B5EF4-FFF2-40B4-BE49-F238E27FC236}">
                <a16:creationId xmlns:a16="http://schemas.microsoft.com/office/drawing/2014/main" id="{FBD39D17-03B2-F8A3-E960-0E580A6DCAD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1595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2:1 (ESV)</a:t>
            </a:r>
            <a:r>
              <a:rPr lang="en-US" dirty="0"/>
              <a:t> Proclaiming Christ Crucified</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1</a:t>
            </a:r>
            <a:r>
              <a:rPr lang="en-US" dirty="0"/>
              <a:t> And I, when I came to you, brothers, did not come proclaiming to you the testimony of God with lofty speech or wisdom.</a:t>
            </a:r>
          </a:p>
          <a:p>
            <a:pPr marL="0" indent="0">
              <a:buNone/>
            </a:pPr>
            <a:endParaRPr lang="en-US" dirty="0"/>
          </a:p>
          <a:p>
            <a:r>
              <a:rPr lang="en-US" dirty="0"/>
              <a:t>Paul declares he came as a witness of God.</a:t>
            </a:r>
          </a:p>
          <a:p>
            <a:pPr lvl="1"/>
            <a:r>
              <a:rPr lang="en-US" dirty="0"/>
              <a:t>Not a salesman or philosopher</a:t>
            </a:r>
          </a:p>
          <a:p>
            <a:pPr lvl="1"/>
            <a:r>
              <a:rPr lang="en-US" dirty="0"/>
              <a:t>Didn’t cater to or follow what the audience wanted</a:t>
            </a:r>
          </a:p>
          <a:p>
            <a:pPr lvl="1"/>
            <a:r>
              <a:rPr lang="en-US" dirty="0"/>
              <a:t>He already knew what the Jews and Greeks/Gentiles sought</a:t>
            </a:r>
          </a:p>
          <a:p>
            <a:pPr lvl="1"/>
            <a:r>
              <a:rPr lang="en-US" dirty="0"/>
              <a:t>He didn’t use fancy words or eloquence to draw people to Him</a:t>
            </a:r>
          </a:p>
          <a:p>
            <a:pPr lvl="1"/>
            <a:r>
              <a:rPr lang="en-US" dirty="0"/>
              <a:t>He was more than capable of debate, but that wasn’t his approach</a:t>
            </a:r>
          </a:p>
          <a:p>
            <a:pPr lvl="1"/>
            <a:endParaRPr lang="en-US" dirty="0"/>
          </a:p>
          <a:p>
            <a:pPr marL="457200" lvl="1" indent="0">
              <a:buNone/>
            </a:pPr>
            <a:endParaRPr lang="en-US" dirty="0"/>
          </a:p>
        </p:txBody>
      </p:sp>
    </p:spTree>
    <p:extLst>
      <p:ext uri="{BB962C8B-B14F-4D97-AF65-F5344CB8AC3E}">
        <p14:creationId xmlns:p14="http://schemas.microsoft.com/office/powerpoint/2010/main" val="123844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2:2 (ESV)</a:t>
            </a:r>
            <a:r>
              <a:rPr lang="en-US" dirty="0"/>
              <a:t> Proclaiming Christ Crucified</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2</a:t>
            </a:r>
            <a:r>
              <a:rPr lang="en-US" dirty="0"/>
              <a:t> For I decided to know nothing among you except Jesus Christ and him crucified.</a:t>
            </a:r>
          </a:p>
          <a:p>
            <a:pPr marL="0" indent="0">
              <a:buNone/>
            </a:pPr>
            <a:endParaRPr lang="en-US" dirty="0"/>
          </a:p>
          <a:p>
            <a:r>
              <a:rPr lang="en-US" dirty="0"/>
              <a:t>Paul preached Christ and Him crucified… that was his determination and resolution</a:t>
            </a:r>
          </a:p>
          <a:p>
            <a:r>
              <a:rPr lang="en-US" dirty="0"/>
              <a:t>Jesus Christ crucified is exemplified in ALL four of the gospels</a:t>
            </a:r>
          </a:p>
          <a:p>
            <a:r>
              <a:rPr lang="en-US" dirty="0"/>
              <a:t>Jesus Christ without the crucifixion message is worthless</a:t>
            </a:r>
          </a:p>
          <a:p>
            <a:endParaRPr lang="en-US" dirty="0"/>
          </a:p>
          <a:p>
            <a:pPr marL="457200" lvl="1" indent="0">
              <a:buNone/>
            </a:pPr>
            <a:endParaRPr lang="en-US" dirty="0"/>
          </a:p>
        </p:txBody>
      </p:sp>
    </p:spTree>
    <p:extLst>
      <p:ext uri="{BB962C8B-B14F-4D97-AF65-F5344CB8AC3E}">
        <p14:creationId xmlns:p14="http://schemas.microsoft.com/office/powerpoint/2010/main" val="28880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2A88-61AF-8AB6-C6FE-8F3E35321806}"/>
              </a:ext>
            </a:extLst>
          </p:cNvPr>
          <p:cNvSpPr>
            <a:spLocks noGrp="1"/>
          </p:cNvSpPr>
          <p:nvPr>
            <p:ph type="title"/>
          </p:nvPr>
        </p:nvSpPr>
        <p:spPr/>
        <p:txBody>
          <a:bodyPr/>
          <a:lstStyle/>
          <a:p>
            <a:r>
              <a:rPr lang="en-US" b="1" dirty="0">
                <a:solidFill>
                  <a:schemeClr val="accent4">
                    <a:lumMod val="60000"/>
                    <a:lumOff val="40000"/>
                  </a:schemeClr>
                </a:solidFill>
              </a:rPr>
              <a:t>1 Corinthians 2:3-5 (ESV)</a:t>
            </a:r>
            <a:r>
              <a:rPr lang="en-US" dirty="0"/>
              <a:t> Proclaiming Christ Crucified</a:t>
            </a:r>
          </a:p>
        </p:txBody>
      </p:sp>
      <p:sp>
        <p:nvSpPr>
          <p:cNvPr id="3" name="Content Placeholder 2">
            <a:extLst>
              <a:ext uri="{FF2B5EF4-FFF2-40B4-BE49-F238E27FC236}">
                <a16:creationId xmlns:a16="http://schemas.microsoft.com/office/drawing/2014/main" id="{52F6023D-8FC9-AD98-FBA1-35798F4E98F4}"/>
              </a:ext>
            </a:extLst>
          </p:cNvPr>
          <p:cNvSpPr>
            <a:spLocks noGrp="1"/>
          </p:cNvSpPr>
          <p:nvPr>
            <p:ph idx="1"/>
          </p:nvPr>
        </p:nvSpPr>
        <p:spPr/>
        <p:txBody>
          <a:bodyPr>
            <a:normAutofit/>
          </a:bodyPr>
          <a:lstStyle/>
          <a:p>
            <a:pPr marL="0" indent="0">
              <a:buNone/>
            </a:pPr>
            <a:r>
              <a:rPr lang="en-US" b="1" dirty="0">
                <a:solidFill>
                  <a:schemeClr val="accent4">
                    <a:lumMod val="60000"/>
                    <a:lumOff val="40000"/>
                  </a:schemeClr>
                </a:solidFill>
              </a:rPr>
              <a:t>3</a:t>
            </a:r>
            <a:r>
              <a:rPr lang="en-US" dirty="0"/>
              <a:t> And I was with you in weakness and in fear and much trembling,</a:t>
            </a:r>
          </a:p>
          <a:p>
            <a:pPr marL="0" indent="0">
              <a:buNone/>
            </a:pPr>
            <a:r>
              <a:rPr lang="en-US" b="1" dirty="0">
                <a:solidFill>
                  <a:schemeClr val="accent4">
                    <a:lumMod val="60000"/>
                    <a:lumOff val="40000"/>
                  </a:schemeClr>
                </a:solidFill>
              </a:rPr>
              <a:t>4</a:t>
            </a:r>
            <a:r>
              <a:rPr lang="en-US" dirty="0"/>
              <a:t> and my speech and my message were not in plausible words of wisdom, but in demonstration of the Spirit and of power,</a:t>
            </a:r>
          </a:p>
          <a:p>
            <a:pPr marL="0" indent="0">
              <a:buNone/>
            </a:pPr>
            <a:r>
              <a:rPr lang="en-US" b="1" dirty="0">
                <a:solidFill>
                  <a:schemeClr val="accent4">
                    <a:lumMod val="60000"/>
                    <a:lumOff val="40000"/>
                  </a:schemeClr>
                </a:solidFill>
              </a:rPr>
              <a:t>5</a:t>
            </a:r>
            <a:r>
              <a:rPr lang="en-US" dirty="0"/>
              <a:t> so that your faith might not rest in the wisdom of men but in the power of God.</a:t>
            </a:r>
          </a:p>
          <a:p>
            <a:pPr marL="457200" lvl="1" indent="0">
              <a:buNone/>
            </a:pPr>
            <a:endParaRPr lang="en-US" dirty="0"/>
          </a:p>
        </p:txBody>
      </p:sp>
    </p:spTree>
    <p:extLst>
      <p:ext uri="{BB962C8B-B14F-4D97-AF65-F5344CB8AC3E}">
        <p14:creationId xmlns:p14="http://schemas.microsoft.com/office/powerpoint/2010/main" val="195314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1107</TotalTime>
  <Words>1922</Words>
  <Application>Microsoft Office PowerPoint</Application>
  <PresentationFormat>Widescreen</PresentationFormat>
  <Paragraphs>150</Paragraphs>
  <Slides>18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system-ui</vt:lpstr>
      <vt:lpstr>Office Theme</vt:lpstr>
      <vt:lpstr>1 Corinthians 1</vt:lpstr>
      <vt:lpstr>Review on 1 Corinthians 1</vt:lpstr>
      <vt:lpstr>Review on 1 Corinthians 1</vt:lpstr>
      <vt:lpstr>Review on 1 Corinthians 1</vt:lpstr>
      <vt:lpstr>Review on 1 Corinthians 1</vt:lpstr>
      <vt:lpstr>1 Corinthians 2 </vt:lpstr>
      <vt:lpstr>1 Corinthians 2:1 (ESV) Proclaiming Christ Crucified</vt:lpstr>
      <vt:lpstr>1 Corinthians 2:2 (ESV) Proclaiming Christ Crucified</vt:lpstr>
      <vt:lpstr>1 Corinthians 2:3-5 (ESV) Proclaiming Christ Crucified</vt:lpstr>
      <vt:lpstr>1 Corinthians 2:3-5 (ESV) Proclaiming Christ Crucified</vt:lpstr>
      <vt:lpstr>1 Corinthians 2:6-7 (ESV) Wisdom from the Spirit</vt:lpstr>
      <vt:lpstr>1 Corinthians 2:8 (ESV) Wisdom from the Spirit</vt:lpstr>
      <vt:lpstr>1 Corinthians 2:9-10 (ESV) Wisdom from the Spirit</vt:lpstr>
      <vt:lpstr>1 Corinthians 2:11 (ESV) Wisdom from the Spirit</vt:lpstr>
      <vt:lpstr>1 Corinthians 2:12-13 (ESV) Wisdom from the Spirit</vt:lpstr>
      <vt:lpstr>1 Corinthians 2:14 (ESV) Wisdom from the Spirit</vt:lpstr>
      <vt:lpstr>1 Corinthians 2:15 (ESV) Wisdom from the Spirit</vt:lpstr>
      <vt:lpstr>1 Corinthians 2:16 (ESV) Wisdom from the Spirit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dc:title>
  <dc:creator>Bill Lewis</dc:creator>
  <cp:lastModifiedBy>Wanda J Warkentin</cp:lastModifiedBy>
  <cp:revision>44</cp:revision>
  <dcterms:created xsi:type="dcterms:W3CDTF">2023-05-18T17:31:35Z</dcterms:created>
  <dcterms:modified xsi:type="dcterms:W3CDTF">2023-07-30T05:04:59Z</dcterms:modified>
</cp:coreProperties>
</file>