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9" r:id="rId3"/>
    <p:sldId id="272" r:id="rId4"/>
    <p:sldId id="271" r:id="rId5"/>
    <p:sldId id="265" r:id="rId6"/>
    <p:sldId id="273" r:id="rId7"/>
    <p:sldId id="274" r:id="rId8"/>
    <p:sldId id="275" r:id="rId9"/>
    <p:sldId id="283" r:id="rId10"/>
    <p:sldId id="268" r:id="rId11"/>
    <p:sldId id="280" r:id="rId12"/>
    <p:sldId id="284" r:id="rId13"/>
    <p:sldId id="281" r:id="rId14"/>
    <p:sldId id="266" r:id="rId15"/>
    <p:sldId id="269" r:id="rId16"/>
    <p:sldId id="287" r:id="rId17"/>
    <p:sldId id="286" r:id="rId18"/>
    <p:sldId id="288" r:id="rId19"/>
    <p:sldId id="267" r:id="rId20"/>
    <p:sldId id="270" r:id="rId21"/>
    <p:sldId id="289" r:id="rId22"/>
    <p:sldId id="29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73859" autoAdjust="0"/>
  </p:normalViewPr>
  <p:slideViewPr>
    <p:cSldViewPr snapToGrid="0">
      <p:cViewPr varScale="1">
        <p:scale>
          <a:sx n="61" d="100"/>
          <a:sy n="61" d="100"/>
        </p:scale>
        <p:origin x="1291" y="43"/>
      </p:cViewPr>
      <p:guideLst/>
    </p:cSldViewPr>
  </p:slideViewPr>
  <p:notesTextViewPr>
    <p:cViewPr>
      <p:scale>
        <a:sx n="1" d="1"/>
        <a:sy n="1" d="1"/>
      </p:scale>
      <p:origin x="0" y="0"/>
    </p:cViewPr>
  </p:notesTextViewPr>
  <p:notesViewPr>
    <p:cSldViewPr snapToGrid="0">
      <p:cViewPr varScale="1">
        <p:scale>
          <a:sx n="98" d="100"/>
          <a:sy n="98" d="100"/>
        </p:scale>
        <p:origin x="26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 Lewis" userId="1e7eb413b4837e93" providerId="LiveId" clId="{16FF4FA1-E16E-4831-AB9D-D90C9B557710}"/>
    <pc:docChg chg="custSel addSld delSld modSld">
      <pc:chgData name="Bill Lewis" userId="1e7eb413b4837e93" providerId="LiveId" clId="{16FF4FA1-E16E-4831-AB9D-D90C9B557710}" dt="2023-06-07T23:40:14.822" v="5320" actId="6549"/>
      <pc:docMkLst>
        <pc:docMk/>
      </pc:docMkLst>
      <pc:sldChg chg="modSp mod">
        <pc:chgData name="Bill Lewis" userId="1e7eb413b4837e93" providerId="LiveId" clId="{16FF4FA1-E16E-4831-AB9D-D90C9B557710}" dt="2023-06-07T22:55:44.534" v="1" actId="20577"/>
        <pc:sldMkLst>
          <pc:docMk/>
          <pc:sldMk cId="3315955906" sldId="256"/>
        </pc:sldMkLst>
        <pc:spChg chg="mod">
          <ac:chgData name="Bill Lewis" userId="1e7eb413b4837e93" providerId="LiveId" clId="{16FF4FA1-E16E-4831-AB9D-D90C9B557710}" dt="2023-06-07T22:55:44.534" v="1" actId="20577"/>
          <ac:spMkLst>
            <pc:docMk/>
            <pc:sldMk cId="3315955906" sldId="256"/>
            <ac:spMk id="2" creationId="{7A2F646E-A752-9723-8E45-B8CD28622EE1}"/>
          </ac:spMkLst>
        </pc:spChg>
      </pc:sldChg>
      <pc:sldChg chg="modSp mod modAnim modNotesTx">
        <pc:chgData name="Bill Lewis" userId="1e7eb413b4837e93" providerId="LiveId" clId="{16FF4FA1-E16E-4831-AB9D-D90C9B557710}" dt="2023-06-07T23:26:44.922" v="2338" actId="20577"/>
        <pc:sldMkLst>
          <pc:docMk/>
          <pc:sldMk cId="1641712954" sldId="265"/>
        </pc:sldMkLst>
        <pc:spChg chg="mod">
          <ac:chgData name="Bill Lewis" userId="1e7eb413b4837e93" providerId="LiveId" clId="{16FF4FA1-E16E-4831-AB9D-D90C9B557710}" dt="2023-06-07T22:59:32.587" v="108" actId="113"/>
          <ac:spMkLst>
            <pc:docMk/>
            <pc:sldMk cId="1641712954" sldId="265"/>
            <ac:spMk id="2" creationId="{5F922A88-61AF-8AB6-C6FE-8F3E35321806}"/>
          </ac:spMkLst>
        </pc:spChg>
        <pc:spChg chg="mod">
          <ac:chgData name="Bill Lewis" userId="1e7eb413b4837e93" providerId="LiveId" clId="{16FF4FA1-E16E-4831-AB9D-D90C9B557710}" dt="2023-06-07T23:12:20.069" v="856" actId="113"/>
          <ac:spMkLst>
            <pc:docMk/>
            <pc:sldMk cId="1641712954" sldId="265"/>
            <ac:spMk id="3" creationId="{52F6023D-8FC9-AD98-FBA1-35798F4E98F4}"/>
          </ac:spMkLst>
        </pc:spChg>
      </pc:sldChg>
      <pc:sldChg chg="modSp add mod modAnim modNotesTx">
        <pc:chgData name="Bill Lewis" userId="1e7eb413b4837e93" providerId="LiveId" clId="{16FF4FA1-E16E-4831-AB9D-D90C9B557710}" dt="2023-06-07T23:33:43.043" v="4035"/>
        <pc:sldMkLst>
          <pc:docMk/>
          <pc:sldMk cId="4011015291" sldId="266"/>
        </pc:sldMkLst>
        <pc:spChg chg="mod">
          <ac:chgData name="Bill Lewis" userId="1e7eb413b4837e93" providerId="LiveId" clId="{16FF4FA1-E16E-4831-AB9D-D90C9B557710}" dt="2023-06-07T23:30:38.974" v="3391" actId="27636"/>
          <ac:spMkLst>
            <pc:docMk/>
            <pc:sldMk cId="4011015291" sldId="266"/>
            <ac:spMk id="3" creationId="{52F6023D-8FC9-AD98-FBA1-35798F4E98F4}"/>
          </ac:spMkLst>
        </pc:spChg>
      </pc:sldChg>
      <pc:sldChg chg="del">
        <pc:chgData name="Bill Lewis" userId="1e7eb413b4837e93" providerId="LiveId" clId="{16FF4FA1-E16E-4831-AB9D-D90C9B557710}" dt="2023-06-07T22:56:43.104" v="31" actId="47"/>
        <pc:sldMkLst>
          <pc:docMk/>
          <pc:sldMk cId="13251957" sldId="267"/>
        </pc:sldMkLst>
      </pc:sldChg>
      <pc:sldChg chg="modSp add mod modAnim modNotesTx">
        <pc:chgData name="Bill Lewis" userId="1e7eb413b4837e93" providerId="LiveId" clId="{16FF4FA1-E16E-4831-AB9D-D90C9B557710}" dt="2023-06-07T23:40:03.109" v="5317" actId="6549"/>
        <pc:sldMkLst>
          <pc:docMk/>
          <pc:sldMk cId="237835742" sldId="267"/>
        </pc:sldMkLst>
        <pc:spChg chg="mod">
          <ac:chgData name="Bill Lewis" userId="1e7eb413b4837e93" providerId="LiveId" clId="{16FF4FA1-E16E-4831-AB9D-D90C9B557710}" dt="2023-06-07T23:39:55.951" v="5316" actId="27636"/>
          <ac:spMkLst>
            <pc:docMk/>
            <pc:sldMk cId="237835742" sldId="267"/>
            <ac:spMk id="3" creationId="{52F6023D-8FC9-AD98-FBA1-35798F4E98F4}"/>
          </ac:spMkLst>
        </pc:spChg>
      </pc:sldChg>
      <pc:sldChg chg="modSp add mod modAnim modNotesTx">
        <pc:chgData name="Bill Lewis" userId="1e7eb413b4837e93" providerId="LiveId" clId="{16FF4FA1-E16E-4831-AB9D-D90C9B557710}" dt="2023-06-07T23:30:13.719" v="3388" actId="20577"/>
        <pc:sldMkLst>
          <pc:docMk/>
          <pc:sldMk cId="1210600663" sldId="268"/>
        </pc:sldMkLst>
        <pc:spChg chg="mod">
          <ac:chgData name="Bill Lewis" userId="1e7eb413b4837e93" providerId="LiveId" clId="{16FF4FA1-E16E-4831-AB9D-D90C9B557710}" dt="2023-06-07T23:13:37.165" v="903" actId="113"/>
          <ac:spMkLst>
            <pc:docMk/>
            <pc:sldMk cId="1210600663" sldId="268"/>
            <ac:spMk id="3" creationId="{52F6023D-8FC9-AD98-FBA1-35798F4E98F4}"/>
          </ac:spMkLst>
        </pc:spChg>
      </pc:sldChg>
      <pc:sldChg chg="modSp add mod modAnim modNotesTx">
        <pc:chgData name="Bill Lewis" userId="1e7eb413b4837e93" providerId="LiveId" clId="{16FF4FA1-E16E-4831-AB9D-D90C9B557710}" dt="2023-06-07T23:36:29.884" v="4420" actId="20577"/>
        <pc:sldMkLst>
          <pc:docMk/>
          <pc:sldMk cId="3552999717" sldId="269"/>
        </pc:sldMkLst>
        <pc:spChg chg="mod">
          <ac:chgData name="Bill Lewis" userId="1e7eb413b4837e93" providerId="LiveId" clId="{16FF4FA1-E16E-4831-AB9D-D90C9B557710}" dt="2023-06-07T23:30:43.596" v="3393" actId="27636"/>
          <ac:spMkLst>
            <pc:docMk/>
            <pc:sldMk cId="3552999717" sldId="269"/>
            <ac:spMk id="3" creationId="{52F6023D-8FC9-AD98-FBA1-35798F4E98F4}"/>
          </ac:spMkLst>
        </pc:spChg>
      </pc:sldChg>
      <pc:sldChg chg="modSp add mod modAnim modNotesTx">
        <pc:chgData name="Bill Lewis" userId="1e7eb413b4837e93" providerId="LiveId" clId="{16FF4FA1-E16E-4831-AB9D-D90C9B557710}" dt="2023-06-07T23:40:14.822" v="5320" actId="6549"/>
        <pc:sldMkLst>
          <pc:docMk/>
          <pc:sldMk cId="2899923788" sldId="270"/>
        </pc:sldMkLst>
        <pc:spChg chg="mod">
          <ac:chgData name="Bill Lewis" userId="1e7eb413b4837e93" providerId="LiveId" clId="{16FF4FA1-E16E-4831-AB9D-D90C9B557710}" dt="2023-06-07T23:40:07.299" v="5319" actId="27636"/>
          <ac:spMkLst>
            <pc:docMk/>
            <pc:sldMk cId="2899923788" sldId="270"/>
            <ac:spMk id="3" creationId="{52F6023D-8FC9-AD98-FBA1-35798F4E98F4}"/>
          </ac:spMkLst>
        </pc:spChg>
      </pc:sldChg>
      <pc:sldChg chg="del">
        <pc:chgData name="Bill Lewis" userId="1e7eb413b4837e93" providerId="LiveId" clId="{16FF4FA1-E16E-4831-AB9D-D90C9B557710}" dt="2023-06-07T22:56:43.739" v="32" actId="47"/>
        <pc:sldMkLst>
          <pc:docMk/>
          <pc:sldMk cId="3094963358" sldId="278"/>
        </pc:sldMkLst>
      </pc:sldChg>
      <pc:sldChg chg="del">
        <pc:chgData name="Bill Lewis" userId="1e7eb413b4837e93" providerId="LiveId" clId="{16FF4FA1-E16E-4831-AB9D-D90C9B557710}" dt="2023-06-07T22:56:44.212" v="33" actId="47"/>
        <pc:sldMkLst>
          <pc:docMk/>
          <pc:sldMk cId="4124717649" sldId="279"/>
        </pc:sldMkLst>
      </pc:sldChg>
    </pc:docChg>
  </pc:docChgLst>
  <pc:docChgLst>
    <pc:chgData name="Bill Lewis" userId="1e7eb413b4837e93" providerId="LiveId" clId="{1BDCC76A-232E-45F6-A535-C3F5D7D1BFC0}"/>
    <pc:docChg chg="undo custSel addSld delSld modSld sldOrd">
      <pc:chgData name="Bill Lewis" userId="1e7eb413b4837e93" providerId="LiveId" clId="{1BDCC76A-232E-45F6-A535-C3F5D7D1BFC0}" dt="2023-05-18T23:19:00.810" v="14076" actId="20577"/>
      <pc:docMkLst>
        <pc:docMk/>
      </pc:docMkLst>
      <pc:sldChg chg="modSp mod">
        <pc:chgData name="Bill Lewis" userId="1e7eb413b4837e93" providerId="LiveId" clId="{1BDCC76A-232E-45F6-A535-C3F5D7D1BFC0}" dt="2023-05-18T22:07:48.284" v="6295" actId="6549"/>
        <pc:sldMkLst>
          <pc:docMk/>
          <pc:sldMk cId="3315955906" sldId="256"/>
        </pc:sldMkLst>
        <pc:spChg chg="mod">
          <ac:chgData name="Bill Lewis" userId="1e7eb413b4837e93" providerId="LiveId" clId="{1BDCC76A-232E-45F6-A535-C3F5D7D1BFC0}" dt="2023-05-18T17:47:49.625" v="782" actId="20577"/>
          <ac:spMkLst>
            <pc:docMk/>
            <pc:sldMk cId="3315955906" sldId="256"/>
            <ac:spMk id="2" creationId="{7A2F646E-A752-9723-8E45-B8CD28622EE1}"/>
          </ac:spMkLst>
        </pc:spChg>
        <pc:spChg chg="mod">
          <ac:chgData name="Bill Lewis" userId="1e7eb413b4837e93" providerId="LiveId" clId="{1BDCC76A-232E-45F6-A535-C3F5D7D1BFC0}" dt="2023-05-18T22:07:48.284" v="6295" actId="6549"/>
          <ac:spMkLst>
            <pc:docMk/>
            <pc:sldMk cId="3315955906" sldId="256"/>
            <ac:spMk id="3" creationId="{FBD39D17-03B2-F8A3-E960-0E580A6DCADC}"/>
          </ac:spMkLst>
        </pc:spChg>
      </pc:sldChg>
      <pc:sldChg chg="modAnim modNotesTx">
        <pc:chgData name="Bill Lewis" userId="1e7eb413b4837e93" providerId="LiveId" clId="{1BDCC76A-232E-45F6-A535-C3F5D7D1BFC0}" dt="2023-05-18T20:35:43.974" v="3903"/>
        <pc:sldMkLst>
          <pc:docMk/>
          <pc:sldMk cId="2480850754" sldId="257"/>
        </pc:sldMkLst>
      </pc:sldChg>
      <pc:sldChg chg="modSp mod modAnim">
        <pc:chgData name="Bill Lewis" userId="1e7eb413b4837e93" providerId="LiveId" clId="{1BDCC76A-232E-45F6-A535-C3F5D7D1BFC0}" dt="2023-05-18T21:39:10.895" v="5745" actId="20577"/>
        <pc:sldMkLst>
          <pc:docMk/>
          <pc:sldMk cId="2225116283" sldId="258"/>
        </pc:sldMkLst>
        <pc:spChg chg="mod">
          <ac:chgData name="Bill Lewis" userId="1e7eb413b4837e93" providerId="LiveId" clId="{1BDCC76A-232E-45F6-A535-C3F5D7D1BFC0}" dt="2023-05-18T21:39:10.895" v="5745" actId="20577"/>
          <ac:spMkLst>
            <pc:docMk/>
            <pc:sldMk cId="2225116283" sldId="258"/>
            <ac:spMk id="3" creationId="{52F6023D-8FC9-AD98-FBA1-35798F4E98F4}"/>
          </ac:spMkLst>
        </pc:spChg>
      </pc:sldChg>
      <pc:sldChg chg="modSp mod modAnim">
        <pc:chgData name="Bill Lewis" userId="1e7eb413b4837e93" providerId="LiveId" clId="{1BDCC76A-232E-45F6-A535-C3F5D7D1BFC0}" dt="2023-05-18T20:36:26.717" v="3914"/>
        <pc:sldMkLst>
          <pc:docMk/>
          <pc:sldMk cId="2989147431" sldId="259"/>
        </pc:sldMkLst>
        <pc:spChg chg="mod">
          <ac:chgData name="Bill Lewis" userId="1e7eb413b4837e93" providerId="LiveId" clId="{1BDCC76A-232E-45F6-A535-C3F5D7D1BFC0}" dt="2023-05-18T19:59:24.777" v="3646" actId="20577"/>
          <ac:spMkLst>
            <pc:docMk/>
            <pc:sldMk cId="2989147431" sldId="259"/>
            <ac:spMk id="3" creationId="{52F6023D-8FC9-AD98-FBA1-35798F4E98F4}"/>
          </ac:spMkLst>
        </pc:spChg>
      </pc:sldChg>
      <pc:sldChg chg="modAnim">
        <pc:chgData name="Bill Lewis" userId="1e7eb413b4837e93" providerId="LiveId" clId="{1BDCC76A-232E-45F6-A535-C3F5D7D1BFC0}" dt="2023-05-18T20:36:40.510" v="3918"/>
        <pc:sldMkLst>
          <pc:docMk/>
          <pc:sldMk cId="1200146726" sldId="260"/>
        </pc:sldMkLst>
      </pc:sldChg>
      <pc:sldChg chg="modAnim">
        <pc:chgData name="Bill Lewis" userId="1e7eb413b4837e93" providerId="LiveId" clId="{1BDCC76A-232E-45F6-A535-C3F5D7D1BFC0}" dt="2023-05-18T20:36:55.374" v="3924"/>
        <pc:sldMkLst>
          <pc:docMk/>
          <pc:sldMk cId="1571445469" sldId="261"/>
        </pc:sldMkLst>
      </pc:sldChg>
      <pc:sldChg chg="modAnim">
        <pc:chgData name="Bill Lewis" userId="1e7eb413b4837e93" providerId="LiveId" clId="{1BDCC76A-232E-45F6-A535-C3F5D7D1BFC0}" dt="2023-05-18T20:37:24.831" v="3936"/>
        <pc:sldMkLst>
          <pc:docMk/>
          <pc:sldMk cId="3836031337" sldId="262"/>
        </pc:sldMkLst>
      </pc:sldChg>
      <pc:sldChg chg="modAnim">
        <pc:chgData name="Bill Lewis" userId="1e7eb413b4837e93" providerId="LiveId" clId="{1BDCC76A-232E-45F6-A535-C3F5D7D1BFC0}" dt="2023-05-18T20:37:44.678" v="3943"/>
        <pc:sldMkLst>
          <pc:docMk/>
          <pc:sldMk cId="2672668218" sldId="263"/>
        </pc:sldMkLst>
      </pc:sldChg>
      <pc:sldChg chg="modSp add mod modAnim">
        <pc:chgData name="Bill Lewis" userId="1e7eb413b4837e93" providerId="LiveId" clId="{1BDCC76A-232E-45F6-A535-C3F5D7D1BFC0}" dt="2023-05-18T21:42:55.140" v="5934" actId="20577"/>
        <pc:sldMkLst>
          <pc:docMk/>
          <pc:sldMk cId="1423106470" sldId="264"/>
        </pc:sldMkLst>
        <pc:spChg chg="mod">
          <ac:chgData name="Bill Lewis" userId="1e7eb413b4837e93" providerId="LiveId" clId="{1BDCC76A-232E-45F6-A535-C3F5D7D1BFC0}" dt="2023-05-18T21:42:55.140" v="5934" actId="20577"/>
          <ac:spMkLst>
            <pc:docMk/>
            <pc:sldMk cId="1423106470" sldId="264"/>
            <ac:spMk id="3" creationId="{52F6023D-8FC9-AD98-FBA1-35798F4E98F4}"/>
          </ac:spMkLst>
        </pc:spChg>
      </pc:sldChg>
      <pc:sldChg chg="modSp add mod modAnim modNotesTx">
        <pc:chgData name="Bill Lewis" userId="1e7eb413b4837e93" providerId="LiveId" clId="{1BDCC76A-232E-45F6-A535-C3F5D7D1BFC0}" dt="2023-05-18T23:06:32.622" v="12070"/>
        <pc:sldMkLst>
          <pc:docMk/>
          <pc:sldMk cId="1641712954" sldId="265"/>
        </pc:sldMkLst>
        <pc:spChg chg="mod">
          <ac:chgData name="Bill Lewis" userId="1e7eb413b4837e93" providerId="LiveId" clId="{1BDCC76A-232E-45F6-A535-C3F5D7D1BFC0}" dt="2023-05-18T22:07:43.156" v="6294" actId="20577"/>
          <ac:spMkLst>
            <pc:docMk/>
            <pc:sldMk cId="1641712954" sldId="265"/>
            <ac:spMk id="2" creationId="{5F922A88-61AF-8AB6-C6FE-8F3E35321806}"/>
          </ac:spMkLst>
        </pc:spChg>
        <pc:spChg chg="mod">
          <ac:chgData name="Bill Lewis" userId="1e7eb413b4837e93" providerId="LiveId" clId="{1BDCC76A-232E-45F6-A535-C3F5D7D1BFC0}" dt="2023-05-18T19:47:48.835" v="2352" actId="113"/>
          <ac:spMkLst>
            <pc:docMk/>
            <pc:sldMk cId="1641712954" sldId="265"/>
            <ac:spMk id="3" creationId="{52F6023D-8FC9-AD98-FBA1-35798F4E98F4}"/>
          </ac:spMkLst>
        </pc:spChg>
      </pc:sldChg>
      <pc:sldChg chg="add del">
        <pc:chgData name="Bill Lewis" userId="1e7eb413b4837e93" providerId="LiveId" clId="{1BDCC76A-232E-45F6-A535-C3F5D7D1BFC0}" dt="2023-05-18T18:25:26.863" v="2346" actId="47"/>
        <pc:sldMkLst>
          <pc:docMk/>
          <pc:sldMk cId="3013334429" sldId="266"/>
        </pc:sldMkLst>
      </pc:sldChg>
      <pc:sldChg chg="modSp add del mod">
        <pc:chgData name="Bill Lewis" userId="1e7eb413b4837e93" providerId="LiveId" clId="{1BDCC76A-232E-45F6-A535-C3F5D7D1BFC0}" dt="2023-05-18T17:38:34.742" v="398" actId="47"/>
        <pc:sldMkLst>
          <pc:docMk/>
          <pc:sldMk cId="3320813921" sldId="266"/>
        </pc:sldMkLst>
        <pc:spChg chg="mod">
          <ac:chgData name="Bill Lewis" userId="1e7eb413b4837e93" providerId="LiveId" clId="{1BDCC76A-232E-45F6-A535-C3F5D7D1BFC0}" dt="2023-05-18T17:38:05.510" v="388" actId="20577"/>
          <ac:spMkLst>
            <pc:docMk/>
            <pc:sldMk cId="3320813921" sldId="266"/>
            <ac:spMk id="3" creationId="{52F6023D-8FC9-AD98-FBA1-35798F4E98F4}"/>
          </ac:spMkLst>
        </pc:spChg>
      </pc:sldChg>
      <pc:sldChg chg="modSp add mod modAnim modNotesTx">
        <pc:chgData name="Bill Lewis" userId="1e7eb413b4837e93" providerId="LiveId" clId="{1BDCC76A-232E-45F6-A535-C3F5D7D1BFC0}" dt="2023-05-18T23:06:49.528" v="12076"/>
        <pc:sldMkLst>
          <pc:docMk/>
          <pc:sldMk cId="13251957" sldId="267"/>
        </pc:sldMkLst>
        <pc:spChg chg="mod">
          <ac:chgData name="Bill Lewis" userId="1e7eb413b4837e93" providerId="LiveId" clId="{1BDCC76A-232E-45F6-A535-C3F5D7D1BFC0}" dt="2023-05-18T22:07:56.939" v="6305" actId="20577"/>
          <ac:spMkLst>
            <pc:docMk/>
            <pc:sldMk cId="13251957" sldId="267"/>
            <ac:spMk id="2" creationId="{5F922A88-61AF-8AB6-C6FE-8F3E35321806}"/>
          </ac:spMkLst>
        </pc:spChg>
        <pc:spChg chg="mod">
          <ac:chgData name="Bill Lewis" userId="1e7eb413b4837e93" providerId="LiveId" clId="{1BDCC76A-232E-45F6-A535-C3F5D7D1BFC0}" dt="2023-05-18T19:48:18.450" v="2364" actId="113"/>
          <ac:spMkLst>
            <pc:docMk/>
            <pc:sldMk cId="13251957" sldId="267"/>
            <ac:spMk id="3" creationId="{52F6023D-8FC9-AD98-FBA1-35798F4E98F4}"/>
          </ac:spMkLst>
        </pc:spChg>
      </pc:sldChg>
      <pc:sldChg chg="add del">
        <pc:chgData name="Bill Lewis" userId="1e7eb413b4837e93" providerId="LiveId" clId="{1BDCC76A-232E-45F6-A535-C3F5D7D1BFC0}" dt="2023-05-18T17:38:35.570" v="399" actId="47"/>
        <pc:sldMkLst>
          <pc:docMk/>
          <pc:sldMk cId="3962234330" sldId="267"/>
        </pc:sldMkLst>
      </pc:sldChg>
      <pc:sldChg chg="add del">
        <pc:chgData name="Bill Lewis" userId="1e7eb413b4837e93" providerId="LiveId" clId="{1BDCC76A-232E-45F6-A535-C3F5D7D1BFC0}" dt="2023-05-18T17:38:36.211" v="400" actId="47"/>
        <pc:sldMkLst>
          <pc:docMk/>
          <pc:sldMk cId="316418605" sldId="268"/>
        </pc:sldMkLst>
      </pc:sldChg>
      <pc:sldChg chg="modSp add mod modAnim modNotesTx">
        <pc:chgData name="Bill Lewis" userId="1e7eb413b4837e93" providerId="LiveId" clId="{1BDCC76A-232E-45F6-A535-C3F5D7D1BFC0}" dt="2023-05-18T23:06:59.710" v="12079"/>
        <pc:sldMkLst>
          <pc:docMk/>
          <pc:sldMk cId="2686496647" sldId="268"/>
        </pc:sldMkLst>
        <pc:spChg chg="mod">
          <ac:chgData name="Bill Lewis" userId="1e7eb413b4837e93" providerId="LiveId" clId="{1BDCC76A-232E-45F6-A535-C3F5D7D1BFC0}" dt="2023-05-18T22:08:05.204" v="6309" actId="20577"/>
          <ac:spMkLst>
            <pc:docMk/>
            <pc:sldMk cId="2686496647" sldId="268"/>
            <ac:spMk id="2" creationId="{5F922A88-61AF-8AB6-C6FE-8F3E35321806}"/>
          </ac:spMkLst>
        </pc:spChg>
        <pc:spChg chg="mod">
          <ac:chgData name="Bill Lewis" userId="1e7eb413b4837e93" providerId="LiveId" clId="{1BDCC76A-232E-45F6-A535-C3F5D7D1BFC0}" dt="2023-05-18T19:48:35.717" v="2370" actId="113"/>
          <ac:spMkLst>
            <pc:docMk/>
            <pc:sldMk cId="2686496647" sldId="268"/>
            <ac:spMk id="3" creationId="{52F6023D-8FC9-AD98-FBA1-35798F4E98F4}"/>
          </ac:spMkLst>
        </pc:spChg>
      </pc:sldChg>
      <pc:sldChg chg="modSp add mod modAnim modNotesTx">
        <pc:chgData name="Bill Lewis" userId="1e7eb413b4837e93" providerId="LiveId" clId="{1BDCC76A-232E-45F6-A535-C3F5D7D1BFC0}" dt="2023-05-18T23:15:55.018" v="13522" actId="20577"/>
        <pc:sldMkLst>
          <pc:docMk/>
          <pc:sldMk cId="523447807" sldId="269"/>
        </pc:sldMkLst>
        <pc:spChg chg="mod">
          <ac:chgData name="Bill Lewis" userId="1e7eb413b4837e93" providerId="LiveId" clId="{1BDCC76A-232E-45F6-A535-C3F5D7D1BFC0}" dt="2023-05-18T22:08:18.348" v="6313"/>
          <ac:spMkLst>
            <pc:docMk/>
            <pc:sldMk cId="523447807" sldId="269"/>
            <ac:spMk id="2" creationId="{5F922A88-61AF-8AB6-C6FE-8F3E35321806}"/>
          </ac:spMkLst>
        </pc:spChg>
        <pc:spChg chg="mod">
          <ac:chgData name="Bill Lewis" userId="1e7eb413b4837e93" providerId="LiveId" clId="{1BDCC76A-232E-45F6-A535-C3F5D7D1BFC0}" dt="2023-05-18T23:08:51.463" v="12101" actId="6549"/>
          <ac:spMkLst>
            <pc:docMk/>
            <pc:sldMk cId="523447807" sldId="269"/>
            <ac:spMk id="3" creationId="{52F6023D-8FC9-AD98-FBA1-35798F4E98F4}"/>
          </ac:spMkLst>
        </pc:spChg>
      </pc:sldChg>
      <pc:sldChg chg="add del">
        <pc:chgData name="Bill Lewis" userId="1e7eb413b4837e93" providerId="LiveId" clId="{1BDCC76A-232E-45F6-A535-C3F5D7D1BFC0}" dt="2023-05-18T17:38:37.289" v="401" actId="47"/>
        <pc:sldMkLst>
          <pc:docMk/>
          <pc:sldMk cId="3315478873" sldId="269"/>
        </pc:sldMkLst>
      </pc:sldChg>
      <pc:sldChg chg="add del">
        <pc:chgData name="Bill Lewis" userId="1e7eb413b4837e93" providerId="LiveId" clId="{1BDCC76A-232E-45F6-A535-C3F5D7D1BFC0}" dt="2023-05-18T17:45:32.077" v="763" actId="47"/>
        <pc:sldMkLst>
          <pc:docMk/>
          <pc:sldMk cId="16746075" sldId="270"/>
        </pc:sldMkLst>
      </pc:sldChg>
      <pc:sldChg chg="add del">
        <pc:chgData name="Bill Lewis" userId="1e7eb413b4837e93" providerId="LiveId" clId="{1BDCC76A-232E-45F6-A535-C3F5D7D1BFC0}" dt="2023-05-18T17:39:00.382" v="412"/>
        <pc:sldMkLst>
          <pc:docMk/>
          <pc:sldMk cId="55501041" sldId="270"/>
        </pc:sldMkLst>
      </pc:sldChg>
      <pc:sldChg chg="add del">
        <pc:chgData name="Bill Lewis" userId="1e7eb413b4837e93" providerId="LiveId" clId="{1BDCC76A-232E-45F6-A535-C3F5D7D1BFC0}" dt="2023-05-18T17:38:37.961" v="402" actId="47"/>
        <pc:sldMkLst>
          <pc:docMk/>
          <pc:sldMk cId="315459425" sldId="270"/>
        </pc:sldMkLst>
      </pc:sldChg>
      <pc:sldChg chg="modSp add mod ord modAnim modNotesTx">
        <pc:chgData name="Bill Lewis" userId="1e7eb413b4837e93" providerId="LiveId" clId="{1BDCC76A-232E-45F6-A535-C3F5D7D1BFC0}" dt="2023-05-18T23:13:32.997" v="12927" actId="20577"/>
        <pc:sldMkLst>
          <pc:docMk/>
          <pc:sldMk cId="2168288726" sldId="271"/>
        </pc:sldMkLst>
        <pc:spChg chg="mod">
          <ac:chgData name="Bill Lewis" userId="1e7eb413b4837e93" providerId="LiveId" clId="{1BDCC76A-232E-45F6-A535-C3F5D7D1BFC0}" dt="2023-05-18T22:08:14.693" v="6312"/>
          <ac:spMkLst>
            <pc:docMk/>
            <pc:sldMk cId="2168288726" sldId="271"/>
            <ac:spMk id="2" creationId="{5F922A88-61AF-8AB6-C6FE-8F3E35321806}"/>
          </ac:spMkLst>
        </pc:spChg>
        <pc:spChg chg="mod">
          <ac:chgData name="Bill Lewis" userId="1e7eb413b4837e93" providerId="LiveId" clId="{1BDCC76A-232E-45F6-A535-C3F5D7D1BFC0}" dt="2023-05-18T19:49:29.147" v="2394" actId="113"/>
          <ac:spMkLst>
            <pc:docMk/>
            <pc:sldMk cId="2168288726" sldId="271"/>
            <ac:spMk id="3" creationId="{52F6023D-8FC9-AD98-FBA1-35798F4E98F4}"/>
          </ac:spMkLst>
        </pc:spChg>
      </pc:sldChg>
      <pc:sldChg chg="add del">
        <pc:chgData name="Bill Lewis" userId="1e7eb413b4837e93" providerId="LiveId" clId="{1BDCC76A-232E-45F6-A535-C3F5D7D1BFC0}" dt="2023-05-18T17:38:38.570" v="403" actId="47"/>
        <pc:sldMkLst>
          <pc:docMk/>
          <pc:sldMk cId="2912203367" sldId="271"/>
        </pc:sldMkLst>
      </pc:sldChg>
      <pc:sldChg chg="modSp add mod modAnim modNotesTx">
        <pc:chgData name="Bill Lewis" userId="1e7eb413b4837e93" providerId="LiveId" clId="{1BDCC76A-232E-45F6-A535-C3F5D7D1BFC0}" dt="2023-05-18T23:07:12.734" v="12084"/>
        <pc:sldMkLst>
          <pc:docMk/>
          <pc:sldMk cId="2988961251" sldId="272"/>
        </pc:sldMkLst>
        <pc:spChg chg="mod">
          <ac:chgData name="Bill Lewis" userId="1e7eb413b4837e93" providerId="LiveId" clId="{1BDCC76A-232E-45F6-A535-C3F5D7D1BFC0}" dt="2023-05-18T22:08:08.834" v="6310"/>
          <ac:spMkLst>
            <pc:docMk/>
            <pc:sldMk cId="2988961251" sldId="272"/>
            <ac:spMk id="2" creationId="{5F922A88-61AF-8AB6-C6FE-8F3E35321806}"/>
          </ac:spMkLst>
        </pc:spChg>
        <pc:spChg chg="mod">
          <ac:chgData name="Bill Lewis" userId="1e7eb413b4837e93" providerId="LiveId" clId="{1BDCC76A-232E-45F6-A535-C3F5D7D1BFC0}" dt="2023-05-18T19:48:56.875" v="2380" actId="113"/>
          <ac:spMkLst>
            <pc:docMk/>
            <pc:sldMk cId="2988961251" sldId="272"/>
            <ac:spMk id="3" creationId="{52F6023D-8FC9-AD98-FBA1-35798F4E98F4}"/>
          </ac:spMkLst>
        </pc:spChg>
      </pc:sldChg>
      <pc:sldChg chg="add del">
        <pc:chgData name="Bill Lewis" userId="1e7eb413b4837e93" providerId="LiveId" clId="{1BDCC76A-232E-45F6-A535-C3F5D7D1BFC0}" dt="2023-05-18T17:38:39.539" v="404" actId="47"/>
        <pc:sldMkLst>
          <pc:docMk/>
          <pc:sldMk cId="3735503499" sldId="272"/>
        </pc:sldMkLst>
      </pc:sldChg>
      <pc:sldChg chg="modSp add mod ord modAnim modNotesTx">
        <pc:chgData name="Bill Lewis" userId="1e7eb413b4837e93" providerId="LiveId" clId="{1BDCC76A-232E-45F6-A535-C3F5D7D1BFC0}" dt="2023-05-18T23:07:21.766" v="12087"/>
        <pc:sldMkLst>
          <pc:docMk/>
          <pc:sldMk cId="893352844" sldId="273"/>
        </pc:sldMkLst>
        <pc:spChg chg="mod">
          <ac:chgData name="Bill Lewis" userId="1e7eb413b4837e93" providerId="LiveId" clId="{1BDCC76A-232E-45F6-A535-C3F5D7D1BFC0}" dt="2023-05-18T22:08:12.303" v="6311"/>
          <ac:spMkLst>
            <pc:docMk/>
            <pc:sldMk cId="893352844" sldId="273"/>
            <ac:spMk id="2" creationId="{5F922A88-61AF-8AB6-C6FE-8F3E35321806}"/>
          </ac:spMkLst>
        </pc:spChg>
        <pc:spChg chg="mod">
          <ac:chgData name="Bill Lewis" userId="1e7eb413b4837e93" providerId="LiveId" clId="{1BDCC76A-232E-45F6-A535-C3F5D7D1BFC0}" dt="2023-05-18T19:49:10.611" v="2386" actId="113"/>
          <ac:spMkLst>
            <pc:docMk/>
            <pc:sldMk cId="893352844" sldId="273"/>
            <ac:spMk id="3" creationId="{52F6023D-8FC9-AD98-FBA1-35798F4E98F4}"/>
          </ac:spMkLst>
        </pc:spChg>
      </pc:sldChg>
      <pc:sldChg chg="add del">
        <pc:chgData name="Bill Lewis" userId="1e7eb413b4837e93" providerId="LiveId" clId="{1BDCC76A-232E-45F6-A535-C3F5D7D1BFC0}" dt="2023-05-18T17:38:41.336" v="405" actId="47"/>
        <pc:sldMkLst>
          <pc:docMk/>
          <pc:sldMk cId="2605047275" sldId="273"/>
        </pc:sldMkLst>
      </pc:sldChg>
      <pc:sldChg chg="add del">
        <pc:chgData name="Bill Lewis" userId="1e7eb413b4837e93" providerId="LiveId" clId="{1BDCC76A-232E-45F6-A535-C3F5D7D1BFC0}" dt="2023-05-18T17:38:43.930" v="406" actId="47"/>
        <pc:sldMkLst>
          <pc:docMk/>
          <pc:sldMk cId="2188804212" sldId="274"/>
        </pc:sldMkLst>
      </pc:sldChg>
      <pc:sldChg chg="modSp add mod modAnim modNotesTx">
        <pc:chgData name="Bill Lewis" userId="1e7eb413b4837e93" providerId="LiveId" clId="{1BDCC76A-232E-45F6-A535-C3F5D7D1BFC0}" dt="2023-05-18T23:19:00.810" v="14076" actId="20577"/>
        <pc:sldMkLst>
          <pc:docMk/>
          <pc:sldMk cId="3449062194" sldId="274"/>
        </pc:sldMkLst>
        <pc:spChg chg="mod">
          <ac:chgData name="Bill Lewis" userId="1e7eb413b4837e93" providerId="LiveId" clId="{1BDCC76A-232E-45F6-A535-C3F5D7D1BFC0}" dt="2023-05-18T22:08:21.447" v="6314"/>
          <ac:spMkLst>
            <pc:docMk/>
            <pc:sldMk cId="3449062194" sldId="274"/>
            <ac:spMk id="2" creationId="{5F922A88-61AF-8AB6-C6FE-8F3E35321806}"/>
          </ac:spMkLst>
        </pc:spChg>
        <pc:spChg chg="mod">
          <ac:chgData name="Bill Lewis" userId="1e7eb413b4837e93" providerId="LiveId" clId="{1BDCC76A-232E-45F6-A535-C3F5D7D1BFC0}" dt="2023-05-18T19:49:55.153" v="2408" actId="113"/>
          <ac:spMkLst>
            <pc:docMk/>
            <pc:sldMk cId="3449062194" sldId="274"/>
            <ac:spMk id="3" creationId="{52F6023D-8FC9-AD98-FBA1-35798F4E98F4}"/>
          </ac:spMkLst>
        </pc:spChg>
      </pc:sldChg>
      <pc:sldChg chg="addSp delSp modSp new del mod ord">
        <pc:chgData name="Bill Lewis" userId="1e7eb413b4837e93" providerId="LiveId" clId="{1BDCC76A-232E-45F6-A535-C3F5D7D1BFC0}" dt="2023-05-18T20:19:54.692" v="3898" actId="47"/>
        <pc:sldMkLst>
          <pc:docMk/>
          <pc:sldMk cId="870176283" sldId="275"/>
        </pc:sldMkLst>
        <pc:spChg chg="del">
          <ac:chgData name="Bill Lewis" userId="1e7eb413b4837e93" providerId="LiveId" clId="{1BDCC76A-232E-45F6-A535-C3F5D7D1BFC0}" dt="2023-05-18T20:13:25.104" v="3790"/>
          <ac:spMkLst>
            <pc:docMk/>
            <pc:sldMk cId="870176283" sldId="275"/>
            <ac:spMk id="3" creationId="{33B3828C-10D7-A895-D851-9AEF34389D5B}"/>
          </ac:spMkLst>
        </pc:spChg>
        <pc:picChg chg="add mod">
          <ac:chgData name="Bill Lewis" userId="1e7eb413b4837e93" providerId="LiveId" clId="{1BDCC76A-232E-45F6-A535-C3F5D7D1BFC0}" dt="2023-05-18T20:13:44.123" v="3839" actId="1037"/>
          <ac:picMkLst>
            <pc:docMk/>
            <pc:sldMk cId="870176283" sldId="275"/>
            <ac:picMk id="5" creationId="{CD03EEF2-608B-A1D6-6242-8718AA2F641A}"/>
          </ac:picMkLst>
        </pc:picChg>
      </pc:sldChg>
      <pc:sldChg chg="addSp delSp modSp new mod">
        <pc:chgData name="Bill Lewis" userId="1e7eb413b4837e93" providerId="LiveId" clId="{1BDCC76A-232E-45F6-A535-C3F5D7D1BFC0}" dt="2023-05-18T20:14:28.367" v="3867" actId="1038"/>
        <pc:sldMkLst>
          <pc:docMk/>
          <pc:sldMk cId="2936942368" sldId="276"/>
        </pc:sldMkLst>
        <pc:spChg chg="del">
          <ac:chgData name="Bill Lewis" userId="1e7eb413b4837e93" providerId="LiveId" clId="{1BDCC76A-232E-45F6-A535-C3F5D7D1BFC0}" dt="2023-05-18T20:14:05.553" v="3841"/>
          <ac:spMkLst>
            <pc:docMk/>
            <pc:sldMk cId="2936942368" sldId="276"/>
            <ac:spMk id="3" creationId="{38C0F56D-BDCA-3A30-3A60-21FF57059732}"/>
          </ac:spMkLst>
        </pc:spChg>
        <pc:picChg chg="add mod">
          <ac:chgData name="Bill Lewis" userId="1e7eb413b4837e93" providerId="LiveId" clId="{1BDCC76A-232E-45F6-A535-C3F5D7D1BFC0}" dt="2023-05-18T20:14:28.367" v="3867" actId="1038"/>
          <ac:picMkLst>
            <pc:docMk/>
            <pc:sldMk cId="2936942368" sldId="276"/>
            <ac:picMk id="5" creationId="{C35960B1-B479-6785-B110-F9D6F6036B1F}"/>
          </ac:picMkLst>
        </pc:picChg>
      </pc:sldChg>
      <pc:sldChg chg="modSp new mod modAnim">
        <pc:chgData name="Bill Lewis" userId="1e7eb413b4837e93" providerId="LiveId" clId="{1BDCC76A-232E-45F6-A535-C3F5D7D1BFC0}" dt="2023-05-18T23:06:08.847" v="12065"/>
        <pc:sldMkLst>
          <pc:docMk/>
          <pc:sldMk cId="936093739" sldId="277"/>
        </pc:sldMkLst>
        <pc:spChg chg="mod">
          <ac:chgData name="Bill Lewis" userId="1e7eb413b4837e93" providerId="LiveId" clId="{1BDCC76A-232E-45F6-A535-C3F5D7D1BFC0}" dt="2023-05-18T22:52:09.387" v="11181"/>
          <ac:spMkLst>
            <pc:docMk/>
            <pc:sldMk cId="936093739" sldId="277"/>
            <ac:spMk id="2" creationId="{49FF2706-48D1-1368-5D0A-E9DA12F94B4E}"/>
          </ac:spMkLst>
        </pc:spChg>
        <pc:spChg chg="mod">
          <ac:chgData name="Bill Lewis" userId="1e7eb413b4837e93" providerId="LiveId" clId="{1BDCC76A-232E-45F6-A535-C3F5D7D1BFC0}" dt="2023-05-18T23:05:24.032" v="12057" actId="20577"/>
          <ac:spMkLst>
            <pc:docMk/>
            <pc:sldMk cId="936093739" sldId="277"/>
            <ac:spMk id="3" creationId="{348221E8-3113-A902-33BD-66AF0A1773FB}"/>
          </ac:spMkLst>
        </pc:spChg>
      </pc:sldChg>
      <pc:sldChg chg="addSp delSp modSp new del mod">
        <pc:chgData name="Bill Lewis" userId="1e7eb413b4837e93" providerId="LiveId" clId="{1BDCC76A-232E-45F6-A535-C3F5D7D1BFC0}" dt="2023-05-18T20:19:32.757" v="3897" actId="47"/>
        <pc:sldMkLst>
          <pc:docMk/>
          <pc:sldMk cId="4135188506" sldId="277"/>
        </pc:sldMkLst>
        <pc:spChg chg="del">
          <ac:chgData name="Bill Lewis" userId="1e7eb413b4837e93" providerId="LiveId" clId="{1BDCC76A-232E-45F6-A535-C3F5D7D1BFC0}" dt="2023-05-18T20:14:41.331" v="3869"/>
          <ac:spMkLst>
            <pc:docMk/>
            <pc:sldMk cId="4135188506" sldId="277"/>
            <ac:spMk id="3" creationId="{33425CFF-11F8-5594-2F41-F1B412ED7E11}"/>
          </ac:spMkLst>
        </pc:spChg>
        <pc:picChg chg="add mod">
          <ac:chgData name="Bill Lewis" userId="1e7eb413b4837e93" providerId="LiveId" clId="{1BDCC76A-232E-45F6-A535-C3F5D7D1BFC0}" dt="2023-05-18T20:14:53.306" v="3894" actId="1038"/>
          <ac:picMkLst>
            <pc:docMk/>
            <pc:sldMk cId="4135188506" sldId="277"/>
            <ac:picMk id="5" creationId="{9BA1CDAB-3E4E-1D4F-8D9E-8A9FD601451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5B548-0054-444E-A7B5-6A59E0EFBD38}" type="datetimeFigureOut">
              <a:rPr lang="en-US" smtClean="0"/>
              <a:t>9/23/2023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5E6139-AC89-4EE0-910B-3FF40DB43F7C}" type="slidenum">
              <a:rPr lang="en-US" smtClean="0"/>
              <a:t>‹#›</a:t>
            </a:fld>
            <a:endParaRPr lang="en-US"/>
          </a:p>
        </p:txBody>
      </p:sp>
    </p:spTree>
    <p:extLst>
      <p:ext uri="{BB962C8B-B14F-4D97-AF65-F5344CB8AC3E}">
        <p14:creationId xmlns:p14="http://schemas.microsoft.com/office/powerpoint/2010/main" val="3210563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E15E6139-AC89-4EE0-910B-3FF40DB43F7C}" type="slidenum">
              <a:rPr lang="en-US" smtClean="0"/>
              <a:t>2</a:t>
            </a:fld>
            <a:endParaRPr lang="en-US"/>
          </a:p>
        </p:txBody>
      </p:sp>
    </p:spTree>
    <p:extLst>
      <p:ext uri="{BB962C8B-B14F-4D97-AF65-F5344CB8AC3E}">
        <p14:creationId xmlns:p14="http://schemas.microsoft.com/office/powerpoint/2010/main" val="21524296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indent="-171450">
              <a:buFont typeface="Arial" panose="020B0604020202020204" pitchFamily="34" charset="0"/>
              <a:buChar char="•"/>
            </a:pPr>
            <a:r>
              <a:rPr lang="en-US" dirty="0"/>
              <a:t>Don’t say “oh planting is way more important than watering or gardening”</a:t>
            </a:r>
          </a:p>
          <a:p>
            <a:pPr marL="171450" indent="-171450">
              <a:buFont typeface="Arial" panose="020B0604020202020204" pitchFamily="34" charset="0"/>
              <a:buChar char="•"/>
            </a:pPr>
            <a:r>
              <a:rPr lang="en-US" dirty="0"/>
              <a:t>Gardening is like cultivating the soil, feeding fertilizer, feeding water with what’s already there… most of us have jobs in that area… planting is like evangelism or sharing the Gospel with the unsaved.</a:t>
            </a:r>
          </a:p>
        </p:txBody>
      </p:sp>
      <p:sp>
        <p:nvSpPr>
          <p:cNvPr id="4" name="Slide Number Placeholder 3"/>
          <p:cNvSpPr>
            <a:spLocks noGrp="1"/>
          </p:cNvSpPr>
          <p:nvPr>
            <p:ph type="sldNum" sz="quarter" idx="5"/>
          </p:nvPr>
        </p:nvSpPr>
        <p:spPr/>
        <p:txBody>
          <a:bodyPr/>
          <a:lstStyle/>
          <a:p>
            <a:fld id="{E15E6139-AC89-4EE0-910B-3FF40DB43F7C}" type="slidenum">
              <a:rPr lang="en-US" smtClean="0"/>
              <a:t>12</a:t>
            </a:fld>
            <a:endParaRPr lang="en-US"/>
          </a:p>
        </p:txBody>
      </p:sp>
    </p:spTree>
    <p:extLst>
      <p:ext uri="{BB962C8B-B14F-4D97-AF65-F5344CB8AC3E}">
        <p14:creationId xmlns:p14="http://schemas.microsoft.com/office/powerpoint/2010/main" val="17234472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Partnership - we can’t work without Him and He won’t work without us.  Isn’t that amazing?  </a:t>
            </a:r>
          </a:p>
        </p:txBody>
      </p:sp>
      <p:sp>
        <p:nvSpPr>
          <p:cNvPr id="4" name="Slide Number Placeholder 3"/>
          <p:cNvSpPr>
            <a:spLocks noGrp="1"/>
          </p:cNvSpPr>
          <p:nvPr>
            <p:ph type="sldNum" sz="quarter" idx="5"/>
          </p:nvPr>
        </p:nvSpPr>
        <p:spPr/>
        <p:txBody>
          <a:bodyPr/>
          <a:lstStyle/>
          <a:p>
            <a:fld id="{E15E6139-AC89-4EE0-910B-3FF40DB43F7C}" type="slidenum">
              <a:rPr lang="en-US" smtClean="0"/>
              <a:t>13</a:t>
            </a:fld>
            <a:endParaRPr lang="en-US"/>
          </a:p>
        </p:txBody>
      </p:sp>
    </p:spTree>
    <p:extLst>
      <p:ext uri="{BB962C8B-B14F-4D97-AF65-F5344CB8AC3E}">
        <p14:creationId xmlns:p14="http://schemas.microsoft.com/office/powerpoint/2010/main" val="15480904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“Let each one take care how he builds upon it” – we are responsible for ensuring the foundation or work we’re doing is rooted In His Word.  We can’t blame someone else for laying a wrong foundation in your life.</a:t>
            </a:r>
          </a:p>
        </p:txBody>
      </p:sp>
      <p:sp>
        <p:nvSpPr>
          <p:cNvPr id="4" name="Slide Number Placeholder 3"/>
          <p:cNvSpPr>
            <a:spLocks noGrp="1"/>
          </p:cNvSpPr>
          <p:nvPr>
            <p:ph type="sldNum" sz="quarter" idx="5"/>
          </p:nvPr>
        </p:nvSpPr>
        <p:spPr/>
        <p:txBody>
          <a:bodyPr/>
          <a:lstStyle/>
          <a:p>
            <a:fld id="{E15E6139-AC89-4EE0-910B-3FF40DB43F7C}" type="slidenum">
              <a:rPr lang="en-US" smtClean="0"/>
              <a:t>14</a:t>
            </a:fld>
            <a:endParaRPr lang="en-US"/>
          </a:p>
        </p:txBody>
      </p:sp>
    </p:spTree>
    <p:extLst>
      <p:ext uri="{BB962C8B-B14F-4D97-AF65-F5344CB8AC3E}">
        <p14:creationId xmlns:p14="http://schemas.microsoft.com/office/powerpoint/2010/main" val="12411504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The temple in the OT was built using gold, silver, and precious stones (1 Chronicles 22:14, 22:16, and 29:2) that Paul was probably thinking about.</a:t>
            </a:r>
          </a:p>
          <a:p>
            <a:pPr marL="171450" lvl="0" indent="-171450">
              <a:buFont typeface="Arial" panose="020B0604020202020204" pitchFamily="34" charset="0"/>
              <a:buChar char="•"/>
            </a:pPr>
            <a:r>
              <a:rPr lang="en-US" dirty="0"/>
              <a:t>Precious stones can mean “marble” or “granite”</a:t>
            </a:r>
          </a:p>
          <a:p>
            <a:pPr marL="171450" lvl="0" indent="-171450">
              <a:buFont typeface="Arial" panose="020B0604020202020204" pitchFamily="34" charset="0"/>
              <a:buChar char="•"/>
            </a:pPr>
            <a:r>
              <a:rPr lang="en-US" dirty="0"/>
              <a:t>If you’re not sure or don’t know the kind of work, talk with Him about it</a:t>
            </a:r>
          </a:p>
        </p:txBody>
      </p:sp>
      <p:sp>
        <p:nvSpPr>
          <p:cNvPr id="4" name="Slide Number Placeholder 3"/>
          <p:cNvSpPr>
            <a:spLocks noGrp="1"/>
          </p:cNvSpPr>
          <p:nvPr>
            <p:ph type="sldNum" sz="quarter" idx="5"/>
          </p:nvPr>
        </p:nvSpPr>
        <p:spPr/>
        <p:txBody>
          <a:bodyPr/>
          <a:lstStyle/>
          <a:p>
            <a:fld id="{E15E6139-AC89-4EE0-910B-3FF40DB43F7C}" type="slidenum">
              <a:rPr lang="en-US" smtClean="0"/>
              <a:t>15</a:t>
            </a:fld>
            <a:endParaRPr lang="en-US"/>
          </a:p>
        </p:txBody>
      </p:sp>
    </p:spTree>
    <p:extLst>
      <p:ext uri="{BB962C8B-B14F-4D97-AF65-F5344CB8AC3E}">
        <p14:creationId xmlns:p14="http://schemas.microsoft.com/office/powerpoint/2010/main" val="39568552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2 Cor 5:10 - </a:t>
            </a:r>
            <a:r>
              <a:rPr lang="en-US" b="1" i="0" baseline="30000" dirty="0">
                <a:solidFill>
                  <a:srgbClr val="000000"/>
                </a:solidFill>
                <a:effectLst/>
                <a:latin typeface="system-ui"/>
              </a:rPr>
              <a:t>10 </a:t>
            </a:r>
            <a:r>
              <a:rPr lang="en-US" b="0" i="0" dirty="0">
                <a:solidFill>
                  <a:srgbClr val="000000"/>
                </a:solidFill>
                <a:effectLst/>
                <a:latin typeface="system-ui"/>
              </a:rPr>
              <a:t>For we must all appear before the judgment seat of Christ, so that each one may receive what is due for what he has done in the body, whether good or evil.</a:t>
            </a:r>
            <a:r>
              <a:rPr lang="en-US" dirty="0"/>
              <a:t>)</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16</a:t>
            </a:fld>
            <a:endParaRPr lang="en-US"/>
          </a:p>
        </p:txBody>
      </p:sp>
    </p:spTree>
    <p:extLst>
      <p:ext uri="{BB962C8B-B14F-4D97-AF65-F5344CB8AC3E}">
        <p14:creationId xmlns:p14="http://schemas.microsoft.com/office/powerpoint/2010/main" val="612178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Unfortunately, RCC uses verses 13-15 to justify purgatory</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17</a:t>
            </a:fld>
            <a:endParaRPr lang="en-US"/>
          </a:p>
        </p:txBody>
      </p:sp>
    </p:spTree>
    <p:extLst>
      <p:ext uri="{BB962C8B-B14F-4D97-AF65-F5344CB8AC3E}">
        <p14:creationId xmlns:p14="http://schemas.microsoft.com/office/powerpoint/2010/main" val="4111463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Naos is more personal than hieron when it comes to our own temples</a:t>
            </a:r>
          </a:p>
        </p:txBody>
      </p:sp>
      <p:sp>
        <p:nvSpPr>
          <p:cNvPr id="4" name="Slide Number Placeholder 3"/>
          <p:cNvSpPr>
            <a:spLocks noGrp="1"/>
          </p:cNvSpPr>
          <p:nvPr>
            <p:ph type="sldNum" sz="quarter" idx="5"/>
          </p:nvPr>
        </p:nvSpPr>
        <p:spPr/>
        <p:txBody>
          <a:bodyPr/>
          <a:lstStyle/>
          <a:p>
            <a:fld id="{E15E6139-AC89-4EE0-910B-3FF40DB43F7C}" type="slidenum">
              <a:rPr lang="en-US" smtClean="0"/>
              <a:t>18</a:t>
            </a:fld>
            <a:endParaRPr lang="en-US"/>
          </a:p>
        </p:txBody>
      </p:sp>
    </p:spTree>
    <p:extLst>
      <p:ext uri="{BB962C8B-B14F-4D97-AF65-F5344CB8AC3E}">
        <p14:creationId xmlns:p14="http://schemas.microsoft.com/office/powerpoint/2010/main" val="24124336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19</a:t>
            </a:fld>
            <a:endParaRPr lang="en-US"/>
          </a:p>
        </p:txBody>
      </p:sp>
    </p:spTree>
    <p:extLst>
      <p:ext uri="{BB962C8B-B14F-4D97-AF65-F5344CB8AC3E}">
        <p14:creationId xmlns:p14="http://schemas.microsoft.com/office/powerpoint/2010/main" val="28463580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Paul’s being a little sarcastic in verse 18.  Of course the believers thought they were wise, but of human wisdom which was part of their issues</a:t>
            </a:r>
          </a:p>
        </p:txBody>
      </p:sp>
      <p:sp>
        <p:nvSpPr>
          <p:cNvPr id="4" name="Slide Number Placeholder 3"/>
          <p:cNvSpPr>
            <a:spLocks noGrp="1"/>
          </p:cNvSpPr>
          <p:nvPr>
            <p:ph type="sldNum" sz="quarter" idx="5"/>
          </p:nvPr>
        </p:nvSpPr>
        <p:spPr/>
        <p:txBody>
          <a:bodyPr/>
          <a:lstStyle/>
          <a:p>
            <a:fld id="{E15E6139-AC89-4EE0-910B-3FF40DB43F7C}" type="slidenum">
              <a:rPr lang="en-US" smtClean="0"/>
              <a:t>20</a:t>
            </a:fld>
            <a:endParaRPr lang="en-US"/>
          </a:p>
        </p:txBody>
      </p:sp>
    </p:spTree>
    <p:extLst>
      <p:ext uri="{BB962C8B-B14F-4D97-AF65-F5344CB8AC3E}">
        <p14:creationId xmlns:p14="http://schemas.microsoft.com/office/powerpoint/2010/main" val="9776499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21</a:t>
            </a:fld>
            <a:endParaRPr lang="en-US"/>
          </a:p>
        </p:txBody>
      </p:sp>
    </p:spTree>
    <p:extLst>
      <p:ext uri="{BB962C8B-B14F-4D97-AF65-F5344CB8AC3E}">
        <p14:creationId xmlns:p14="http://schemas.microsoft.com/office/powerpoint/2010/main" val="176223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Interesting note on Jesus not being crucified if natural man understood spiritual things… wouldn’t we have crucified Him knowing His crucifixion is the only way for salvation????  Or would the natural man have prevented Jesus’ death because they are against God???</a:t>
            </a:r>
          </a:p>
          <a:p>
            <a:pPr marL="171450" indent="-171450">
              <a:buFont typeface="Arial" panose="020B0604020202020204" pitchFamily="34" charset="0"/>
              <a:buChar char="•"/>
            </a:pPr>
            <a:r>
              <a:rPr lang="en-US" dirty="0"/>
              <a:t>Woman washed Jesus’ feet with expensive ointment… did she have spiritual wisdom for Jesus’ death and resurrection?</a:t>
            </a:r>
            <a:endParaRPr lang="en-CA" dirty="0"/>
          </a:p>
        </p:txBody>
      </p:sp>
      <p:sp>
        <p:nvSpPr>
          <p:cNvPr id="4" name="Slide Number Placeholder 3"/>
          <p:cNvSpPr>
            <a:spLocks noGrp="1"/>
          </p:cNvSpPr>
          <p:nvPr>
            <p:ph type="sldNum" sz="quarter" idx="5"/>
          </p:nvPr>
        </p:nvSpPr>
        <p:spPr/>
        <p:txBody>
          <a:bodyPr/>
          <a:lstStyle/>
          <a:p>
            <a:fld id="{E15E6139-AC89-4EE0-910B-3FF40DB43F7C}" type="slidenum">
              <a:rPr lang="en-US" smtClean="0"/>
              <a:t>3</a:t>
            </a:fld>
            <a:endParaRPr lang="en-US"/>
          </a:p>
        </p:txBody>
      </p:sp>
    </p:spTree>
    <p:extLst>
      <p:ext uri="{BB962C8B-B14F-4D97-AF65-F5344CB8AC3E}">
        <p14:creationId xmlns:p14="http://schemas.microsoft.com/office/powerpoint/2010/main" val="1941584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b="0" i="0" dirty="0">
                <a:solidFill>
                  <a:srgbClr val="000000"/>
                </a:solidFill>
                <a:effectLst/>
                <a:latin typeface="system-ui"/>
              </a:rPr>
              <a:t>Galatians 5:16-17: But I say, walk by the Spirit, and you will not gratify the desires of the flesh. </a:t>
            </a:r>
            <a:r>
              <a:rPr lang="en-US" b="1" i="0" baseline="30000" dirty="0">
                <a:solidFill>
                  <a:srgbClr val="000000"/>
                </a:solidFill>
                <a:effectLst/>
                <a:latin typeface="system-ui"/>
              </a:rPr>
              <a:t>17 </a:t>
            </a:r>
            <a:r>
              <a:rPr lang="en-US" b="0" i="0" dirty="0">
                <a:solidFill>
                  <a:srgbClr val="000000"/>
                </a:solidFill>
                <a:effectLst/>
                <a:latin typeface="system-ui"/>
              </a:rPr>
              <a:t>For the desires of the flesh are against the Spirit, and the desires of the Spirit are against the flesh, for these are opposed to each other, to keep you from doing the things you want to do.</a:t>
            </a:r>
          </a:p>
          <a:p>
            <a:pPr marL="171450" lvl="0" indent="-171450">
              <a:buFont typeface="Arial" panose="020B0604020202020204" pitchFamily="34" charset="0"/>
              <a:buChar char="•"/>
            </a:pPr>
            <a:r>
              <a:rPr lang="en-US" b="0" i="0" dirty="0">
                <a:solidFill>
                  <a:srgbClr val="000000"/>
                </a:solidFill>
                <a:effectLst/>
                <a:latin typeface="system-ui"/>
              </a:rPr>
              <a:t>Romans 8:5-8 - </a:t>
            </a:r>
            <a:r>
              <a:rPr lang="en-US" b="1" i="0" baseline="30000" dirty="0">
                <a:solidFill>
                  <a:srgbClr val="000000"/>
                </a:solidFill>
                <a:effectLst/>
                <a:latin typeface="system-ui"/>
              </a:rPr>
              <a:t> </a:t>
            </a:r>
            <a:r>
              <a:rPr lang="en-US" b="0" i="0" dirty="0">
                <a:solidFill>
                  <a:srgbClr val="000000"/>
                </a:solidFill>
                <a:effectLst/>
                <a:latin typeface="system-ui"/>
              </a:rPr>
              <a:t>For those who live according to the flesh set their minds on the things of the flesh, but those who live according to the Spirit set their minds on the things of the Spirit. </a:t>
            </a:r>
            <a:r>
              <a:rPr lang="en-US" b="1" i="0" baseline="30000" dirty="0">
                <a:solidFill>
                  <a:srgbClr val="000000"/>
                </a:solidFill>
                <a:effectLst/>
                <a:latin typeface="system-ui"/>
              </a:rPr>
              <a:t>6 </a:t>
            </a:r>
            <a:r>
              <a:rPr lang="en-US" b="0" i="0" dirty="0">
                <a:solidFill>
                  <a:srgbClr val="000000"/>
                </a:solidFill>
                <a:effectLst/>
                <a:latin typeface="system-ui"/>
              </a:rPr>
              <a:t>For to set the mind on the flesh is death, but to set the mind on the Spirit is life and peace. </a:t>
            </a:r>
            <a:r>
              <a:rPr lang="en-US" b="1" i="0" baseline="30000" dirty="0">
                <a:solidFill>
                  <a:srgbClr val="000000"/>
                </a:solidFill>
                <a:effectLst/>
                <a:latin typeface="system-ui"/>
              </a:rPr>
              <a:t>7 </a:t>
            </a:r>
            <a:r>
              <a:rPr lang="en-US" b="0" i="0" dirty="0">
                <a:solidFill>
                  <a:srgbClr val="000000"/>
                </a:solidFill>
                <a:effectLst/>
                <a:latin typeface="system-ui"/>
              </a:rPr>
              <a:t>For the mind that is set on the flesh is hostile to God, for it does not submit to God's law; indeed, it cannot. </a:t>
            </a:r>
            <a:r>
              <a:rPr lang="en-US" b="1" i="0" baseline="30000" dirty="0">
                <a:solidFill>
                  <a:srgbClr val="000000"/>
                </a:solidFill>
                <a:effectLst/>
                <a:latin typeface="system-ui"/>
              </a:rPr>
              <a:t>8 </a:t>
            </a:r>
            <a:r>
              <a:rPr lang="en-US" b="0" i="0" dirty="0">
                <a:solidFill>
                  <a:srgbClr val="000000"/>
                </a:solidFill>
                <a:effectLst/>
                <a:latin typeface="system-ui"/>
              </a:rPr>
              <a:t>Those who are in the flesh cannot please God.</a:t>
            </a:r>
          </a:p>
          <a:p>
            <a:pPr marL="171450" lvl="0" indent="-171450">
              <a:buFont typeface="Arial" panose="020B0604020202020204" pitchFamily="34" charset="0"/>
              <a:buChar char="•"/>
            </a:pPr>
            <a:r>
              <a:rPr lang="en-US" b="0" i="0" dirty="0">
                <a:solidFill>
                  <a:srgbClr val="000000"/>
                </a:solidFill>
                <a:effectLst/>
                <a:latin typeface="system-ui"/>
              </a:rPr>
              <a:t>Notice Paul called them brothers/brethren meaning they were still Christians even though they were acting more in the flesh</a:t>
            </a:r>
          </a:p>
          <a:p>
            <a:pPr marL="171450" lvl="0" indent="-171450">
              <a:buFont typeface="Arial" panose="020B0604020202020204" pitchFamily="34" charset="0"/>
              <a:buChar char="•"/>
            </a:pPr>
            <a:r>
              <a:rPr lang="en-US" b="0" i="0" dirty="0">
                <a:solidFill>
                  <a:srgbClr val="000000"/>
                </a:solidFill>
                <a:effectLst/>
                <a:latin typeface="system-ui"/>
              </a:rPr>
              <a:t>Paul noticed that the Corinth believers were in the same condition as when Paul first launched their church… he was specifically addressing that</a:t>
            </a:r>
          </a:p>
        </p:txBody>
      </p:sp>
      <p:sp>
        <p:nvSpPr>
          <p:cNvPr id="4" name="Slide Number Placeholder 3"/>
          <p:cNvSpPr>
            <a:spLocks noGrp="1"/>
          </p:cNvSpPr>
          <p:nvPr>
            <p:ph type="sldNum" sz="quarter" idx="5"/>
          </p:nvPr>
        </p:nvSpPr>
        <p:spPr/>
        <p:txBody>
          <a:bodyPr/>
          <a:lstStyle/>
          <a:p>
            <a:fld id="{E15E6139-AC89-4EE0-910B-3FF40DB43F7C}" type="slidenum">
              <a:rPr lang="en-US" smtClean="0"/>
              <a:t>5</a:t>
            </a:fld>
            <a:endParaRPr lang="en-US"/>
          </a:p>
        </p:txBody>
      </p:sp>
    </p:spTree>
    <p:extLst>
      <p:ext uri="{BB962C8B-B14F-4D97-AF65-F5344CB8AC3E}">
        <p14:creationId xmlns:p14="http://schemas.microsoft.com/office/powerpoint/2010/main" val="242019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E15E6139-AC89-4EE0-910B-3FF40DB43F7C}" type="slidenum">
              <a:rPr lang="en-US" smtClean="0"/>
              <a:t>6</a:t>
            </a:fld>
            <a:endParaRPr lang="en-US"/>
          </a:p>
        </p:txBody>
      </p:sp>
    </p:spTree>
    <p:extLst>
      <p:ext uri="{BB962C8B-B14F-4D97-AF65-F5344CB8AC3E}">
        <p14:creationId xmlns:p14="http://schemas.microsoft.com/office/powerpoint/2010/main" val="1106643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E15E6139-AC89-4EE0-910B-3FF40DB43F7C}" type="slidenum">
              <a:rPr lang="en-US" smtClean="0"/>
              <a:t>7</a:t>
            </a:fld>
            <a:endParaRPr lang="en-US"/>
          </a:p>
        </p:txBody>
      </p:sp>
    </p:spTree>
    <p:extLst>
      <p:ext uri="{BB962C8B-B14F-4D97-AF65-F5344CB8AC3E}">
        <p14:creationId xmlns:p14="http://schemas.microsoft.com/office/powerpoint/2010/main" val="3761021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b="0" i="0" dirty="0">
                <a:solidFill>
                  <a:srgbClr val="000000"/>
                </a:solidFill>
                <a:effectLst/>
                <a:latin typeface="system-ui"/>
              </a:rPr>
              <a:t>Degree is like the level of understanding/experience while kind is like describing the type of person you are… we’re all the same, we’re all equal</a:t>
            </a:r>
          </a:p>
          <a:p>
            <a:pPr marL="171450" lvl="0" indent="-171450">
              <a:buFont typeface="Arial" panose="020B0604020202020204" pitchFamily="34" charset="0"/>
              <a:buChar char="•"/>
            </a:pPr>
            <a:r>
              <a:rPr lang="en-US" b="0" i="0" dirty="0">
                <a:solidFill>
                  <a:srgbClr val="000000"/>
                </a:solidFill>
                <a:effectLst/>
                <a:latin typeface="system-ui"/>
              </a:rPr>
              <a:t>There’s only one gospel for both the learned and unlearned… not two different gospels.</a:t>
            </a:r>
          </a:p>
          <a:p>
            <a:pPr marL="171450" lvl="0" indent="-171450">
              <a:buFont typeface="Arial" panose="020B0604020202020204" pitchFamily="34" charset="0"/>
              <a:buChar char="•"/>
            </a:pPr>
            <a:r>
              <a:rPr lang="en-US" b="0" i="0" dirty="0">
                <a:solidFill>
                  <a:srgbClr val="000000"/>
                </a:solidFill>
                <a:effectLst/>
                <a:latin typeface="system-ui"/>
              </a:rPr>
              <a:t>Paul noticed that their wanting in spirituality was becoming a hindrance to their growth as mature Christians</a:t>
            </a:r>
          </a:p>
          <a:p>
            <a:pPr marL="171450" lvl="0" indent="-171450">
              <a:buFont typeface="Arial" panose="020B0604020202020204" pitchFamily="34" charset="0"/>
              <a:buChar char="•"/>
            </a:pPr>
            <a:r>
              <a:rPr lang="en-US" b="0" i="0" dirty="0">
                <a:solidFill>
                  <a:srgbClr val="000000"/>
                </a:solidFill>
                <a:effectLst/>
                <a:latin typeface="system-ui"/>
              </a:rPr>
              <a:t>Beware of people who say you’re “not ready” for certain spiritual messages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000000"/>
                </a:solidFill>
                <a:effectLst/>
                <a:latin typeface="system-ui"/>
              </a:rPr>
              <a:t>Makes me wonder… our behavior, our thinking, our attitude determines how much milk or solid food we receive?</a:t>
            </a:r>
          </a:p>
          <a:p>
            <a:pPr marL="171450" lvl="0" indent="-171450">
              <a:buFont typeface="Arial" panose="020B0604020202020204" pitchFamily="34" charset="0"/>
              <a:buChar char="•"/>
            </a:pPr>
            <a:r>
              <a:rPr lang="en-US" b="0" i="0" dirty="0">
                <a:solidFill>
                  <a:srgbClr val="000000"/>
                </a:solidFill>
                <a:effectLst/>
                <a:latin typeface="system-ui"/>
              </a:rPr>
              <a:t>Behaving in only a human way… we as Christians have a higher call than living like the rest of humanity.</a:t>
            </a:r>
          </a:p>
        </p:txBody>
      </p:sp>
      <p:sp>
        <p:nvSpPr>
          <p:cNvPr id="4" name="Slide Number Placeholder 3"/>
          <p:cNvSpPr>
            <a:spLocks noGrp="1"/>
          </p:cNvSpPr>
          <p:nvPr>
            <p:ph type="sldNum" sz="quarter" idx="5"/>
          </p:nvPr>
        </p:nvSpPr>
        <p:spPr/>
        <p:txBody>
          <a:bodyPr/>
          <a:lstStyle/>
          <a:p>
            <a:fld id="{E15E6139-AC89-4EE0-910B-3FF40DB43F7C}" type="slidenum">
              <a:rPr lang="en-US" smtClean="0"/>
              <a:t>8</a:t>
            </a:fld>
            <a:endParaRPr lang="en-US"/>
          </a:p>
        </p:txBody>
      </p:sp>
    </p:spTree>
    <p:extLst>
      <p:ext uri="{BB962C8B-B14F-4D97-AF65-F5344CB8AC3E}">
        <p14:creationId xmlns:p14="http://schemas.microsoft.com/office/powerpoint/2010/main" val="3096310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b="0" i="0" dirty="0">
                <a:solidFill>
                  <a:srgbClr val="000000"/>
                </a:solidFill>
                <a:effectLst/>
                <a:latin typeface="system-ui"/>
              </a:rPr>
              <a:t>Let’s be clear on milk and solid food and “carnal” Christians.</a:t>
            </a:r>
          </a:p>
          <a:p>
            <a:pPr marL="171450" lvl="0" indent="-171450">
              <a:buFont typeface="Arial" panose="020B0604020202020204" pitchFamily="34" charset="0"/>
              <a:buChar char="•"/>
            </a:pPr>
            <a:r>
              <a:rPr lang="en-US" b="0" i="0" dirty="0">
                <a:solidFill>
                  <a:srgbClr val="000000"/>
                </a:solidFill>
                <a:effectLst/>
                <a:latin typeface="system-ui"/>
              </a:rPr>
              <a:t>There’s no black and white for us to “judge” anyone.  We will eventually see believers at Corinth sinning.  Holding back the gospel individually isn’t right.  As a whole church, but that’s what happened here.  What the line’s like we’ll explore it together.</a:t>
            </a:r>
          </a:p>
          <a:p>
            <a:pPr marL="171450" lvl="0" indent="-171450">
              <a:buFont typeface="Arial" panose="020B0604020202020204" pitchFamily="34" charset="0"/>
              <a:buChar char="•"/>
            </a:pPr>
            <a:r>
              <a:rPr lang="en-US" b="0" i="0" dirty="0">
                <a:solidFill>
                  <a:srgbClr val="000000"/>
                </a:solidFill>
                <a:effectLst/>
                <a:latin typeface="system-ui"/>
              </a:rPr>
              <a:t>I don’t agree 100% with Joann but that’s good and doesn’t hinder advancing His Kingdom.</a:t>
            </a:r>
          </a:p>
          <a:p>
            <a:pPr marL="171450" lvl="0" indent="-171450">
              <a:buFont typeface="Arial" panose="020B0604020202020204" pitchFamily="34" charset="0"/>
              <a:buChar char="•"/>
            </a:pPr>
            <a:r>
              <a:rPr lang="en-US" b="0" i="0" dirty="0">
                <a:solidFill>
                  <a:srgbClr val="000000"/>
                </a:solidFill>
                <a:effectLst/>
                <a:latin typeface="system-ui"/>
              </a:rPr>
              <a:t>We can’t judge the heart as we will see later.</a:t>
            </a:r>
          </a:p>
          <a:p>
            <a:pPr marL="171450" lvl="0" indent="-171450">
              <a:buFont typeface="Arial" panose="020B0604020202020204" pitchFamily="34" charset="0"/>
              <a:buChar char="•"/>
            </a:pPr>
            <a:r>
              <a:rPr lang="en-US" b="0" i="0" dirty="0">
                <a:solidFill>
                  <a:srgbClr val="000000"/>
                </a:solidFill>
                <a:effectLst/>
                <a:latin typeface="system-ui"/>
              </a:rPr>
              <a:t>There are some Catholics who are wholly devoted to the Lord, full of the HS.</a:t>
            </a:r>
          </a:p>
          <a:p>
            <a:pPr marL="171450" lvl="0" indent="-171450">
              <a:buFont typeface="Arial" panose="020B0604020202020204" pitchFamily="34" charset="0"/>
              <a:buChar char="•"/>
            </a:pPr>
            <a:r>
              <a:rPr lang="en-US" b="0" i="0" dirty="0">
                <a:solidFill>
                  <a:srgbClr val="000000"/>
                </a:solidFill>
                <a:effectLst/>
                <a:latin typeface="system-ui"/>
              </a:rPr>
              <a:t>The point is individually we can’t judge the heart but as a church we can, but we may not be correct.  It’s rare.  We don’t have apostles of Paul’s caliber today, do we?</a:t>
            </a:r>
          </a:p>
          <a:p>
            <a:pPr marL="171450" lvl="0" indent="-171450">
              <a:buFont typeface="Arial" panose="020B0604020202020204" pitchFamily="34" charset="0"/>
              <a:buChar char="•"/>
            </a:pPr>
            <a:r>
              <a:rPr lang="en-US" b="0" i="0" dirty="0">
                <a:solidFill>
                  <a:srgbClr val="000000"/>
                </a:solidFill>
                <a:effectLst/>
                <a:latin typeface="system-ui"/>
              </a:rPr>
              <a:t>Can we effectively declare someone’s not a Christian?  Bring up my past at BDA.</a:t>
            </a:r>
          </a:p>
          <a:p>
            <a:pPr marL="171450" lvl="0" indent="-171450">
              <a:buFont typeface="Arial" panose="020B0604020202020204" pitchFamily="34" charset="0"/>
              <a:buChar char="•"/>
            </a:pPr>
            <a:r>
              <a:rPr lang="en-US" b="0" i="0" dirty="0">
                <a:solidFill>
                  <a:srgbClr val="000000"/>
                </a:solidFill>
                <a:effectLst/>
                <a:latin typeface="system-ui"/>
              </a:rPr>
              <a:t>Jesus says you’ll know them by their fruits, Matthew 7:15-20.</a:t>
            </a:r>
          </a:p>
          <a:p>
            <a:pPr marL="171450" lvl="0" indent="-171450">
              <a:buFont typeface="Arial" panose="020B0604020202020204" pitchFamily="34" charset="0"/>
              <a:buChar char="•"/>
            </a:pPr>
            <a:r>
              <a:rPr lang="en-US" b="0" i="0" dirty="0">
                <a:solidFill>
                  <a:srgbClr val="000000"/>
                </a:solidFill>
                <a:effectLst/>
                <a:latin typeface="system-ui"/>
              </a:rPr>
              <a:t>How many of us are honest enough to sit down and assess what our spiritual state is?  Actually is??  </a:t>
            </a:r>
          </a:p>
          <a:p>
            <a:pPr marL="628650" lvl="1" indent="-171450">
              <a:buFont typeface="Arial" panose="020B0604020202020204" pitchFamily="34" charset="0"/>
              <a:buChar char="•"/>
            </a:pPr>
            <a:r>
              <a:rPr lang="en-US" b="0" i="0" dirty="0">
                <a:solidFill>
                  <a:srgbClr val="000000"/>
                </a:solidFill>
                <a:effectLst/>
                <a:latin typeface="system-ui"/>
              </a:rPr>
              <a:t>Are we just getting by?</a:t>
            </a:r>
          </a:p>
          <a:p>
            <a:pPr marL="628650" lvl="1" indent="-171450">
              <a:buFont typeface="Arial" panose="020B0604020202020204" pitchFamily="34" charset="0"/>
              <a:buChar char="•"/>
            </a:pPr>
            <a:r>
              <a:rPr lang="en-US" b="0" i="0" dirty="0">
                <a:solidFill>
                  <a:srgbClr val="000000"/>
                </a:solidFill>
                <a:effectLst/>
                <a:latin typeface="system-ui"/>
              </a:rPr>
              <a:t>Are we digesting His word daily?</a:t>
            </a:r>
          </a:p>
          <a:p>
            <a:pPr marL="628650" lvl="1" indent="-171450">
              <a:buFont typeface="Arial" panose="020B0604020202020204" pitchFamily="34" charset="0"/>
              <a:buChar char="•"/>
            </a:pPr>
            <a:r>
              <a:rPr lang="en-US" b="0" i="0" dirty="0">
                <a:solidFill>
                  <a:srgbClr val="000000"/>
                </a:solidFill>
                <a:effectLst/>
                <a:latin typeface="system-ui"/>
              </a:rPr>
              <a:t>Are we engaged at all in His Kingdom?</a:t>
            </a:r>
          </a:p>
          <a:p>
            <a:pPr marL="628650" lvl="1" indent="-171450">
              <a:buFont typeface="Arial" panose="020B0604020202020204" pitchFamily="34" charset="0"/>
              <a:buChar char="•"/>
            </a:pPr>
            <a:r>
              <a:rPr lang="en-US" b="0" i="0" dirty="0">
                <a:solidFill>
                  <a:srgbClr val="000000"/>
                </a:solidFill>
                <a:effectLst/>
                <a:latin typeface="system-ui"/>
              </a:rPr>
              <a:t>Are we connecting with other people?</a:t>
            </a:r>
          </a:p>
          <a:p>
            <a:pPr marL="171450" lvl="0" indent="-171450">
              <a:buFont typeface="Arial" panose="020B0604020202020204" pitchFamily="34" charset="0"/>
              <a:buChar char="•"/>
            </a:pPr>
            <a:r>
              <a:rPr lang="en-US" b="0" i="0" dirty="0">
                <a:solidFill>
                  <a:srgbClr val="000000"/>
                </a:solidFill>
                <a:effectLst/>
                <a:latin typeface="system-ui"/>
              </a:rPr>
              <a:t>Lack of spiritual food in my example of not going to church for over a year?  Coming back to the same thing?</a:t>
            </a:r>
          </a:p>
        </p:txBody>
      </p:sp>
      <p:sp>
        <p:nvSpPr>
          <p:cNvPr id="4" name="Slide Number Placeholder 3"/>
          <p:cNvSpPr>
            <a:spLocks noGrp="1"/>
          </p:cNvSpPr>
          <p:nvPr>
            <p:ph type="sldNum" sz="quarter" idx="5"/>
          </p:nvPr>
        </p:nvSpPr>
        <p:spPr/>
        <p:txBody>
          <a:bodyPr/>
          <a:lstStyle/>
          <a:p>
            <a:fld id="{E15E6139-AC89-4EE0-910B-3FF40DB43F7C}" type="slidenum">
              <a:rPr lang="en-US" smtClean="0"/>
              <a:t>9</a:t>
            </a:fld>
            <a:endParaRPr lang="en-US"/>
          </a:p>
        </p:txBody>
      </p:sp>
    </p:spTree>
    <p:extLst>
      <p:ext uri="{BB962C8B-B14F-4D97-AF65-F5344CB8AC3E}">
        <p14:creationId xmlns:p14="http://schemas.microsoft.com/office/powerpoint/2010/main" val="184229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Lutheran theologian named </a:t>
            </a:r>
            <a:r>
              <a:rPr lang="en-US" dirty="0" err="1"/>
              <a:t>Rupertus</a:t>
            </a:r>
            <a:r>
              <a:rPr lang="en-US" dirty="0"/>
              <a:t> </a:t>
            </a:r>
            <a:r>
              <a:rPr lang="en-US" dirty="0" err="1"/>
              <a:t>Meldenius</a:t>
            </a:r>
            <a:r>
              <a:rPr lang="en-US" dirty="0"/>
              <a:t> said, “In essentials unity, in non-essentials liberty, in all things charity.”  When applying conflicting Scripture interpretations.</a:t>
            </a:r>
          </a:p>
          <a:p>
            <a:pPr marL="171450" indent="-171450">
              <a:buFont typeface="Arial" panose="020B0604020202020204" pitchFamily="34" charset="0"/>
              <a:buChar char="•"/>
            </a:pPr>
            <a:r>
              <a:rPr lang="en-US" dirty="0"/>
              <a:t>Paul and Apollos are merely servants of Him… He’s the one actually directing everything not Paul or Apollos or anyone else.</a:t>
            </a:r>
          </a:p>
        </p:txBody>
      </p:sp>
      <p:sp>
        <p:nvSpPr>
          <p:cNvPr id="4" name="Slide Number Placeholder 3"/>
          <p:cNvSpPr>
            <a:spLocks noGrp="1"/>
          </p:cNvSpPr>
          <p:nvPr>
            <p:ph type="sldNum" sz="quarter" idx="5"/>
          </p:nvPr>
        </p:nvSpPr>
        <p:spPr/>
        <p:txBody>
          <a:bodyPr/>
          <a:lstStyle/>
          <a:p>
            <a:fld id="{E15E6139-AC89-4EE0-910B-3FF40DB43F7C}" type="slidenum">
              <a:rPr lang="en-US" smtClean="0"/>
              <a:t>10</a:t>
            </a:fld>
            <a:endParaRPr lang="en-US"/>
          </a:p>
        </p:txBody>
      </p:sp>
    </p:spTree>
    <p:extLst>
      <p:ext uri="{BB962C8B-B14F-4D97-AF65-F5344CB8AC3E}">
        <p14:creationId xmlns:p14="http://schemas.microsoft.com/office/powerpoint/2010/main" val="2317918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Remember to give Him all the glory, not get the glory for yourself in anything you do in His Kingdom</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Proverbs 27;2 – Let another praise you, and not your own mouth; a stranger, and not your own lips.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 you plant?  Do you water?  Which are you?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You can’t do the growth… you are not the Holy Spirit.  Let Him do the growing, changing.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“are one”… both are working for the SAME cause.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Regarding wages, there’s both an emphasis on individuality and unity in the work of the ministry but only noticed/recognized by the Lord – we don’t judge… so we can still be individuals and united in a common cause and receive various wages in the end.</a:t>
            </a:r>
          </a:p>
        </p:txBody>
      </p:sp>
      <p:sp>
        <p:nvSpPr>
          <p:cNvPr id="4" name="Slide Number Placeholder 3"/>
          <p:cNvSpPr>
            <a:spLocks noGrp="1"/>
          </p:cNvSpPr>
          <p:nvPr>
            <p:ph type="sldNum" sz="quarter" idx="5"/>
          </p:nvPr>
        </p:nvSpPr>
        <p:spPr/>
        <p:txBody>
          <a:bodyPr/>
          <a:lstStyle/>
          <a:p>
            <a:fld id="{E15E6139-AC89-4EE0-910B-3FF40DB43F7C}" type="slidenum">
              <a:rPr lang="en-US" smtClean="0"/>
              <a:t>11</a:t>
            </a:fld>
            <a:endParaRPr lang="en-US"/>
          </a:p>
        </p:txBody>
      </p:sp>
    </p:spTree>
    <p:extLst>
      <p:ext uri="{BB962C8B-B14F-4D97-AF65-F5344CB8AC3E}">
        <p14:creationId xmlns:p14="http://schemas.microsoft.com/office/powerpoint/2010/main" val="1936404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A9B58-B61B-1989-515B-47E9289103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3B087B-CB02-2F56-4F74-84A600AFF2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36956C-8E9D-13E5-3552-815CD2B02457}"/>
              </a:ext>
            </a:extLst>
          </p:cNvPr>
          <p:cNvSpPr>
            <a:spLocks noGrp="1"/>
          </p:cNvSpPr>
          <p:nvPr>
            <p:ph type="dt" sz="half" idx="10"/>
          </p:nvPr>
        </p:nvSpPr>
        <p:spPr/>
        <p:txBody>
          <a:bodyPr/>
          <a:lstStyle/>
          <a:p>
            <a:fld id="{23E48A26-8EA3-4F5B-9056-E97C26C58AC5}" type="datetimeFigureOut">
              <a:rPr lang="en-US" smtClean="0"/>
              <a:t>9/23/2023</a:t>
            </a:fld>
            <a:endParaRPr lang="en-US"/>
          </a:p>
        </p:txBody>
      </p:sp>
      <p:sp>
        <p:nvSpPr>
          <p:cNvPr id="5" name="Footer Placeholder 4">
            <a:extLst>
              <a:ext uri="{FF2B5EF4-FFF2-40B4-BE49-F238E27FC236}">
                <a16:creationId xmlns:a16="http://schemas.microsoft.com/office/drawing/2014/main" id="{1A562871-D237-5CDB-F335-D9D8F9B44B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BB1F64-27FD-A529-4D5B-4098B572F087}"/>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841514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7ACE3-1AF0-299C-E071-55E185F71A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762E9A-E5B1-290C-2022-3DE3229A65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A7BEC3-EAF6-DAF4-131C-DF7327B5073D}"/>
              </a:ext>
            </a:extLst>
          </p:cNvPr>
          <p:cNvSpPr>
            <a:spLocks noGrp="1"/>
          </p:cNvSpPr>
          <p:nvPr>
            <p:ph type="dt" sz="half" idx="10"/>
          </p:nvPr>
        </p:nvSpPr>
        <p:spPr/>
        <p:txBody>
          <a:bodyPr/>
          <a:lstStyle/>
          <a:p>
            <a:fld id="{23E48A26-8EA3-4F5B-9056-E97C26C58AC5}" type="datetimeFigureOut">
              <a:rPr lang="en-US" smtClean="0"/>
              <a:t>9/23/2023</a:t>
            </a:fld>
            <a:endParaRPr lang="en-US"/>
          </a:p>
        </p:txBody>
      </p:sp>
      <p:sp>
        <p:nvSpPr>
          <p:cNvPr id="5" name="Footer Placeholder 4">
            <a:extLst>
              <a:ext uri="{FF2B5EF4-FFF2-40B4-BE49-F238E27FC236}">
                <a16:creationId xmlns:a16="http://schemas.microsoft.com/office/drawing/2014/main" id="{CD3D650C-2161-972F-D8D3-6A99D3DDAE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4E3D6-39E3-0273-A2E9-63BB931234F4}"/>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2990211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12C8F1-8025-E6F2-8E48-A1C3E29098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174C1A-5C58-0EEF-F9DB-4C6AE16962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8E8683-BFC1-F47D-4BB1-44D80A4B6AEF}"/>
              </a:ext>
            </a:extLst>
          </p:cNvPr>
          <p:cNvSpPr>
            <a:spLocks noGrp="1"/>
          </p:cNvSpPr>
          <p:nvPr>
            <p:ph type="dt" sz="half" idx="10"/>
          </p:nvPr>
        </p:nvSpPr>
        <p:spPr/>
        <p:txBody>
          <a:bodyPr/>
          <a:lstStyle/>
          <a:p>
            <a:fld id="{23E48A26-8EA3-4F5B-9056-E97C26C58AC5}" type="datetimeFigureOut">
              <a:rPr lang="en-US" smtClean="0"/>
              <a:t>9/23/2023</a:t>
            </a:fld>
            <a:endParaRPr lang="en-US"/>
          </a:p>
        </p:txBody>
      </p:sp>
      <p:sp>
        <p:nvSpPr>
          <p:cNvPr id="5" name="Footer Placeholder 4">
            <a:extLst>
              <a:ext uri="{FF2B5EF4-FFF2-40B4-BE49-F238E27FC236}">
                <a16:creationId xmlns:a16="http://schemas.microsoft.com/office/drawing/2014/main" id="{C7EE4202-F92B-D576-8DBE-578E70E039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8D00E4-6B06-3E6C-C7A4-CA976AEC0214}"/>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1881096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07413-35CF-619D-4E58-A5E94E4F57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473E38-E291-620C-542F-517AFC5553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FD5292-C785-B133-AF2B-9B69D41006CF}"/>
              </a:ext>
            </a:extLst>
          </p:cNvPr>
          <p:cNvSpPr>
            <a:spLocks noGrp="1"/>
          </p:cNvSpPr>
          <p:nvPr>
            <p:ph type="dt" sz="half" idx="10"/>
          </p:nvPr>
        </p:nvSpPr>
        <p:spPr/>
        <p:txBody>
          <a:bodyPr/>
          <a:lstStyle/>
          <a:p>
            <a:fld id="{23E48A26-8EA3-4F5B-9056-E97C26C58AC5}" type="datetimeFigureOut">
              <a:rPr lang="en-US" smtClean="0"/>
              <a:t>9/23/2023</a:t>
            </a:fld>
            <a:endParaRPr lang="en-US"/>
          </a:p>
        </p:txBody>
      </p:sp>
      <p:sp>
        <p:nvSpPr>
          <p:cNvPr id="5" name="Footer Placeholder 4">
            <a:extLst>
              <a:ext uri="{FF2B5EF4-FFF2-40B4-BE49-F238E27FC236}">
                <a16:creationId xmlns:a16="http://schemas.microsoft.com/office/drawing/2014/main" id="{BBDA27B1-2106-E5DB-EED5-C50F47C45C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E0D012-AECB-6223-043B-FC4764378C56}"/>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1291629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EBAD9-CEBB-BF8D-7018-729703FE7C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48791F-0390-999D-9251-3D3A53F8DD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B6EB23-F483-0ADA-C922-6F2C94AB9FD9}"/>
              </a:ext>
            </a:extLst>
          </p:cNvPr>
          <p:cNvSpPr>
            <a:spLocks noGrp="1"/>
          </p:cNvSpPr>
          <p:nvPr>
            <p:ph type="dt" sz="half" idx="10"/>
          </p:nvPr>
        </p:nvSpPr>
        <p:spPr/>
        <p:txBody>
          <a:bodyPr/>
          <a:lstStyle/>
          <a:p>
            <a:fld id="{23E48A26-8EA3-4F5B-9056-E97C26C58AC5}" type="datetimeFigureOut">
              <a:rPr lang="en-US" smtClean="0"/>
              <a:t>9/23/2023</a:t>
            </a:fld>
            <a:endParaRPr lang="en-US"/>
          </a:p>
        </p:txBody>
      </p:sp>
      <p:sp>
        <p:nvSpPr>
          <p:cNvPr id="5" name="Footer Placeholder 4">
            <a:extLst>
              <a:ext uri="{FF2B5EF4-FFF2-40B4-BE49-F238E27FC236}">
                <a16:creationId xmlns:a16="http://schemas.microsoft.com/office/drawing/2014/main" id="{2F3B8952-BB98-A14A-252D-F276DC186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7AA3A9-7325-1C60-F1F1-5D1E6CE1EC0D}"/>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1651582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DE416-0540-0FF2-6305-13FD9F3FD5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41C8CD-59EB-9862-8325-7C95133D28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7AE897-21C7-7B36-7CD8-1D16862325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FF5397-8CBE-853E-7CEC-7866C3AB3F81}"/>
              </a:ext>
            </a:extLst>
          </p:cNvPr>
          <p:cNvSpPr>
            <a:spLocks noGrp="1"/>
          </p:cNvSpPr>
          <p:nvPr>
            <p:ph type="dt" sz="half" idx="10"/>
          </p:nvPr>
        </p:nvSpPr>
        <p:spPr/>
        <p:txBody>
          <a:bodyPr/>
          <a:lstStyle/>
          <a:p>
            <a:fld id="{23E48A26-8EA3-4F5B-9056-E97C26C58AC5}" type="datetimeFigureOut">
              <a:rPr lang="en-US" smtClean="0"/>
              <a:t>9/23/2023</a:t>
            </a:fld>
            <a:endParaRPr lang="en-US"/>
          </a:p>
        </p:txBody>
      </p:sp>
      <p:sp>
        <p:nvSpPr>
          <p:cNvPr id="6" name="Footer Placeholder 5">
            <a:extLst>
              <a:ext uri="{FF2B5EF4-FFF2-40B4-BE49-F238E27FC236}">
                <a16:creationId xmlns:a16="http://schemas.microsoft.com/office/drawing/2014/main" id="{023356A5-96AE-619D-EF1B-7F235C903E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1A081E-9D55-5240-02E0-9474AB667738}"/>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217070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BBA48-0AE3-58EB-D72A-849C2F2E95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56FF39-5BD9-8586-6A5B-6CC2503C37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9CDB21-28D7-A692-3025-B6958DCE6A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42FAAC-74D6-FEFC-E739-47B7678C94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A15595-159D-9DC1-2A4C-282EB3EC37D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E2BD8F-206D-2ED8-D6ED-513E008A4070}"/>
              </a:ext>
            </a:extLst>
          </p:cNvPr>
          <p:cNvSpPr>
            <a:spLocks noGrp="1"/>
          </p:cNvSpPr>
          <p:nvPr>
            <p:ph type="dt" sz="half" idx="10"/>
          </p:nvPr>
        </p:nvSpPr>
        <p:spPr/>
        <p:txBody>
          <a:bodyPr/>
          <a:lstStyle/>
          <a:p>
            <a:fld id="{23E48A26-8EA3-4F5B-9056-E97C26C58AC5}" type="datetimeFigureOut">
              <a:rPr lang="en-US" smtClean="0"/>
              <a:t>9/23/2023</a:t>
            </a:fld>
            <a:endParaRPr lang="en-US"/>
          </a:p>
        </p:txBody>
      </p:sp>
      <p:sp>
        <p:nvSpPr>
          <p:cNvPr id="8" name="Footer Placeholder 7">
            <a:extLst>
              <a:ext uri="{FF2B5EF4-FFF2-40B4-BE49-F238E27FC236}">
                <a16:creationId xmlns:a16="http://schemas.microsoft.com/office/drawing/2014/main" id="{0B216D7C-29AB-BBFE-081D-A34902B399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FEE732-C636-95F9-4C60-9FE422F24E2E}"/>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805452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21965-E359-AE6C-573D-A7B1FB1D60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6054FC-C289-DABA-1E0E-8C739C9402C4}"/>
              </a:ext>
            </a:extLst>
          </p:cNvPr>
          <p:cNvSpPr>
            <a:spLocks noGrp="1"/>
          </p:cNvSpPr>
          <p:nvPr>
            <p:ph type="dt" sz="half" idx="10"/>
          </p:nvPr>
        </p:nvSpPr>
        <p:spPr/>
        <p:txBody>
          <a:bodyPr/>
          <a:lstStyle/>
          <a:p>
            <a:fld id="{23E48A26-8EA3-4F5B-9056-E97C26C58AC5}" type="datetimeFigureOut">
              <a:rPr lang="en-US" smtClean="0"/>
              <a:t>9/23/2023</a:t>
            </a:fld>
            <a:endParaRPr lang="en-US"/>
          </a:p>
        </p:txBody>
      </p:sp>
      <p:sp>
        <p:nvSpPr>
          <p:cNvPr id="4" name="Footer Placeholder 3">
            <a:extLst>
              <a:ext uri="{FF2B5EF4-FFF2-40B4-BE49-F238E27FC236}">
                <a16:creationId xmlns:a16="http://schemas.microsoft.com/office/drawing/2014/main" id="{86FF79FA-5990-4C7C-4B83-4D9E7CC221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ACAB8D-C34F-3726-3F94-3C02AA831379}"/>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3190815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54D0B7-413D-5503-D6C0-22A43A5EE9F8}"/>
              </a:ext>
            </a:extLst>
          </p:cNvPr>
          <p:cNvSpPr>
            <a:spLocks noGrp="1"/>
          </p:cNvSpPr>
          <p:nvPr>
            <p:ph type="dt" sz="half" idx="10"/>
          </p:nvPr>
        </p:nvSpPr>
        <p:spPr/>
        <p:txBody>
          <a:bodyPr/>
          <a:lstStyle/>
          <a:p>
            <a:fld id="{23E48A26-8EA3-4F5B-9056-E97C26C58AC5}" type="datetimeFigureOut">
              <a:rPr lang="en-US" smtClean="0"/>
              <a:t>9/23/2023</a:t>
            </a:fld>
            <a:endParaRPr lang="en-US"/>
          </a:p>
        </p:txBody>
      </p:sp>
      <p:sp>
        <p:nvSpPr>
          <p:cNvPr id="3" name="Footer Placeholder 2">
            <a:extLst>
              <a:ext uri="{FF2B5EF4-FFF2-40B4-BE49-F238E27FC236}">
                <a16:creationId xmlns:a16="http://schemas.microsoft.com/office/drawing/2014/main" id="{A8597DB2-5D34-BEDB-874D-F11A85B346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A0015D-07C2-D223-E7E9-016EAAD2A50C}"/>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3714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CCB69-DE85-8F6B-9528-9C7CC78F17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7D16DE-341B-7179-630F-C7BF827B6A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9F029CA-272D-ACB3-7AD0-54B82CED32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0AEEDE-105F-0017-C668-706280E15E4C}"/>
              </a:ext>
            </a:extLst>
          </p:cNvPr>
          <p:cNvSpPr>
            <a:spLocks noGrp="1"/>
          </p:cNvSpPr>
          <p:nvPr>
            <p:ph type="dt" sz="half" idx="10"/>
          </p:nvPr>
        </p:nvSpPr>
        <p:spPr/>
        <p:txBody>
          <a:bodyPr/>
          <a:lstStyle/>
          <a:p>
            <a:fld id="{23E48A26-8EA3-4F5B-9056-E97C26C58AC5}" type="datetimeFigureOut">
              <a:rPr lang="en-US" smtClean="0"/>
              <a:t>9/23/2023</a:t>
            </a:fld>
            <a:endParaRPr lang="en-US"/>
          </a:p>
        </p:txBody>
      </p:sp>
      <p:sp>
        <p:nvSpPr>
          <p:cNvPr id="6" name="Footer Placeholder 5">
            <a:extLst>
              <a:ext uri="{FF2B5EF4-FFF2-40B4-BE49-F238E27FC236}">
                <a16:creationId xmlns:a16="http://schemas.microsoft.com/office/drawing/2014/main" id="{8B3768F1-3DE2-40A6-3DC8-9109F972E0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0F91B8-72CC-A3DB-B751-623CCC843B57}"/>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316082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71A04-5F6B-9478-536E-8CD5D7ACCC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7F1C4E-9489-74C9-19C6-492A589F4C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94B51C-1C56-9DE8-D728-BF25496408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F703A3-AA58-E122-1990-8B4BE4946134}"/>
              </a:ext>
            </a:extLst>
          </p:cNvPr>
          <p:cNvSpPr>
            <a:spLocks noGrp="1"/>
          </p:cNvSpPr>
          <p:nvPr>
            <p:ph type="dt" sz="half" idx="10"/>
          </p:nvPr>
        </p:nvSpPr>
        <p:spPr/>
        <p:txBody>
          <a:bodyPr/>
          <a:lstStyle/>
          <a:p>
            <a:fld id="{23E48A26-8EA3-4F5B-9056-E97C26C58AC5}" type="datetimeFigureOut">
              <a:rPr lang="en-US" smtClean="0"/>
              <a:t>9/23/2023</a:t>
            </a:fld>
            <a:endParaRPr lang="en-US"/>
          </a:p>
        </p:txBody>
      </p:sp>
      <p:sp>
        <p:nvSpPr>
          <p:cNvPr id="6" name="Footer Placeholder 5">
            <a:extLst>
              <a:ext uri="{FF2B5EF4-FFF2-40B4-BE49-F238E27FC236}">
                <a16:creationId xmlns:a16="http://schemas.microsoft.com/office/drawing/2014/main" id="{1850203B-AA23-DA40-A7FE-5A57A73550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D7B430-B5DC-663A-797F-4287B4010D69}"/>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1892336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FEEE17-4307-D752-AA94-AFC822A4A4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B495233-476B-8EFF-FF85-E321762AEC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3CAAB0D-518E-C1AB-A410-1B5FE04567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48A26-8EA3-4F5B-9056-E97C26C58AC5}" type="datetimeFigureOut">
              <a:rPr lang="en-US" smtClean="0"/>
              <a:t>9/23/2023</a:t>
            </a:fld>
            <a:endParaRPr lang="en-US"/>
          </a:p>
        </p:txBody>
      </p:sp>
      <p:sp>
        <p:nvSpPr>
          <p:cNvPr id="5" name="Footer Placeholder 4">
            <a:extLst>
              <a:ext uri="{FF2B5EF4-FFF2-40B4-BE49-F238E27FC236}">
                <a16:creationId xmlns:a16="http://schemas.microsoft.com/office/drawing/2014/main" id="{5F99AD33-BEF7-3B7A-E7BB-7CDE4C7720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3E7D03-F416-68E9-EE08-F077995A80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201738-C1C0-465D-A1E3-32E4DF1B960F}" type="slidenum">
              <a:rPr lang="en-US" smtClean="0"/>
              <a:t>‹#›</a:t>
            </a:fld>
            <a:endParaRPr lang="en-US"/>
          </a:p>
        </p:txBody>
      </p:sp>
    </p:spTree>
    <p:extLst>
      <p:ext uri="{BB962C8B-B14F-4D97-AF65-F5344CB8AC3E}">
        <p14:creationId xmlns:p14="http://schemas.microsoft.com/office/powerpoint/2010/main" val="1991301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646E-A752-9723-8E45-B8CD28622EE1}"/>
              </a:ext>
            </a:extLst>
          </p:cNvPr>
          <p:cNvSpPr>
            <a:spLocks noGrp="1"/>
          </p:cNvSpPr>
          <p:nvPr>
            <p:ph type="ctrTitle"/>
          </p:nvPr>
        </p:nvSpPr>
        <p:spPr/>
        <p:txBody>
          <a:bodyPr/>
          <a:lstStyle/>
          <a:p>
            <a:r>
              <a:rPr lang="en-US" dirty="0"/>
              <a:t>1 Corinthians 2 </a:t>
            </a:r>
          </a:p>
        </p:txBody>
      </p:sp>
      <p:sp>
        <p:nvSpPr>
          <p:cNvPr id="3" name="Subtitle 2">
            <a:extLst>
              <a:ext uri="{FF2B5EF4-FFF2-40B4-BE49-F238E27FC236}">
                <a16:creationId xmlns:a16="http://schemas.microsoft.com/office/drawing/2014/main" id="{FBD39D17-03B2-F8A3-E960-0E580A6DCADC}"/>
              </a:ext>
            </a:extLst>
          </p:cNvPr>
          <p:cNvSpPr>
            <a:spLocks noGrp="1"/>
          </p:cNvSpPr>
          <p:nvPr>
            <p:ph type="subTitle" idx="1"/>
          </p:nvPr>
        </p:nvSpPr>
        <p:spPr/>
        <p:txBody>
          <a:bodyPr/>
          <a:lstStyle/>
          <a:p>
            <a:r>
              <a:rPr lang="en-US" dirty="0"/>
              <a:t>Review</a:t>
            </a:r>
          </a:p>
        </p:txBody>
      </p:sp>
    </p:spTree>
    <p:extLst>
      <p:ext uri="{BB962C8B-B14F-4D97-AF65-F5344CB8AC3E}">
        <p14:creationId xmlns:p14="http://schemas.microsoft.com/office/powerpoint/2010/main" val="3315955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3:4-5 (ESV)</a:t>
            </a:r>
            <a:r>
              <a:rPr lang="en-US" dirty="0">
                <a:solidFill>
                  <a:schemeClr val="bg1">
                    <a:lumMod val="95000"/>
                  </a:schemeClr>
                </a:solidFill>
              </a:rPr>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rPr>
              <a:t>4</a:t>
            </a:r>
            <a:r>
              <a:rPr lang="en-US" dirty="0"/>
              <a:t> For when one says, “I follow Paul,” and another, “I follow Apollos,” are you not being merely human?</a:t>
            </a:r>
          </a:p>
          <a:p>
            <a:pPr marL="0" indent="0">
              <a:buNone/>
            </a:pPr>
            <a:r>
              <a:rPr lang="en-US" b="1" dirty="0">
                <a:solidFill>
                  <a:schemeClr val="accent4">
                    <a:lumMod val="60000"/>
                    <a:lumOff val="40000"/>
                  </a:schemeClr>
                </a:solidFill>
              </a:rPr>
              <a:t>5</a:t>
            </a:r>
            <a:r>
              <a:rPr lang="en-US" b="1" baseline="30000" dirty="0"/>
              <a:t> </a:t>
            </a:r>
            <a:r>
              <a:rPr lang="en-US" dirty="0"/>
              <a:t>What then is Apollos? What is Paul? Servants through whom you believed, as the Lord assigned to each.</a:t>
            </a:r>
          </a:p>
          <a:p>
            <a:pPr marL="0" indent="0">
              <a:buNone/>
            </a:pPr>
            <a:endParaRPr lang="en-US" dirty="0"/>
          </a:p>
          <a:p>
            <a:r>
              <a:rPr lang="en-US" dirty="0"/>
              <a:t>Some of them were acting in the flesh by saying whom they belong to other than Jesus, which caused jealousy and strife among each other</a:t>
            </a:r>
          </a:p>
          <a:p>
            <a:r>
              <a:rPr lang="en-US" dirty="0"/>
              <a:t>This is an indication their relationship with God was off</a:t>
            </a:r>
          </a:p>
        </p:txBody>
      </p:sp>
    </p:spTree>
    <p:extLst>
      <p:ext uri="{BB962C8B-B14F-4D97-AF65-F5344CB8AC3E}">
        <p14:creationId xmlns:p14="http://schemas.microsoft.com/office/powerpoint/2010/main" val="1210600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3:6-8 (ESV)</a:t>
            </a:r>
            <a:r>
              <a:rPr lang="en-US" dirty="0">
                <a:solidFill>
                  <a:schemeClr val="bg1">
                    <a:lumMod val="95000"/>
                  </a:schemeClr>
                </a:solidFill>
              </a:rPr>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fontScale="92500" lnSpcReduction="20000"/>
          </a:bodyPr>
          <a:lstStyle/>
          <a:p>
            <a:pPr marL="0" indent="0">
              <a:buNone/>
            </a:pPr>
            <a:r>
              <a:rPr lang="en-US" b="1" dirty="0">
                <a:solidFill>
                  <a:schemeClr val="accent4">
                    <a:lumMod val="60000"/>
                    <a:lumOff val="40000"/>
                  </a:schemeClr>
                </a:solidFill>
              </a:rPr>
              <a:t>6</a:t>
            </a:r>
            <a:r>
              <a:rPr lang="en-US" b="1" baseline="30000" dirty="0"/>
              <a:t> </a:t>
            </a:r>
            <a:r>
              <a:rPr lang="en-US" dirty="0"/>
              <a:t>I planted, Apollos watered, but God gave the growth.</a:t>
            </a:r>
          </a:p>
          <a:p>
            <a:pPr marL="0" indent="0">
              <a:buNone/>
            </a:pPr>
            <a:r>
              <a:rPr lang="en-US" b="1" dirty="0">
                <a:solidFill>
                  <a:schemeClr val="accent4">
                    <a:lumMod val="60000"/>
                    <a:lumOff val="40000"/>
                  </a:schemeClr>
                </a:solidFill>
              </a:rPr>
              <a:t>7</a:t>
            </a:r>
            <a:r>
              <a:rPr lang="en-US" b="1" baseline="30000" dirty="0"/>
              <a:t> </a:t>
            </a:r>
            <a:r>
              <a:rPr lang="en-US" dirty="0"/>
              <a:t>So neither he who plants nor he who waters is anything, but only God who gives the growth.</a:t>
            </a:r>
          </a:p>
          <a:p>
            <a:pPr marL="0" indent="0">
              <a:buNone/>
            </a:pPr>
            <a:r>
              <a:rPr lang="en-US" b="1" dirty="0">
                <a:solidFill>
                  <a:schemeClr val="accent4">
                    <a:lumMod val="60000"/>
                    <a:lumOff val="40000"/>
                  </a:schemeClr>
                </a:solidFill>
              </a:rPr>
              <a:t>8</a:t>
            </a:r>
            <a:r>
              <a:rPr lang="en-US" b="1" baseline="30000" dirty="0"/>
              <a:t> </a:t>
            </a:r>
            <a:r>
              <a:rPr lang="en-US" dirty="0"/>
              <a:t>He who plants and he who waters are one, and each will receive his wages according to his labor.</a:t>
            </a:r>
          </a:p>
          <a:p>
            <a:pPr marL="0" indent="0">
              <a:buNone/>
            </a:pPr>
            <a:endParaRPr lang="en-US" dirty="0"/>
          </a:p>
          <a:p>
            <a:r>
              <a:rPr lang="en-US" dirty="0"/>
              <a:t>Paul denounced his own partisans and instead put the focus on Him, not himself or others</a:t>
            </a:r>
          </a:p>
          <a:p>
            <a:r>
              <a:rPr lang="en-US" dirty="0"/>
              <a:t>Only God can give the person spiritual growth, no matter who’s doing the planting and watering</a:t>
            </a:r>
          </a:p>
          <a:p>
            <a:r>
              <a:rPr lang="en-US" dirty="0"/>
              <a:t>Rewards are given as a result of one’s own labor, not their gifts, talents, or success</a:t>
            </a:r>
          </a:p>
        </p:txBody>
      </p:sp>
    </p:spTree>
    <p:extLst>
      <p:ext uri="{BB962C8B-B14F-4D97-AF65-F5344CB8AC3E}">
        <p14:creationId xmlns:p14="http://schemas.microsoft.com/office/powerpoint/2010/main" val="2920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3:6-8 (ESV)</a:t>
            </a:r>
            <a:r>
              <a:rPr lang="en-US" dirty="0">
                <a:solidFill>
                  <a:schemeClr val="bg1">
                    <a:lumMod val="95000"/>
                  </a:schemeClr>
                </a:solidFill>
              </a:rPr>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r>
              <a:rPr lang="en-US" dirty="0"/>
              <a:t>All Christians have different jobs, but only God gives the fruit</a:t>
            </a:r>
          </a:p>
          <a:p>
            <a:r>
              <a:rPr lang="en-US" dirty="0"/>
              <a:t>Similar to that of a farmer, he can only plant and water a seed, but he can’t grow the seed</a:t>
            </a:r>
          </a:p>
          <a:p>
            <a:r>
              <a:rPr lang="en-US" dirty="0"/>
              <a:t>Farmer can provide the right environment for growth and trust that the growth in the seed will do its job</a:t>
            </a:r>
          </a:p>
          <a:p>
            <a:r>
              <a:rPr lang="en-US" dirty="0"/>
              <a:t>Don’t get frustrated or become angry/resentful if you want to water instead of plant… or vice versa</a:t>
            </a:r>
          </a:p>
          <a:p>
            <a:r>
              <a:rPr lang="en-US" dirty="0"/>
              <a:t>Real fruitfulness in ministry happens when we are peacefully content with what God has called us to do</a:t>
            </a:r>
          </a:p>
          <a:p>
            <a:endParaRPr lang="en-US" dirty="0"/>
          </a:p>
          <a:p>
            <a:endParaRPr lang="en-US" dirty="0"/>
          </a:p>
          <a:p>
            <a:endParaRPr lang="en-US" dirty="0"/>
          </a:p>
        </p:txBody>
      </p:sp>
    </p:spTree>
    <p:extLst>
      <p:ext uri="{BB962C8B-B14F-4D97-AF65-F5344CB8AC3E}">
        <p14:creationId xmlns:p14="http://schemas.microsoft.com/office/powerpoint/2010/main" val="764327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3:9 (ESV)</a:t>
            </a:r>
            <a:r>
              <a:rPr lang="en-US" dirty="0">
                <a:solidFill>
                  <a:schemeClr val="bg1">
                    <a:lumMod val="95000"/>
                  </a:schemeClr>
                </a:solidFill>
              </a:rPr>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fontScale="85000" lnSpcReduction="20000"/>
          </a:bodyPr>
          <a:lstStyle/>
          <a:p>
            <a:pPr marL="0" indent="0">
              <a:buNone/>
            </a:pPr>
            <a:r>
              <a:rPr lang="en-US" b="1" dirty="0">
                <a:solidFill>
                  <a:schemeClr val="accent4">
                    <a:lumMod val="60000"/>
                    <a:lumOff val="40000"/>
                  </a:schemeClr>
                </a:solidFill>
              </a:rPr>
              <a:t>9</a:t>
            </a:r>
            <a:r>
              <a:rPr lang="en-US" b="1" baseline="30000" dirty="0"/>
              <a:t> </a:t>
            </a:r>
            <a:r>
              <a:rPr lang="en-US" dirty="0"/>
              <a:t>For we are God's fellow workers. You are God's field, God's building.</a:t>
            </a:r>
          </a:p>
          <a:p>
            <a:pPr marL="0" indent="0">
              <a:buNone/>
            </a:pPr>
            <a:endParaRPr lang="en-US" dirty="0"/>
          </a:p>
          <a:p>
            <a:r>
              <a:rPr lang="en-US" dirty="0"/>
              <a:t>Every job of yours is significant</a:t>
            </a:r>
          </a:p>
          <a:p>
            <a:r>
              <a:rPr lang="en-US" dirty="0"/>
              <a:t>Notice that we are His Building.  His Field. </a:t>
            </a:r>
          </a:p>
          <a:p>
            <a:r>
              <a:rPr lang="en-US" dirty="0"/>
              <a:t>You are PARTNERING with God… let that sink in!  But He first sets it all up!</a:t>
            </a:r>
          </a:p>
          <a:p>
            <a:r>
              <a:rPr lang="en-US" dirty="0"/>
              <a:t>Don’t get jealous over another person’s job</a:t>
            </a:r>
          </a:p>
          <a:p>
            <a:r>
              <a:rPr lang="en-US" dirty="0"/>
              <a:t>Again, only God can give growth, not any Christian</a:t>
            </a:r>
          </a:p>
          <a:p>
            <a:r>
              <a:rPr lang="en-US" dirty="0"/>
              <a:t>We’re all on the SAME team…</a:t>
            </a:r>
          </a:p>
          <a:p>
            <a:pPr lvl="1"/>
            <a:r>
              <a:rPr lang="en-US" dirty="0"/>
              <a:t>Old cliché: there’s no “I” in team</a:t>
            </a:r>
          </a:p>
          <a:p>
            <a:r>
              <a:rPr lang="en-US" dirty="0"/>
              <a:t>One job is not important than the other.</a:t>
            </a:r>
          </a:p>
          <a:p>
            <a:r>
              <a:rPr lang="en-US" dirty="0"/>
              <a:t>Examples here at BDA?</a:t>
            </a:r>
          </a:p>
        </p:txBody>
      </p:sp>
    </p:spTree>
    <p:extLst>
      <p:ext uri="{BB962C8B-B14F-4D97-AF65-F5344CB8AC3E}">
        <p14:creationId xmlns:p14="http://schemas.microsoft.com/office/powerpoint/2010/main" val="417574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3:10-11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fontScale="92500" lnSpcReduction="10000"/>
          </a:bodyPr>
          <a:lstStyle/>
          <a:p>
            <a:pPr marL="0" indent="0">
              <a:buNone/>
            </a:pPr>
            <a:r>
              <a:rPr lang="en-US" b="1" dirty="0">
                <a:solidFill>
                  <a:schemeClr val="accent4">
                    <a:lumMod val="60000"/>
                    <a:lumOff val="40000"/>
                  </a:schemeClr>
                </a:solidFill>
              </a:rPr>
              <a:t>10</a:t>
            </a:r>
            <a:r>
              <a:rPr lang="en-US" dirty="0"/>
              <a:t> According to the grace of God given to me, like a skilled master builder I laid a foundation, and someone else is building upon it. Let each one take care how he builds upon it.</a:t>
            </a:r>
          </a:p>
          <a:p>
            <a:pPr marL="0" indent="0">
              <a:buNone/>
            </a:pPr>
            <a:r>
              <a:rPr lang="en-US" b="1" dirty="0">
                <a:solidFill>
                  <a:schemeClr val="accent4">
                    <a:lumMod val="60000"/>
                    <a:lumOff val="40000"/>
                  </a:schemeClr>
                </a:solidFill>
              </a:rPr>
              <a:t>11</a:t>
            </a:r>
            <a:r>
              <a:rPr lang="en-US" b="1" baseline="30000" dirty="0"/>
              <a:t> </a:t>
            </a:r>
            <a:r>
              <a:rPr lang="en-US" dirty="0"/>
              <a:t>For no one can lay a foundation other than that which is laid, which is Jesus Christ.</a:t>
            </a:r>
          </a:p>
          <a:p>
            <a:pPr marL="0" indent="0">
              <a:buNone/>
            </a:pPr>
            <a:endParaRPr lang="en-US" dirty="0"/>
          </a:p>
          <a:p>
            <a:r>
              <a:rPr lang="en-US" dirty="0"/>
              <a:t>Paul starts with a declaration of grace in verse 10</a:t>
            </a:r>
          </a:p>
          <a:p>
            <a:pPr lvl="1"/>
            <a:r>
              <a:rPr lang="en-US" dirty="0"/>
              <a:t>Reminding us that we are workers by His grace, not because anyone is special</a:t>
            </a:r>
          </a:p>
          <a:p>
            <a:r>
              <a:rPr lang="en-US" dirty="0"/>
              <a:t>Only foundation to be laid is that of Jesus Christ</a:t>
            </a:r>
          </a:p>
          <a:p>
            <a:pPr lvl="1"/>
            <a:r>
              <a:rPr lang="en-US" dirty="0"/>
              <a:t>His grace is what starts it all</a:t>
            </a:r>
          </a:p>
          <a:p>
            <a:r>
              <a:rPr lang="en-US" dirty="0"/>
              <a:t>Paul knew others will build on that foundation he already laid</a:t>
            </a:r>
          </a:p>
        </p:txBody>
      </p:sp>
    </p:spTree>
    <p:extLst>
      <p:ext uri="{BB962C8B-B14F-4D97-AF65-F5344CB8AC3E}">
        <p14:creationId xmlns:p14="http://schemas.microsoft.com/office/powerpoint/2010/main" val="4011015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3:12-13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rPr>
              <a:t>12</a:t>
            </a:r>
            <a:r>
              <a:rPr lang="en-US" b="1" baseline="30000" dirty="0"/>
              <a:t> </a:t>
            </a:r>
            <a:r>
              <a:rPr lang="en-US" dirty="0"/>
              <a:t>Now if anyone builds on the foundation with gold, silver, precious stones, wood, hay, straw—</a:t>
            </a:r>
          </a:p>
          <a:p>
            <a:pPr marL="0" indent="0">
              <a:buNone/>
            </a:pPr>
            <a:r>
              <a:rPr lang="en-US" b="1" dirty="0">
                <a:solidFill>
                  <a:schemeClr val="accent4">
                    <a:lumMod val="60000"/>
                    <a:lumOff val="40000"/>
                  </a:schemeClr>
                </a:solidFill>
              </a:rPr>
              <a:t>13</a:t>
            </a:r>
            <a:r>
              <a:rPr lang="en-US" b="1" baseline="30000" dirty="0"/>
              <a:t> </a:t>
            </a:r>
            <a:r>
              <a:rPr lang="en-US" dirty="0"/>
              <a:t>each one's work will become manifest, for the Day will disclose it, because it will be revealed by fire, and the fire will test what sort of work each one has done.</a:t>
            </a:r>
          </a:p>
          <a:p>
            <a:r>
              <a:rPr lang="en-US" dirty="0"/>
              <a:t>Each person’s work will end up as gold, silver, precious stones, wood, hay, or straw</a:t>
            </a:r>
          </a:p>
          <a:p>
            <a:r>
              <a:rPr lang="en-US" dirty="0"/>
              <a:t>Each person’s work will be tested by fire, revealing what kind of work it is</a:t>
            </a:r>
          </a:p>
        </p:txBody>
      </p:sp>
    </p:spTree>
    <p:extLst>
      <p:ext uri="{BB962C8B-B14F-4D97-AF65-F5344CB8AC3E}">
        <p14:creationId xmlns:p14="http://schemas.microsoft.com/office/powerpoint/2010/main" val="355299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3:12-13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r>
              <a:rPr lang="en-US" dirty="0"/>
              <a:t>Wood, hay, straw will all be gone, but gold, silver, and precious stones will remain on that Day of Judgement (Great White Throne and the Judgement Seat of Jesus – 2 Corinthians 5:10)</a:t>
            </a:r>
          </a:p>
          <a:p>
            <a:r>
              <a:rPr lang="en-US" dirty="0"/>
              <a:t>It’s the kind of work, not the amount that’s critical</a:t>
            </a:r>
          </a:p>
          <a:p>
            <a:r>
              <a:rPr lang="en-US" dirty="0"/>
              <a:t>Fire is to purify the workmanship, not the worker</a:t>
            </a:r>
          </a:p>
        </p:txBody>
      </p:sp>
    </p:spTree>
    <p:extLst>
      <p:ext uri="{BB962C8B-B14F-4D97-AF65-F5344CB8AC3E}">
        <p14:creationId xmlns:p14="http://schemas.microsoft.com/office/powerpoint/2010/main" val="106549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3:14-15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rPr>
              <a:t>14</a:t>
            </a:r>
            <a:r>
              <a:rPr lang="en-US" b="1" baseline="30000" dirty="0"/>
              <a:t> </a:t>
            </a:r>
            <a:r>
              <a:rPr lang="en-US" dirty="0"/>
              <a:t>If the work that anyone has built on the foundation survives, he will receive a reward.</a:t>
            </a:r>
          </a:p>
          <a:p>
            <a:pPr marL="0" indent="0">
              <a:buNone/>
            </a:pPr>
            <a:r>
              <a:rPr lang="en-US" b="1" dirty="0">
                <a:solidFill>
                  <a:schemeClr val="accent4">
                    <a:lumMod val="60000"/>
                    <a:lumOff val="40000"/>
                  </a:schemeClr>
                </a:solidFill>
              </a:rPr>
              <a:t>15</a:t>
            </a:r>
            <a:r>
              <a:rPr lang="en-US" b="1" baseline="30000" dirty="0"/>
              <a:t> </a:t>
            </a:r>
            <a:r>
              <a:rPr lang="en-US" dirty="0"/>
              <a:t>If anyone's work is burned up, he will suffer loss, though he himself will be saved, but only as through fire.</a:t>
            </a:r>
          </a:p>
          <a:p>
            <a:pPr marL="0" indent="0">
              <a:buNone/>
            </a:pPr>
            <a:endParaRPr lang="en-US" dirty="0"/>
          </a:p>
          <a:p>
            <a:r>
              <a:rPr lang="en-US" dirty="0"/>
              <a:t>If it’s the wrong kind of work, it’ll vanish forever</a:t>
            </a:r>
          </a:p>
          <a:p>
            <a:r>
              <a:rPr lang="en-US" dirty="0"/>
              <a:t>Make sure your work survives the fire</a:t>
            </a:r>
          </a:p>
          <a:p>
            <a:pPr lvl="1"/>
            <a:r>
              <a:rPr lang="en-US" dirty="0"/>
              <a:t>Ask him to reveal if the work you’re doing is worthy</a:t>
            </a:r>
          </a:p>
          <a:p>
            <a:r>
              <a:rPr lang="en-US" dirty="0"/>
              <a:t>Even if your work is the wrong kind, you still will be saved</a:t>
            </a:r>
          </a:p>
          <a:p>
            <a:endParaRPr lang="en-US" dirty="0"/>
          </a:p>
        </p:txBody>
      </p:sp>
    </p:spTree>
    <p:extLst>
      <p:ext uri="{BB962C8B-B14F-4D97-AF65-F5344CB8AC3E}">
        <p14:creationId xmlns:p14="http://schemas.microsoft.com/office/powerpoint/2010/main" val="346214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3:16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rPr>
              <a:t>16</a:t>
            </a:r>
            <a:r>
              <a:rPr lang="en-US" dirty="0"/>
              <a:t> Do you not know that you are God's temple and that God's Spirit dwells in you?</a:t>
            </a:r>
          </a:p>
          <a:p>
            <a:pPr marL="0" indent="0">
              <a:buNone/>
            </a:pPr>
            <a:endParaRPr lang="en-US" dirty="0"/>
          </a:p>
          <a:p>
            <a:r>
              <a:rPr lang="en-US" dirty="0"/>
              <a:t>Our bodies are temples (vessels/dwelling places) of the Holy Spirit</a:t>
            </a:r>
          </a:p>
          <a:p>
            <a:pPr lvl="1"/>
            <a:r>
              <a:rPr lang="en-US" dirty="0"/>
              <a:t>This is where He lives</a:t>
            </a:r>
          </a:p>
          <a:p>
            <a:r>
              <a:rPr lang="en-US" dirty="0"/>
              <a:t>Greek word is </a:t>
            </a:r>
            <a:r>
              <a:rPr lang="en-US" i="1" dirty="0"/>
              <a:t>naos </a:t>
            </a:r>
            <a:r>
              <a:rPr lang="en-US" dirty="0"/>
              <a:t>(for temple) which means sanctuary, the actual place of God’s dwelling, in contrast to </a:t>
            </a:r>
            <a:r>
              <a:rPr lang="en-US" i="1" dirty="0"/>
              <a:t>hieron</a:t>
            </a:r>
            <a:r>
              <a:rPr lang="en-US" dirty="0"/>
              <a:t>, which is a temple area in general</a:t>
            </a:r>
          </a:p>
          <a:p>
            <a:pPr marL="457200" lvl="1" indent="0">
              <a:buNone/>
            </a:pPr>
            <a:endParaRPr lang="en-US" dirty="0"/>
          </a:p>
        </p:txBody>
      </p:sp>
    </p:spTree>
    <p:extLst>
      <p:ext uri="{BB962C8B-B14F-4D97-AF65-F5344CB8AC3E}">
        <p14:creationId xmlns:p14="http://schemas.microsoft.com/office/powerpoint/2010/main" val="273558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3:17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rPr>
              <a:t>17</a:t>
            </a:r>
            <a:r>
              <a:rPr lang="en-US" b="1" baseline="30000" dirty="0"/>
              <a:t> </a:t>
            </a:r>
            <a:r>
              <a:rPr lang="en-US" dirty="0"/>
              <a:t>If anyone destroys God's temple, God will destroy him. For God's temple is holy, and you are that temple.</a:t>
            </a:r>
          </a:p>
          <a:p>
            <a:endParaRPr lang="en-US" dirty="0"/>
          </a:p>
          <a:p>
            <a:r>
              <a:rPr lang="en-US" dirty="0"/>
              <a:t>This is referring to those who try to tear down His church</a:t>
            </a:r>
          </a:p>
          <a:p>
            <a:r>
              <a:rPr lang="en-US" dirty="0"/>
              <a:t>As an example, a disagreement on what’s best for the community of believers is not as serious as blocking or running what God wants to do</a:t>
            </a:r>
          </a:p>
          <a:p>
            <a:pPr marL="457200" lvl="1" indent="0">
              <a:buNone/>
            </a:pPr>
            <a:endParaRPr lang="en-US" dirty="0"/>
          </a:p>
        </p:txBody>
      </p:sp>
    </p:spTree>
    <p:extLst>
      <p:ext uri="{BB962C8B-B14F-4D97-AF65-F5344CB8AC3E}">
        <p14:creationId xmlns:p14="http://schemas.microsoft.com/office/powerpoint/2010/main" val="237835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21B14-37DF-6AE4-BEB4-537142CA694C}"/>
              </a:ext>
            </a:extLst>
          </p:cNvPr>
          <p:cNvSpPr>
            <a:spLocks noGrp="1"/>
          </p:cNvSpPr>
          <p:nvPr>
            <p:ph type="title"/>
          </p:nvPr>
        </p:nvSpPr>
        <p:spPr/>
        <p:txBody>
          <a:bodyPr/>
          <a:lstStyle/>
          <a:p>
            <a:r>
              <a:rPr lang="en-CA" dirty="0"/>
              <a:t>Review on </a:t>
            </a:r>
            <a:r>
              <a:rPr lang="en-CA" b="1" dirty="0">
                <a:solidFill>
                  <a:schemeClr val="accent4">
                    <a:lumMod val="60000"/>
                    <a:lumOff val="40000"/>
                  </a:schemeClr>
                </a:solidFill>
              </a:rPr>
              <a:t>1 Corinthians 2</a:t>
            </a:r>
          </a:p>
        </p:txBody>
      </p:sp>
      <p:sp>
        <p:nvSpPr>
          <p:cNvPr id="3" name="Content Placeholder 2">
            <a:extLst>
              <a:ext uri="{FF2B5EF4-FFF2-40B4-BE49-F238E27FC236}">
                <a16:creationId xmlns:a16="http://schemas.microsoft.com/office/drawing/2014/main" id="{0C0AE44E-A357-A4C8-B51D-887257EC5267}"/>
              </a:ext>
            </a:extLst>
          </p:cNvPr>
          <p:cNvSpPr>
            <a:spLocks noGrp="1"/>
          </p:cNvSpPr>
          <p:nvPr>
            <p:ph idx="1"/>
          </p:nvPr>
        </p:nvSpPr>
        <p:spPr/>
        <p:txBody>
          <a:bodyPr>
            <a:normAutofit lnSpcReduction="10000"/>
          </a:bodyPr>
          <a:lstStyle/>
          <a:p>
            <a:pPr marL="0" indent="0">
              <a:buNone/>
            </a:pPr>
            <a:r>
              <a:rPr lang="en-CA" sz="4400" b="1" dirty="0">
                <a:solidFill>
                  <a:schemeClr val="accent4">
                    <a:lumMod val="60000"/>
                    <a:lumOff val="40000"/>
                  </a:schemeClr>
                </a:solidFill>
              </a:rPr>
              <a:t>1 Corinthians 2:1-5</a:t>
            </a:r>
            <a:r>
              <a:rPr lang="en-CA" sz="4400" dirty="0"/>
              <a:t> – Proclaiming Christ Crucified</a:t>
            </a:r>
          </a:p>
          <a:p>
            <a:pPr marL="0" indent="0">
              <a:buNone/>
            </a:pPr>
            <a:endParaRPr lang="en-CA" sz="4400" dirty="0"/>
          </a:p>
          <a:p>
            <a:r>
              <a:rPr lang="en-CA" sz="4400" dirty="0"/>
              <a:t>Paul’s message was emphasized on preaching Christ crucified</a:t>
            </a:r>
          </a:p>
          <a:p>
            <a:r>
              <a:rPr lang="en-CA" sz="4400" dirty="0"/>
              <a:t>Gospel was demonstrated by the power of the Holy Spirit, not eloquence</a:t>
            </a:r>
          </a:p>
        </p:txBody>
      </p:sp>
    </p:spTree>
    <p:extLst>
      <p:ext uri="{BB962C8B-B14F-4D97-AF65-F5344CB8AC3E}">
        <p14:creationId xmlns:p14="http://schemas.microsoft.com/office/powerpoint/2010/main" val="4039456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3:18-20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rPr>
              <a:t>18</a:t>
            </a:r>
            <a:r>
              <a:rPr lang="en-US" b="1" baseline="30000" dirty="0"/>
              <a:t> </a:t>
            </a:r>
            <a:r>
              <a:rPr lang="en-US" dirty="0"/>
              <a:t>Let no one deceive himself. If anyone among you thinks that he is wise in this age, let him become a fool that he may become wise.</a:t>
            </a:r>
          </a:p>
          <a:p>
            <a:pPr marL="0" indent="0">
              <a:buNone/>
            </a:pPr>
            <a:r>
              <a:rPr lang="en-US" b="1" dirty="0">
                <a:solidFill>
                  <a:schemeClr val="accent4">
                    <a:lumMod val="60000"/>
                    <a:lumOff val="40000"/>
                  </a:schemeClr>
                </a:solidFill>
              </a:rPr>
              <a:t>19</a:t>
            </a:r>
            <a:r>
              <a:rPr lang="en-US" b="1" baseline="30000" dirty="0"/>
              <a:t> </a:t>
            </a:r>
            <a:r>
              <a:rPr lang="en-US" dirty="0"/>
              <a:t>For the wisdom of this world is folly with God. For it is written, “He catches the wise in their craftiness,”</a:t>
            </a:r>
          </a:p>
          <a:p>
            <a:pPr marL="0" indent="0">
              <a:buNone/>
            </a:pPr>
            <a:r>
              <a:rPr lang="en-US" b="1" dirty="0">
                <a:solidFill>
                  <a:schemeClr val="accent4">
                    <a:lumMod val="60000"/>
                    <a:lumOff val="40000"/>
                  </a:schemeClr>
                </a:solidFill>
              </a:rPr>
              <a:t>20</a:t>
            </a:r>
            <a:r>
              <a:rPr lang="en-US" b="1" baseline="30000" dirty="0"/>
              <a:t> </a:t>
            </a:r>
            <a:r>
              <a:rPr lang="en-US" dirty="0"/>
              <a:t>and again, “The Lord knows the thoughts of the wise, that they are futile.”</a:t>
            </a:r>
          </a:p>
          <a:p>
            <a:r>
              <a:rPr lang="en-US" dirty="0"/>
              <a:t>It’s better to assume you’re wrong than insist you’re right</a:t>
            </a:r>
          </a:p>
          <a:p>
            <a:r>
              <a:rPr lang="en-US" dirty="0"/>
              <a:t>When you’re a fool in the world’s eyes, you’re wise in His eyes</a:t>
            </a:r>
          </a:p>
          <a:p>
            <a:r>
              <a:rPr lang="en-US" dirty="0"/>
              <a:t>You can never become wise without being a fool for Him</a:t>
            </a:r>
          </a:p>
          <a:p>
            <a:pPr marL="457200" lvl="1" indent="0">
              <a:buNone/>
            </a:pPr>
            <a:endParaRPr lang="en-US" dirty="0"/>
          </a:p>
        </p:txBody>
      </p:sp>
    </p:spTree>
    <p:extLst>
      <p:ext uri="{BB962C8B-B14F-4D97-AF65-F5344CB8AC3E}">
        <p14:creationId xmlns:p14="http://schemas.microsoft.com/office/powerpoint/2010/main" val="289992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3:21-23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fontScale="92500" lnSpcReduction="20000"/>
          </a:bodyPr>
          <a:lstStyle/>
          <a:p>
            <a:pPr marL="0" indent="0">
              <a:buNone/>
            </a:pPr>
            <a:r>
              <a:rPr lang="en-US" b="1" dirty="0">
                <a:solidFill>
                  <a:schemeClr val="accent4">
                    <a:lumMod val="60000"/>
                    <a:lumOff val="40000"/>
                  </a:schemeClr>
                </a:solidFill>
              </a:rPr>
              <a:t>21</a:t>
            </a:r>
            <a:r>
              <a:rPr lang="en-US" b="1" baseline="30000" dirty="0"/>
              <a:t> </a:t>
            </a:r>
            <a:r>
              <a:rPr lang="en-US" dirty="0"/>
              <a:t>So let no one boast in men. For all things are yours,</a:t>
            </a:r>
          </a:p>
          <a:p>
            <a:pPr marL="0" indent="0">
              <a:buNone/>
            </a:pPr>
            <a:r>
              <a:rPr lang="en-US" b="1" dirty="0">
                <a:solidFill>
                  <a:schemeClr val="accent4">
                    <a:lumMod val="60000"/>
                    <a:lumOff val="40000"/>
                  </a:schemeClr>
                </a:solidFill>
              </a:rPr>
              <a:t>22</a:t>
            </a:r>
            <a:r>
              <a:rPr lang="en-US" b="1" baseline="30000" dirty="0"/>
              <a:t> </a:t>
            </a:r>
            <a:r>
              <a:rPr lang="en-US" dirty="0"/>
              <a:t>whether Paul or Apollos or Cephas or the world or life or death or the present or the future—all are yours,</a:t>
            </a:r>
          </a:p>
          <a:p>
            <a:pPr marL="0" indent="0">
              <a:buNone/>
            </a:pPr>
            <a:r>
              <a:rPr lang="en-US" b="1" dirty="0">
                <a:solidFill>
                  <a:schemeClr val="accent4">
                    <a:lumMod val="60000"/>
                    <a:lumOff val="40000"/>
                  </a:schemeClr>
                </a:solidFill>
              </a:rPr>
              <a:t>23</a:t>
            </a:r>
            <a:r>
              <a:rPr lang="en-US" b="1" baseline="30000" dirty="0"/>
              <a:t> </a:t>
            </a:r>
            <a:r>
              <a:rPr lang="en-US" dirty="0"/>
              <a:t>and you are Christ's, and Christ is God’s.</a:t>
            </a:r>
          </a:p>
          <a:p>
            <a:r>
              <a:rPr lang="en-US" dirty="0"/>
              <a:t>We tend to be more excited to be with influential and famous people than to be with God</a:t>
            </a:r>
          </a:p>
          <a:p>
            <a:r>
              <a:rPr lang="en-US" dirty="0"/>
              <a:t>There’s no sense in fighting over things offered by different people because we all possess things in Christ and it’s ALL shared among the church of believers</a:t>
            </a:r>
          </a:p>
          <a:p>
            <a:r>
              <a:rPr lang="en-US" dirty="0"/>
              <a:t>Death is our servant, not our master</a:t>
            </a:r>
          </a:p>
          <a:p>
            <a:r>
              <a:rPr lang="en-US" dirty="0"/>
              <a:t>The whole universe is yours in Christ</a:t>
            </a:r>
          </a:p>
          <a:p>
            <a:pPr lvl="1"/>
            <a:r>
              <a:rPr lang="en-US" dirty="0"/>
              <a:t>Since everything is ours in Christ, that’s our TRUE liberty as Christians</a:t>
            </a:r>
          </a:p>
          <a:p>
            <a:endParaRPr lang="en-US" dirty="0"/>
          </a:p>
          <a:p>
            <a:pPr marL="457200" lvl="1" indent="0">
              <a:buNone/>
            </a:pPr>
            <a:endParaRPr lang="en-US" dirty="0"/>
          </a:p>
        </p:txBody>
      </p:sp>
    </p:spTree>
    <p:extLst>
      <p:ext uri="{BB962C8B-B14F-4D97-AF65-F5344CB8AC3E}">
        <p14:creationId xmlns:p14="http://schemas.microsoft.com/office/powerpoint/2010/main" val="230577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1A683-BBE3-55D4-6F9A-BB799F319F8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08330C1-DAFA-4319-63DB-2C8ABF9F12B2}"/>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1305990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21B14-37DF-6AE4-BEB4-537142CA694C}"/>
              </a:ext>
            </a:extLst>
          </p:cNvPr>
          <p:cNvSpPr>
            <a:spLocks noGrp="1"/>
          </p:cNvSpPr>
          <p:nvPr>
            <p:ph type="title"/>
          </p:nvPr>
        </p:nvSpPr>
        <p:spPr/>
        <p:txBody>
          <a:bodyPr/>
          <a:lstStyle/>
          <a:p>
            <a:r>
              <a:rPr lang="en-CA" dirty="0"/>
              <a:t>Review on </a:t>
            </a:r>
            <a:r>
              <a:rPr lang="en-CA" b="1" dirty="0">
                <a:solidFill>
                  <a:schemeClr val="accent4">
                    <a:lumMod val="60000"/>
                    <a:lumOff val="40000"/>
                  </a:schemeClr>
                </a:solidFill>
              </a:rPr>
              <a:t>1 Corinthians 2</a:t>
            </a:r>
          </a:p>
        </p:txBody>
      </p:sp>
      <p:sp>
        <p:nvSpPr>
          <p:cNvPr id="3" name="Content Placeholder 2">
            <a:extLst>
              <a:ext uri="{FF2B5EF4-FFF2-40B4-BE49-F238E27FC236}">
                <a16:creationId xmlns:a16="http://schemas.microsoft.com/office/drawing/2014/main" id="{0C0AE44E-A357-A4C8-B51D-887257EC5267}"/>
              </a:ext>
            </a:extLst>
          </p:cNvPr>
          <p:cNvSpPr>
            <a:spLocks noGrp="1"/>
          </p:cNvSpPr>
          <p:nvPr>
            <p:ph idx="1"/>
          </p:nvPr>
        </p:nvSpPr>
        <p:spPr/>
        <p:txBody>
          <a:bodyPr>
            <a:normAutofit fontScale="77500" lnSpcReduction="20000"/>
          </a:bodyPr>
          <a:lstStyle/>
          <a:p>
            <a:pPr marL="0" indent="0">
              <a:buNone/>
            </a:pPr>
            <a:r>
              <a:rPr lang="en-CA" sz="4400" b="1" dirty="0">
                <a:solidFill>
                  <a:schemeClr val="accent4">
                    <a:lumMod val="60000"/>
                    <a:lumOff val="40000"/>
                  </a:schemeClr>
                </a:solidFill>
              </a:rPr>
              <a:t>1 Corinthians 2:6-16</a:t>
            </a:r>
            <a:r>
              <a:rPr lang="en-CA" sz="4400" dirty="0"/>
              <a:t> – Wisdom from the Spirit</a:t>
            </a:r>
          </a:p>
          <a:p>
            <a:pPr marL="0" indent="0">
              <a:buNone/>
            </a:pPr>
            <a:endParaRPr lang="en-CA" sz="4400" dirty="0"/>
          </a:p>
          <a:p>
            <a:r>
              <a:rPr lang="en-CA" sz="4400" dirty="0"/>
              <a:t>Spiritual wisdom is only obtained when you’re born again</a:t>
            </a:r>
          </a:p>
          <a:p>
            <a:r>
              <a:rPr lang="en-CA" sz="4400" dirty="0"/>
              <a:t>All believers have access to the same spiritual wisdom, but not all have equal kinds of wisdom</a:t>
            </a:r>
          </a:p>
          <a:p>
            <a:r>
              <a:rPr lang="en-CA" sz="4400" dirty="0"/>
              <a:t>Natural man can’t discern spiritual things</a:t>
            </a:r>
          </a:p>
          <a:p>
            <a:r>
              <a:rPr lang="en-CA" sz="4400" dirty="0"/>
              <a:t>If natural man could, then Jesus wouldn’t be crucified</a:t>
            </a:r>
          </a:p>
          <a:p>
            <a:r>
              <a:rPr lang="en-CA" sz="4400" dirty="0"/>
              <a:t>Every believer can communicate and fellowship with each other because they all have the same Spirit</a:t>
            </a:r>
          </a:p>
        </p:txBody>
      </p:sp>
    </p:spTree>
    <p:extLst>
      <p:ext uri="{BB962C8B-B14F-4D97-AF65-F5344CB8AC3E}">
        <p14:creationId xmlns:p14="http://schemas.microsoft.com/office/powerpoint/2010/main" val="247792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646E-A752-9723-8E45-B8CD28622EE1}"/>
              </a:ext>
            </a:extLst>
          </p:cNvPr>
          <p:cNvSpPr>
            <a:spLocks noGrp="1"/>
          </p:cNvSpPr>
          <p:nvPr>
            <p:ph type="ctrTitle"/>
          </p:nvPr>
        </p:nvSpPr>
        <p:spPr/>
        <p:txBody>
          <a:bodyPr/>
          <a:lstStyle/>
          <a:p>
            <a:r>
              <a:rPr lang="en-US" dirty="0"/>
              <a:t>1 Corinthians 3 </a:t>
            </a:r>
          </a:p>
        </p:txBody>
      </p:sp>
      <p:sp>
        <p:nvSpPr>
          <p:cNvPr id="3" name="Subtitle 2">
            <a:extLst>
              <a:ext uri="{FF2B5EF4-FFF2-40B4-BE49-F238E27FC236}">
                <a16:creationId xmlns:a16="http://schemas.microsoft.com/office/drawing/2014/main" id="{FBD39D17-03B2-F8A3-E960-0E580A6DCAD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67466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3:1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fontScale="92500" lnSpcReduction="20000"/>
          </a:bodyPr>
          <a:lstStyle/>
          <a:p>
            <a:pPr marL="0" indent="0">
              <a:buNone/>
            </a:pPr>
            <a:r>
              <a:rPr lang="en-US" sz="3500" b="1" dirty="0">
                <a:solidFill>
                  <a:schemeClr val="accent4">
                    <a:lumMod val="60000"/>
                    <a:lumOff val="40000"/>
                  </a:schemeClr>
                </a:solidFill>
              </a:rPr>
              <a:t>1</a:t>
            </a:r>
            <a:r>
              <a:rPr lang="en-US" sz="3500" dirty="0"/>
              <a:t> But I, brothers, could not address you as spiritual people, but as people of the flesh, as infants in Christ.</a:t>
            </a:r>
          </a:p>
          <a:p>
            <a:pPr marL="0" indent="0">
              <a:buNone/>
            </a:pPr>
            <a:endParaRPr lang="en-US" dirty="0"/>
          </a:p>
          <a:p>
            <a:r>
              <a:rPr lang="en-US" sz="3900" dirty="0"/>
              <a:t>Paul calls the believers of Corinth carnal people rather than spiritual people – they’re infants in Christ, being fed milk instead of solid food</a:t>
            </a:r>
          </a:p>
          <a:p>
            <a:r>
              <a:rPr lang="en-US" sz="3900" dirty="0"/>
              <a:t>Some have issue with the concept of “carnal Christians”</a:t>
            </a:r>
          </a:p>
          <a:p>
            <a:r>
              <a:rPr lang="en-US" sz="3900" dirty="0"/>
              <a:t>Sometimes our flesh takes precedent in our lives at times</a:t>
            </a:r>
          </a:p>
          <a:p>
            <a:pPr marL="0" indent="0">
              <a:buNone/>
            </a:pPr>
            <a:endParaRPr lang="en-US" dirty="0"/>
          </a:p>
        </p:txBody>
      </p:sp>
    </p:spTree>
    <p:extLst>
      <p:ext uri="{BB962C8B-B14F-4D97-AF65-F5344CB8AC3E}">
        <p14:creationId xmlns:p14="http://schemas.microsoft.com/office/powerpoint/2010/main" val="164171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3:1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lnSpcReduction="10000"/>
          </a:bodyPr>
          <a:lstStyle/>
          <a:p>
            <a:r>
              <a:rPr lang="en-US" sz="3900" dirty="0"/>
              <a:t>Paul uses the word “</a:t>
            </a:r>
            <a:r>
              <a:rPr lang="en-US" sz="3900" i="1" dirty="0" err="1"/>
              <a:t>sarkikos</a:t>
            </a:r>
            <a:r>
              <a:rPr lang="en-US" sz="3900" dirty="0"/>
              <a:t>” to describe them (flesh)</a:t>
            </a:r>
          </a:p>
          <a:p>
            <a:r>
              <a:rPr lang="en-US" sz="3900" dirty="0"/>
              <a:t>Not same as “</a:t>
            </a:r>
            <a:r>
              <a:rPr lang="en-US" sz="3900" i="1" dirty="0" err="1"/>
              <a:t>sarkinos</a:t>
            </a:r>
            <a:r>
              <a:rPr lang="en-US" sz="3900" dirty="0"/>
              <a:t>” used in </a:t>
            </a:r>
            <a:r>
              <a:rPr lang="en-US" sz="3900" b="1" dirty="0">
                <a:solidFill>
                  <a:schemeClr val="accent4">
                    <a:lumMod val="60000"/>
                    <a:lumOff val="40000"/>
                  </a:schemeClr>
                </a:solidFill>
              </a:rPr>
              <a:t>2 Corinthians 3:3</a:t>
            </a:r>
            <a:r>
              <a:rPr lang="en-US" sz="3900" dirty="0"/>
              <a:t> that talks about the flesh of the body (characteristic of being human):</a:t>
            </a:r>
          </a:p>
          <a:p>
            <a:pPr lvl="1"/>
            <a:r>
              <a:rPr lang="en-US" sz="3400" b="1" dirty="0">
                <a:solidFill>
                  <a:schemeClr val="accent4">
                    <a:lumMod val="60000"/>
                    <a:lumOff val="40000"/>
                  </a:schemeClr>
                </a:solidFill>
              </a:rPr>
              <a:t>And you show that you are a letter from Christ delivered by us, written not with ink but with the Spirit of the living God, not on tablets of stone but on tablets of human hearts (</a:t>
            </a:r>
            <a:r>
              <a:rPr lang="en-US" sz="3400" b="1" i="1" dirty="0" err="1"/>
              <a:t>sarkinos</a:t>
            </a:r>
            <a:r>
              <a:rPr lang="en-US" sz="3400" b="1" dirty="0">
                <a:solidFill>
                  <a:schemeClr val="accent4">
                    <a:lumMod val="60000"/>
                    <a:lumOff val="40000"/>
                  </a:schemeClr>
                </a:solidFill>
              </a:rPr>
              <a:t>).</a:t>
            </a:r>
            <a:endParaRPr lang="en-US" sz="3800" b="1" dirty="0">
              <a:solidFill>
                <a:schemeClr val="accent4">
                  <a:lumMod val="60000"/>
                  <a:lumOff val="40000"/>
                </a:schemeClr>
              </a:solidFill>
            </a:endParaRPr>
          </a:p>
          <a:p>
            <a:endParaRPr lang="en-US" dirty="0"/>
          </a:p>
        </p:txBody>
      </p:sp>
    </p:spTree>
    <p:extLst>
      <p:ext uri="{BB962C8B-B14F-4D97-AF65-F5344CB8AC3E}">
        <p14:creationId xmlns:p14="http://schemas.microsoft.com/office/powerpoint/2010/main" val="3808855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3:1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lnSpcReduction="10000"/>
          </a:bodyPr>
          <a:lstStyle/>
          <a:p>
            <a:r>
              <a:rPr lang="en-US" sz="3600" dirty="0"/>
              <a:t>Paul laid out 3 categories of people:</a:t>
            </a:r>
          </a:p>
          <a:p>
            <a:pPr lvl="1"/>
            <a:r>
              <a:rPr lang="en-US" sz="3200" dirty="0"/>
              <a:t>Natural man [</a:t>
            </a:r>
            <a:r>
              <a:rPr lang="en-US" sz="3200" b="1" dirty="0">
                <a:solidFill>
                  <a:schemeClr val="accent4">
                    <a:lumMod val="60000"/>
                    <a:lumOff val="40000"/>
                  </a:schemeClr>
                </a:solidFill>
              </a:rPr>
              <a:t>1 Corinthians 2:14</a:t>
            </a:r>
            <a:r>
              <a:rPr lang="en-US" sz="3200" dirty="0"/>
              <a:t>] – who is patterned after Adam and rejects the things of the Spirit</a:t>
            </a:r>
          </a:p>
          <a:p>
            <a:pPr lvl="1"/>
            <a:r>
              <a:rPr lang="en-US" sz="3200" dirty="0"/>
              <a:t>Spiritual man [</a:t>
            </a:r>
            <a:r>
              <a:rPr lang="en-US" sz="3200" b="1" dirty="0">
                <a:solidFill>
                  <a:schemeClr val="accent4">
                    <a:lumMod val="60000"/>
                    <a:lumOff val="40000"/>
                  </a:schemeClr>
                </a:solidFill>
              </a:rPr>
              <a:t>1 Corinthians 2:15</a:t>
            </a:r>
            <a:r>
              <a:rPr lang="en-US" sz="3200" dirty="0"/>
              <a:t>] – who knows the things of God</a:t>
            </a:r>
          </a:p>
          <a:p>
            <a:pPr lvl="1"/>
            <a:r>
              <a:rPr lang="en-US" sz="3200" dirty="0"/>
              <a:t>Carnal man [</a:t>
            </a:r>
            <a:r>
              <a:rPr lang="en-US" sz="3200" b="1" dirty="0">
                <a:solidFill>
                  <a:schemeClr val="accent4">
                    <a:lumMod val="60000"/>
                    <a:lumOff val="40000"/>
                  </a:schemeClr>
                </a:solidFill>
              </a:rPr>
              <a:t>1 Corinthians 3:1</a:t>
            </a:r>
            <a:r>
              <a:rPr lang="en-US" sz="3200" dirty="0"/>
              <a:t>] – who knows the things of God yet still shows characteristics of the flesh</a:t>
            </a:r>
          </a:p>
          <a:p>
            <a:r>
              <a:rPr lang="en-US" sz="3600" dirty="0"/>
              <a:t>Corinth believers had an inflated view of their spirituality, thinking they were ready for deeper things</a:t>
            </a:r>
          </a:p>
        </p:txBody>
      </p:sp>
    </p:spTree>
    <p:extLst>
      <p:ext uri="{BB962C8B-B14F-4D97-AF65-F5344CB8AC3E}">
        <p14:creationId xmlns:p14="http://schemas.microsoft.com/office/powerpoint/2010/main" val="394929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3:2-3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fontScale="55000" lnSpcReduction="20000"/>
          </a:bodyPr>
          <a:lstStyle/>
          <a:p>
            <a:pPr marL="0" indent="0">
              <a:buNone/>
            </a:pPr>
            <a:r>
              <a:rPr lang="en-US" sz="5400" b="1" dirty="0">
                <a:solidFill>
                  <a:schemeClr val="accent4">
                    <a:lumMod val="60000"/>
                    <a:lumOff val="40000"/>
                  </a:schemeClr>
                </a:solidFill>
              </a:rPr>
              <a:t>2</a:t>
            </a:r>
            <a:r>
              <a:rPr lang="en-US" sz="5400" dirty="0"/>
              <a:t> I fed you with milk, not solid food, for you were not ready for it. And even now you are not yet ready,</a:t>
            </a:r>
          </a:p>
          <a:p>
            <a:pPr marL="0" indent="0">
              <a:buNone/>
            </a:pPr>
            <a:r>
              <a:rPr lang="en-US" sz="5400" b="1" dirty="0">
                <a:solidFill>
                  <a:schemeClr val="accent4">
                    <a:lumMod val="60000"/>
                    <a:lumOff val="40000"/>
                  </a:schemeClr>
                </a:solidFill>
              </a:rPr>
              <a:t>3</a:t>
            </a:r>
            <a:r>
              <a:rPr lang="en-US" sz="5400" b="1" baseline="30000" dirty="0"/>
              <a:t> </a:t>
            </a:r>
            <a:r>
              <a:rPr lang="en-US" sz="5400" dirty="0"/>
              <a:t>for you are still of the flesh. For while there is jealousy and strife among you, are you not of the flesh and behaving only in a human way?</a:t>
            </a:r>
            <a:endParaRPr lang="en-US" sz="5100" dirty="0"/>
          </a:p>
          <a:p>
            <a:endParaRPr lang="en-US" sz="3600" dirty="0"/>
          </a:p>
          <a:p>
            <a:r>
              <a:rPr lang="en-US" sz="4400" dirty="0"/>
              <a:t>Milk and solid food speaks of degrees, not kinds… like different levels of understanding…</a:t>
            </a:r>
          </a:p>
          <a:p>
            <a:r>
              <a:rPr lang="en-US" sz="4400" dirty="0"/>
              <a:t>For example, every doctrine that can be taught in seminary can be taught to children, but just not in the same words</a:t>
            </a:r>
            <a:endParaRPr lang="en-US" sz="4400" b="1" dirty="0">
              <a:solidFill>
                <a:schemeClr val="accent4">
                  <a:lumMod val="60000"/>
                  <a:lumOff val="40000"/>
                </a:schemeClr>
              </a:solidFill>
            </a:endParaRPr>
          </a:p>
          <a:p>
            <a:r>
              <a:rPr lang="en-US" sz="4400" dirty="0"/>
              <a:t>No part of gospel that we are authorized to keep back from people, every believer in every degree of understanding has access to the same teaching</a:t>
            </a:r>
          </a:p>
        </p:txBody>
      </p:sp>
    </p:spTree>
    <p:extLst>
      <p:ext uri="{BB962C8B-B14F-4D97-AF65-F5344CB8AC3E}">
        <p14:creationId xmlns:p14="http://schemas.microsoft.com/office/powerpoint/2010/main" val="422405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3:2-3 (ESV)</a:t>
            </a:r>
            <a:r>
              <a:rPr lang="en-US" dirty="0"/>
              <a:t> Divisions in the Church</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fontScale="92500" lnSpcReduction="10000"/>
          </a:bodyPr>
          <a:lstStyle/>
          <a:p>
            <a:r>
              <a:rPr lang="en-US" sz="4000" dirty="0"/>
              <a:t>Believers at Corinth weren’t ready to receive solid food because they were still on spiritual “junk food” – same as our eating habits to grow healthy</a:t>
            </a:r>
          </a:p>
          <a:p>
            <a:r>
              <a:rPr lang="en-US" sz="4000" dirty="0"/>
              <a:t>Some can’t take in solid food because their “taste buds” are so accustomed to the spiritual junk food</a:t>
            </a:r>
          </a:p>
          <a:p>
            <a:r>
              <a:rPr lang="en-US" sz="4000" dirty="0"/>
              <a:t>Their jealousy and strife were no different than that of the world, meaning they were acting no different (being a light to the world)</a:t>
            </a:r>
          </a:p>
          <a:p>
            <a:endParaRPr lang="en-US" sz="4000" dirty="0"/>
          </a:p>
        </p:txBody>
      </p:sp>
    </p:spTree>
    <p:extLst>
      <p:ext uri="{BB962C8B-B14F-4D97-AF65-F5344CB8AC3E}">
        <p14:creationId xmlns:p14="http://schemas.microsoft.com/office/powerpoint/2010/main" val="347531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5188</TotalTime>
  <Words>2948</Words>
  <Application>Microsoft Office PowerPoint</Application>
  <PresentationFormat>Widescreen</PresentationFormat>
  <Paragraphs>194</Paragraphs>
  <Slides>22</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system-ui</vt:lpstr>
      <vt:lpstr>Office Theme</vt:lpstr>
      <vt:lpstr>1 Corinthians 2 </vt:lpstr>
      <vt:lpstr>Review on 1 Corinthians 2</vt:lpstr>
      <vt:lpstr>Review on 1 Corinthians 2</vt:lpstr>
      <vt:lpstr>1 Corinthians 3 </vt:lpstr>
      <vt:lpstr>1 Corinthians 3:1 (ESV) Divisions in the Church</vt:lpstr>
      <vt:lpstr>1 Corinthians 3:1 (ESV) Divisions in the Church</vt:lpstr>
      <vt:lpstr>1 Corinthians 3:1 (ESV) Divisions in the Church</vt:lpstr>
      <vt:lpstr>1 Corinthians 3:2-3 (ESV) Divisions in the Church</vt:lpstr>
      <vt:lpstr>1 Corinthians 3:2-3 (ESV) Divisions in the Church</vt:lpstr>
      <vt:lpstr>1 Corinthians 3:4-5 (ESV) Divisions in the Church</vt:lpstr>
      <vt:lpstr>1 Corinthians 3:6-8 (ESV) Divisions in the Church</vt:lpstr>
      <vt:lpstr>1 Corinthians 3:6-8 (ESV) Divisions in the Church</vt:lpstr>
      <vt:lpstr>1 Corinthians 3:9 (ESV) Divisions in the Church</vt:lpstr>
      <vt:lpstr>1 Corinthians 3:10-11 (ESV) Divisions in the Church</vt:lpstr>
      <vt:lpstr>1 Corinthians 3:12-13 (ESV) Divisions in the Church</vt:lpstr>
      <vt:lpstr>1 Corinthians 3:12-13 (ESV) Divisions in the Church</vt:lpstr>
      <vt:lpstr>1 Corinthians 3:14-15 (ESV) Divisions in the Church</vt:lpstr>
      <vt:lpstr>1 Corinthians 3:16 (ESV) Divisions in the Church</vt:lpstr>
      <vt:lpstr>1 Corinthians 3:17 (ESV) Divisions in the Church</vt:lpstr>
      <vt:lpstr>1 Corinthians 3:18-20 (ESV) Divisions in the Church</vt:lpstr>
      <vt:lpstr>1 Corinthians 3:21-23 (ESV) Divisions in the Church</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Corinthians </dc:title>
  <dc:creator>Bill Lewis</dc:creator>
  <cp:lastModifiedBy>Wanda J Warkentin</cp:lastModifiedBy>
  <cp:revision>85</cp:revision>
  <dcterms:created xsi:type="dcterms:W3CDTF">2023-05-18T17:31:35Z</dcterms:created>
  <dcterms:modified xsi:type="dcterms:W3CDTF">2023-09-23T21:50:40Z</dcterms:modified>
</cp:coreProperties>
</file>