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4" r:id="rId2"/>
    <p:sldId id="419" r:id="rId3"/>
    <p:sldId id="420" r:id="rId4"/>
    <p:sldId id="431" r:id="rId5"/>
    <p:sldId id="424" r:id="rId6"/>
    <p:sldId id="423" r:id="rId7"/>
    <p:sldId id="425" r:id="rId8"/>
    <p:sldId id="426" r:id="rId9"/>
    <p:sldId id="427" r:id="rId10"/>
    <p:sldId id="432" r:id="rId11"/>
    <p:sldId id="428" r:id="rId12"/>
    <p:sldId id="429" r:id="rId13"/>
    <p:sldId id="433" r:id="rId14"/>
    <p:sldId id="430" r:id="rId15"/>
    <p:sldId id="421" r:id="rId16"/>
    <p:sldId id="38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183D85-6D8C-4C72-9482-938A6E73C5D5}" v="75" dt="2023-10-08T06:28:57.2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95" autoAdjust="0"/>
    <p:restoredTop sz="79415" autoAdjust="0"/>
  </p:normalViewPr>
  <p:slideViewPr>
    <p:cSldViewPr snapToGrid="0">
      <p:cViewPr varScale="1">
        <p:scale>
          <a:sx n="88" d="100"/>
          <a:sy n="88" d="100"/>
        </p:scale>
        <p:origin x="148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2F183D85-6D8C-4C72-9482-938A6E73C5D5}"/>
    <pc:docChg chg="custSel addSld delSld modSld sldOrd">
      <pc:chgData name="Michael Bloomfield" userId="f70212b848e07b29" providerId="LiveId" clId="{2F183D85-6D8C-4C72-9482-938A6E73C5D5}" dt="2023-10-08T06:28:57.272" v="240"/>
      <pc:docMkLst>
        <pc:docMk/>
      </pc:docMkLst>
      <pc:sldChg chg="del">
        <pc:chgData name="Michael Bloomfield" userId="f70212b848e07b29" providerId="LiveId" clId="{2F183D85-6D8C-4C72-9482-938A6E73C5D5}" dt="2023-10-08T05:50:26.572" v="226" actId="47"/>
        <pc:sldMkLst>
          <pc:docMk/>
          <pc:sldMk cId="1074179610" sldId="352"/>
        </pc:sldMkLst>
      </pc:sldChg>
      <pc:sldChg chg="del">
        <pc:chgData name="Michael Bloomfield" userId="f70212b848e07b29" providerId="LiveId" clId="{2F183D85-6D8C-4C72-9482-938A6E73C5D5}" dt="2023-10-08T05:50:26.572" v="226" actId="47"/>
        <pc:sldMkLst>
          <pc:docMk/>
          <pc:sldMk cId="1102458825" sldId="385"/>
        </pc:sldMkLst>
      </pc:sldChg>
      <pc:sldChg chg="del">
        <pc:chgData name="Michael Bloomfield" userId="f70212b848e07b29" providerId="LiveId" clId="{2F183D85-6D8C-4C72-9482-938A6E73C5D5}" dt="2023-10-08T05:50:26.572" v="226" actId="47"/>
        <pc:sldMkLst>
          <pc:docMk/>
          <pc:sldMk cId="530033249" sldId="387"/>
        </pc:sldMkLst>
      </pc:sldChg>
      <pc:sldChg chg="del">
        <pc:chgData name="Michael Bloomfield" userId="f70212b848e07b29" providerId="LiveId" clId="{2F183D85-6D8C-4C72-9482-938A6E73C5D5}" dt="2023-10-08T05:50:26.572" v="226" actId="47"/>
        <pc:sldMkLst>
          <pc:docMk/>
          <pc:sldMk cId="3043948544" sldId="389"/>
        </pc:sldMkLst>
      </pc:sldChg>
      <pc:sldChg chg="del">
        <pc:chgData name="Michael Bloomfield" userId="f70212b848e07b29" providerId="LiveId" clId="{2F183D85-6D8C-4C72-9482-938A6E73C5D5}" dt="2023-10-08T05:50:26.572" v="226" actId="47"/>
        <pc:sldMkLst>
          <pc:docMk/>
          <pc:sldMk cId="1457302246" sldId="390"/>
        </pc:sldMkLst>
      </pc:sldChg>
      <pc:sldChg chg="del">
        <pc:chgData name="Michael Bloomfield" userId="f70212b848e07b29" providerId="LiveId" clId="{2F183D85-6D8C-4C72-9482-938A6E73C5D5}" dt="2023-10-08T05:50:26.572" v="226" actId="47"/>
        <pc:sldMkLst>
          <pc:docMk/>
          <pc:sldMk cId="1175301274" sldId="391"/>
        </pc:sldMkLst>
      </pc:sldChg>
      <pc:sldChg chg="del">
        <pc:chgData name="Michael Bloomfield" userId="f70212b848e07b29" providerId="LiveId" clId="{2F183D85-6D8C-4C72-9482-938A6E73C5D5}" dt="2023-10-08T05:50:26.572" v="226" actId="47"/>
        <pc:sldMkLst>
          <pc:docMk/>
          <pc:sldMk cId="139836984" sldId="392"/>
        </pc:sldMkLst>
      </pc:sldChg>
      <pc:sldChg chg="del">
        <pc:chgData name="Michael Bloomfield" userId="f70212b848e07b29" providerId="LiveId" clId="{2F183D85-6D8C-4C72-9482-938A6E73C5D5}" dt="2023-10-08T05:50:26.572" v="226" actId="47"/>
        <pc:sldMkLst>
          <pc:docMk/>
          <pc:sldMk cId="3323920119" sldId="393"/>
        </pc:sldMkLst>
      </pc:sldChg>
      <pc:sldChg chg="del">
        <pc:chgData name="Michael Bloomfield" userId="f70212b848e07b29" providerId="LiveId" clId="{2F183D85-6D8C-4C72-9482-938A6E73C5D5}" dt="2023-10-08T05:50:26.572" v="226" actId="47"/>
        <pc:sldMkLst>
          <pc:docMk/>
          <pc:sldMk cId="415184404" sldId="394"/>
        </pc:sldMkLst>
      </pc:sldChg>
      <pc:sldChg chg="del">
        <pc:chgData name="Michael Bloomfield" userId="f70212b848e07b29" providerId="LiveId" clId="{2F183D85-6D8C-4C72-9482-938A6E73C5D5}" dt="2023-10-08T05:50:26.572" v="226" actId="47"/>
        <pc:sldMkLst>
          <pc:docMk/>
          <pc:sldMk cId="230129607" sldId="395"/>
        </pc:sldMkLst>
      </pc:sldChg>
      <pc:sldChg chg="del">
        <pc:chgData name="Michael Bloomfield" userId="f70212b848e07b29" providerId="LiveId" clId="{2F183D85-6D8C-4C72-9482-938A6E73C5D5}" dt="2023-10-08T05:50:26.572" v="226" actId="47"/>
        <pc:sldMkLst>
          <pc:docMk/>
          <pc:sldMk cId="4120253561" sldId="396"/>
        </pc:sldMkLst>
      </pc:sldChg>
      <pc:sldChg chg="del">
        <pc:chgData name="Michael Bloomfield" userId="f70212b848e07b29" providerId="LiveId" clId="{2F183D85-6D8C-4C72-9482-938A6E73C5D5}" dt="2023-10-08T05:50:39.844" v="227" actId="47"/>
        <pc:sldMkLst>
          <pc:docMk/>
          <pc:sldMk cId="1775737703" sldId="398"/>
        </pc:sldMkLst>
      </pc:sldChg>
      <pc:sldChg chg="del">
        <pc:chgData name="Michael Bloomfield" userId="f70212b848e07b29" providerId="LiveId" clId="{2F183D85-6D8C-4C72-9482-938A6E73C5D5}" dt="2023-10-08T05:50:39.844" v="227" actId="47"/>
        <pc:sldMkLst>
          <pc:docMk/>
          <pc:sldMk cId="973448335" sldId="400"/>
        </pc:sldMkLst>
      </pc:sldChg>
      <pc:sldChg chg="del">
        <pc:chgData name="Michael Bloomfield" userId="f70212b848e07b29" providerId="LiveId" clId="{2F183D85-6D8C-4C72-9482-938A6E73C5D5}" dt="2023-10-08T05:50:26.572" v="226" actId="47"/>
        <pc:sldMkLst>
          <pc:docMk/>
          <pc:sldMk cId="3363271667" sldId="404"/>
        </pc:sldMkLst>
      </pc:sldChg>
      <pc:sldChg chg="del">
        <pc:chgData name="Michael Bloomfield" userId="f70212b848e07b29" providerId="LiveId" clId="{2F183D85-6D8C-4C72-9482-938A6E73C5D5}" dt="2023-10-08T05:50:26.572" v="226" actId="47"/>
        <pc:sldMkLst>
          <pc:docMk/>
          <pc:sldMk cId="3188027179" sldId="405"/>
        </pc:sldMkLst>
      </pc:sldChg>
      <pc:sldChg chg="del">
        <pc:chgData name="Michael Bloomfield" userId="f70212b848e07b29" providerId="LiveId" clId="{2F183D85-6D8C-4C72-9482-938A6E73C5D5}" dt="2023-10-08T05:50:26.572" v="226" actId="47"/>
        <pc:sldMkLst>
          <pc:docMk/>
          <pc:sldMk cId="387726033" sldId="406"/>
        </pc:sldMkLst>
      </pc:sldChg>
      <pc:sldChg chg="del">
        <pc:chgData name="Michael Bloomfield" userId="f70212b848e07b29" providerId="LiveId" clId="{2F183D85-6D8C-4C72-9482-938A6E73C5D5}" dt="2023-10-08T05:50:26.572" v="226" actId="47"/>
        <pc:sldMkLst>
          <pc:docMk/>
          <pc:sldMk cId="832087021" sldId="407"/>
        </pc:sldMkLst>
      </pc:sldChg>
      <pc:sldChg chg="del">
        <pc:chgData name="Michael Bloomfield" userId="f70212b848e07b29" providerId="LiveId" clId="{2F183D85-6D8C-4C72-9482-938A6E73C5D5}" dt="2023-10-08T05:50:26.572" v="226" actId="47"/>
        <pc:sldMkLst>
          <pc:docMk/>
          <pc:sldMk cId="1102605078" sldId="408"/>
        </pc:sldMkLst>
      </pc:sldChg>
      <pc:sldChg chg="del">
        <pc:chgData name="Michael Bloomfield" userId="f70212b848e07b29" providerId="LiveId" clId="{2F183D85-6D8C-4C72-9482-938A6E73C5D5}" dt="2023-10-08T05:50:26.572" v="226" actId="47"/>
        <pc:sldMkLst>
          <pc:docMk/>
          <pc:sldMk cId="1345952604" sldId="409"/>
        </pc:sldMkLst>
      </pc:sldChg>
      <pc:sldChg chg="del">
        <pc:chgData name="Michael Bloomfield" userId="f70212b848e07b29" providerId="LiveId" clId="{2F183D85-6D8C-4C72-9482-938A6E73C5D5}" dt="2023-10-08T05:50:26.572" v="226" actId="47"/>
        <pc:sldMkLst>
          <pc:docMk/>
          <pc:sldMk cId="1628088349" sldId="410"/>
        </pc:sldMkLst>
      </pc:sldChg>
      <pc:sldChg chg="del">
        <pc:chgData name="Michael Bloomfield" userId="f70212b848e07b29" providerId="LiveId" clId="{2F183D85-6D8C-4C72-9482-938A6E73C5D5}" dt="2023-10-08T05:50:26.572" v="226" actId="47"/>
        <pc:sldMkLst>
          <pc:docMk/>
          <pc:sldMk cId="103672308" sldId="411"/>
        </pc:sldMkLst>
      </pc:sldChg>
      <pc:sldChg chg="del">
        <pc:chgData name="Michael Bloomfield" userId="f70212b848e07b29" providerId="LiveId" clId="{2F183D85-6D8C-4C72-9482-938A6E73C5D5}" dt="2023-10-08T05:50:26.572" v="226" actId="47"/>
        <pc:sldMkLst>
          <pc:docMk/>
          <pc:sldMk cId="3809076093" sldId="412"/>
        </pc:sldMkLst>
      </pc:sldChg>
      <pc:sldChg chg="del">
        <pc:chgData name="Michael Bloomfield" userId="f70212b848e07b29" providerId="LiveId" clId="{2F183D85-6D8C-4C72-9482-938A6E73C5D5}" dt="2023-10-08T05:50:26.572" v="226" actId="47"/>
        <pc:sldMkLst>
          <pc:docMk/>
          <pc:sldMk cId="437156639" sldId="413"/>
        </pc:sldMkLst>
      </pc:sldChg>
      <pc:sldChg chg="del">
        <pc:chgData name="Michael Bloomfield" userId="f70212b848e07b29" providerId="LiveId" clId="{2F183D85-6D8C-4C72-9482-938A6E73C5D5}" dt="2023-10-08T05:50:26.572" v="226" actId="47"/>
        <pc:sldMkLst>
          <pc:docMk/>
          <pc:sldMk cId="973062249" sldId="414"/>
        </pc:sldMkLst>
      </pc:sldChg>
      <pc:sldChg chg="del">
        <pc:chgData name="Michael Bloomfield" userId="f70212b848e07b29" providerId="LiveId" clId="{2F183D85-6D8C-4C72-9482-938A6E73C5D5}" dt="2023-10-08T05:50:26.572" v="226" actId="47"/>
        <pc:sldMkLst>
          <pc:docMk/>
          <pc:sldMk cId="3942468909" sldId="415"/>
        </pc:sldMkLst>
      </pc:sldChg>
      <pc:sldChg chg="del">
        <pc:chgData name="Michael Bloomfield" userId="f70212b848e07b29" providerId="LiveId" clId="{2F183D85-6D8C-4C72-9482-938A6E73C5D5}" dt="2023-10-08T05:50:26.572" v="226" actId="47"/>
        <pc:sldMkLst>
          <pc:docMk/>
          <pc:sldMk cId="2224596168" sldId="416"/>
        </pc:sldMkLst>
      </pc:sldChg>
      <pc:sldChg chg="del">
        <pc:chgData name="Michael Bloomfield" userId="f70212b848e07b29" providerId="LiveId" clId="{2F183D85-6D8C-4C72-9482-938A6E73C5D5}" dt="2023-10-08T05:50:26.572" v="226" actId="47"/>
        <pc:sldMkLst>
          <pc:docMk/>
          <pc:sldMk cId="2856218731" sldId="417"/>
        </pc:sldMkLst>
      </pc:sldChg>
      <pc:sldChg chg="del">
        <pc:chgData name="Michael Bloomfield" userId="f70212b848e07b29" providerId="LiveId" clId="{2F183D85-6D8C-4C72-9482-938A6E73C5D5}" dt="2023-10-08T05:50:26.572" v="226" actId="47"/>
        <pc:sldMkLst>
          <pc:docMk/>
          <pc:sldMk cId="1111839743" sldId="418"/>
        </pc:sldMkLst>
      </pc:sldChg>
      <pc:sldChg chg="ord">
        <pc:chgData name="Michael Bloomfield" userId="f70212b848e07b29" providerId="LiveId" clId="{2F183D85-6D8C-4C72-9482-938A6E73C5D5}" dt="2023-10-08T05:50:09.510" v="225"/>
        <pc:sldMkLst>
          <pc:docMk/>
          <pc:sldMk cId="1220439198" sldId="421"/>
        </pc:sldMkLst>
      </pc:sldChg>
      <pc:sldChg chg="addSp modSp add del mod">
        <pc:chgData name="Michael Bloomfield" userId="f70212b848e07b29" providerId="LiveId" clId="{2F183D85-6D8C-4C72-9482-938A6E73C5D5}" dt="2023-10-08T06:28:23.675" v="239" actId="47"/>
        <pc:sldMkLst>
          <pc:docMk/>
          <pc:sldMk cId="1643148334" sldId="422"/>
        </pc:sldMkLst>
        <pc:spChg chg="add mod">
          <ac:chgData name="Michael Bloomfield" userId="f70212b848e07b29" providerId="LiveId" clId="{2F183D85-6D8C-4C72-9482-938A6E73C5D5}" dt="2023-10-08T04:02:13.955" v="22" actId="207"/>
          <ac:spMkLst>
            <pc:docMk/>
            <pc:sldMk cId="1643148334" sldId="422"/>
            <ac:spMk id="2" creationId="{66212CCF-05F8-920B-F55A-BB4581C026A4}"/>
          </ac:spMkLst>
        </pc:spChg>
      </pc:sldChg>
      <pc:sldChg chg="modSp add mod">
        <pc:chgData name="Michael Bloomfield" userId="f70212b848e07b29" providerId="LiveId" clId="{2F183D85-6D8C-4C72-9482-938A6E73C5D5}" dt="2023-10-08T04:30:04.236" v="50" actId="207"/>
        <pc:sldMkLst>
          <pc:docMk/>
          <pc:sldMk cId="753062196" sldId="423"/>
        </pc:sldMkLst>
        <pc:spChg chg="mod">
          <ac:chgData name="Michael Bloomfield" userId="f70212b848e07b29" providerId="LiveId" clId="{2F183D85-6D8C-4C72-9482-938A6E73C5D5}" dt="2023-10-08T04:30:04.236" v="50" actId="207"/>
          <ac:spMkLst>
            <pc:docMk/>
            <pc:sldMk cId="753062196" sldId="423"/>
            <ac:spMk id="2" creationId="{66212CCF-05F8-920B-F55A-BB4581C026A4}"/>
          </ac:spMkLst>
        </pc:spChg>
      </pc:sldChg>
      <pc:sldChg chg="add">
        <pc:chgData name="Michael Bloomfield" userId="f70212b848e07b29" providerId="LiveId" clId="{2F183D85-6D8C-4C72-9482-938A6E73C5D5}" dt="2023-10-08T04:28:28.759" v="34"/>
        <pc:sldMkLst>
          <pc:docMk/>
          <pc:sldMk cId="2052562449" sldId="424"/>
        </pc:sldMkLst>
      </pc:sldChg>
      <pc:sldChg chg="modSp add mod">
        <pc:chgData name="Michael Bloomfield" userId="f70212b848e07b29" providerId="LiveId" clId="{2F183D85-6D8C-4C72-9482-938A6E73C5D5}" dt="2023-10-08T04:46:58.273" v="61" actId="207"/>
        <pc:sldMkLst>
          <pc:docMk/>
          <pc:sldMk cId="1604452340" sldId="425"/>
        </pc:sldMkLst>
        <pc:spChg chg="mod">
          <ac:chgData name="Michael Bloomfield" userId="f70212b848e07b29" providerId="LiveId" clId="{2F183D85-6D8C-4C72-9482-938A6E73C5D5}" dt="2023-10-08T04:46:58.273" v="61" actId="207"/>
          <ac:spMkLst>
            <pc:docMk/>
            <pc:sldMk cId="1604452340" sldId="425"/>
            <ac:spMk id="2" creationId="{66212CCF-05F8-920B-F55A-BB4581C026A4}"/>
          </ac:spMkLst>
        </pc:spChg>
      </pc:sldChg>
      <pc:sldChg chg="modSp add mod">
        <pc:chgData name="Michael Bloomfield" userId="f70212b848e07b29" providerId="LiveId" clId="{2F183D85-6D8C-4C72-9482-938A6E73C5D5}" dt="2023-10-08T05:21:32.477" v="84" actId="255"/>
        <pc:sldMkLst>
          <pc:docMk/>
          <pc:sldMk cId="3458699596" sldId="426"/>
        </pc:sldMkLst>
        <pc:spChg chg="mod">
          <ac:chgData name="Michael Bloomfield" userId="f70212b848e07b29" providerId="LiveId" clId="{2F183D85-6D8C-4C72-9482-938A6E73C5D5}" dt="2023-10-08T05:21:32.477" v="84" actId="255"/>
          <ac:spMkLst>
            <pc:docMk/>
            <pc:sldMk cId="3458699596" sldId="426"/>
            <ac:spMk id="2" creationId="{66212CCF-05F8-920B-F55A-BB4581C026A4}"/>
          </ac:spMkLst>
        </pc:spChg>
      </pc:sldChg>
      <pc:sldChg chg="modSp add mod">
        <pc:chgData name="Michael Bloomfield" userId="f70212b848e07b29" providerId="LiveId" clId="{2F183D85-6D8C-4C72-9482-938A6E73C5D5}" dt="2023-10-08T05:26:52.435" v="113" actId="20577"/>
        <pc:sldMkLst>
          <pc:docMk/>
          <pc:sldMk cId="685799357" sldId="427"/>
        </pc:sldMkLst>
        <pc:spChg chg="mod">
          <ac:chgData name="Michael Bloomfield" userId="f70212b848e07b29" providerId="LiveId" clId="{2F183D85-6D8C-4C72-9482-938A6E73C5D5}" dt="2023-10-08T05:26:52.435" v="113" actId="20577"/>
          <ac:spMkLst>
            <pc:docMk/>
            <pc:sldMk cId="685799357" sldId="427"/>
            <ac:spMk id="2" creationId="{66212CCF-05F8-920B-F55A-BB4581C026A4}"/>
          </ac:spMkLst>
        </pc:spChg>
      </pc:sldChg>
      <pc:sldChg chg="addSp delSp modSp add mod">
        <pc:chgData name="Michael Bloomfield" userId="f70212b848e07b29" providerId="LiveId" clId="{2F183D85-6D8C-4C72-9482-938A6E73C5D5}" dt="2023-10-08T05:29:35.675" v="180" actId="1038"/>
        <pc:sldMkLst>
          <pc:docMk/>
          <pc:sldMk cId="1513398594" sldId="428"/>
        </pc:sldMkLst>
        <pc:spChg chg="del">
          <ac:chgData name="Michael Bloomfield" userId="f70212b848e07b29" providerId="LiveId" clId="{2F183D85-6D8C-4C72-9482-938A6E73C5D5}" dt="2023-10-08T05:28:56.158" v="133" actId="478"/>
          <ac:spMkLst>
            <pc:docMk/>
            <pc:sldMk cId="1513398594" sldId="428"/>
            <ac:spMk id="2" creationId="{66212CCF-05F8-920B-F55A-BB4581C026A4}"/>
          </ac:spMkLst>
        </pc:spChg>
        <pc:spChg chg="add del mod">
          <ac:chgData name="Michael Bloomfield" userId="f70212b848e07b29" providerId="LiveId" clId="{2F183D85-6D8C-4C72-9482-938A6E73C5D5}" dt="2023-10-08T05:29:00.027" v="134" actId="478"/>
          <ac:spMkLst>
            <pc:docMk/>
            <pc:sldMk cId="1513398594" sldId="428"/>
            <ac:spMk id="4" creationId="{363C6470-6180-CE25-ABAF-FC9072FE6F2E}"/>
          </ac:spMkLst>
        </pc:spChg>
        <pc:picChg chg="add mod">
          <ac:chgData name="Michael Bloomfield" userId="f70212b848e07b29" providerId="LiveId" clId="{2F183D85-6D8C-4C72-9482-938A6E73C5D5}" dt="2023-10-08T05:29:35.675" v="180" actId="1038"/>
          <ac:picMkLst>
            <pc:docMk/>
            <pc:sldMk cId="1513398594" sldId="428"/>
            <ac:picMk id="2050" creationId="{6B596454-3932-D73A-F4B5-F9C6FE9873F4}"/>
          </ac:picMkLst>
        </pc:picChg>
      </pc:sldChg>
      <pc:sldChg chg="addSp delSp modSp add del mod">
        <pc:chgData name="Michael Bloomfield" userId="f70212b848e07b29" providerId="LiveId" clId="{2F183D85-6D8C-4C72-9482-938A6E73C5D5}" dt="2023-10-08T05:28:47.065" v="131" actId="47"/>
        <pc:sldMkLst>
          <pc:docMk/>
          <pc:sldMk cId="3816150794" sldId="428"/>
        </pc:sldMkLst>
        <pc:spChg chg="del mod">
          <ac:chgData name="Michael Bloomfield" userId="f70212b848e07b29" providerId="LiveId" clId="{2F183D85-6D8C-4C72-9482-938A6E73C5D5}" dt="2023-10-08T05:28:40.331" v="129" actId="478"/>
          <ac:spMkLst>
            <pc:docMk/>
            <pc:sldMk cId="3816150794" sldId="428"/>
            <ac:spMk id="2" creationId="{66212CCF-05F8-920B-F55A-BB4581C026A4}"/>
          </ac:spMkLst>
        </pc:spChg>
        <pc:spChg chg="add mod">
          <ac:chgData name="Michael Bloomfield" userId="f70212b848e07b29" providerId="LiveId" clId="{2F183D85-6D8C-4C72-9482-938A6E73C5D5}" dt="2023-10-08T05:28:40.331" v="129" actId="478"/>
          <ac:spMkLst>
            <pc:docMk/>
            <pc:sldMk cId="3816150794" sldId="428"/>
            <ac:spMk id="3" creationId="{A26A7637-A58D-C846-8717-012C666DBD12}"/>
          </ac:spMkLst>
        </pc:spChg>
        <pc:picChg chg="del">
          <ac:chgData name="Michael Bloomfield" userId="f70212b848e07b29" providerId="LiveId" clId="{2F183D85-6D8C-4C72-9482-938A6E73C5D5}" dt="2023-10-08T05:28:43.347" v="130" actId="478"/>
          <ac:picMkLst>
            <pc:docMk/>
            <pc:sldMk cId="3816150794" sldId="428"/>
            <ac:picMk id="6" creationId="{1ABE1F99-2FF5-3DB9-A59A-93E73462037B}"/>
          </ac:picMkLst>
        </pc:picChg>
        <pc:picChg chg="add del mod">
          <ac:chgData name="Michael Bloomfield" userId="f70212b848e07b29" providerId="LiveId" clId="{2F183D85-6D8C-4C72-9482-938A6E73C5D5}" dt="2023-10-08T05:28:40.331" v="129" actId="478"/>
          <ac:picMkLst>
            <pc:docMk/>
            <pc:sldMk cId="3816150794" sldId="428"/>
            <ac:picMk id="1026" creationId="{9F9A5602-0562-476C-0859-C4F2343DF860}"/>
          </ac:picMkLst>
        </pc:picChg>
      </pc:sldChg>
      <pc:sldChg chg="addSp delSp modSp add mod">
        <pc:chgData name="Michael Bloomfield" userId="f70212b848e07b29" providerId="LiveId" clId="{2F183D85-6D8C-4C72-9482-938A6E73C5D5}" dt="2023-10-08T05:39:49.403" v="195" actId="478"/>
        <pc:sldMkLst>
          <pc:docMk/>
          <pc:sldMk cId="3221367908" sldId="429"/>
        </pc:sldMkLst>
        <pc:spChg chg="del mod">
          <ac:chgData name="Michael Bloomfield" userId="f70212b848e07b29" providerId="LiveId" clId="{2F183D85-6D8C-4C72-9482-938A6E73C5D5}" dt="2023-10-08T05:38:54.422" v="186" actId="478"/>
          <ac:spMkLst>
            <pc:docMk/>
            <pc:sldMk cId="3221367908" sldId="429"/>
            <ac:spMk id="2" creationId="{66212CCF-05F8-920B-F55A-BB4581C026A4}"/>
          </ac:spMkLst>
        </pc:spChg>
        <pc:spChg chg="add del mod">
          <ac:chgData name="Michael Bloomfield" userId="f70212b848e07b29" providerId="LiveId" clId="{2F183D85-6D8C-4C72-9482-938A6E73C5D5}" dt="2023-10-08T05:38:57.635" v="187" actId="478"/>
          <ac:spMkLst>
            <pc:docMk/>
            <pc:sldMk cId="3221367908" sldId="429"/>
            <ac:spMk id="4" creationId="{7480B2F5-2F7A-0A23-0518-3C2C1A278707}"/>
          </ac:spMkLst>
        </pc:spChg>
        <pc:picChg chg="add mod">
          <ac:chgData name="Michael Bloomfield" userId="f70212b848e07b29" providerId="LiveId" clId="{2F183D85-6D8C-4C72-9482-938A6E73C5D5}" dt="2023-10-08T05:39:12.778" v="191" actId="1076"/>
          <ac:picMkLst>
            <pc:docMk/>
            <pc:sldMk cId="3221367908" sldId="429"/>
            <ac:picMk id="3074" creationId="{45D8A07A-4196-3FAE-FBFB-CCD863C5B5FB}"/>
          </ac:picMkLst>
        </pc:picChg>
        <pc:picChg chg="add del mod">
          <ac:chgData name="Michael Bloomfield" userId="f70212b848e07b29" providerId="LiveId" clId="{2F183D85-6D8C-4C72-9482-938A6E73C5D5}" dt="2023-10-08T05:39:49.403" v="195" actId="478"/>
          <ac:picMkLst>
            <pc:docMk/>
            <pc:sldMk cId="3221367908" sldId="429"/>
            <ac:picMk id="3076" creationId="{5D05B537-1572-D07A-F26A-B8019AFDBE5B}"/>
          </ac:picMkLst>
        </pc:picChg>
      </pc:sldChg>
      <pc:sldChg chg="add">
        <pc:chgData name="Michael Bloomfield" userId="f70212b848e07b29" providerId="LiveId" clId="{2F183D85-6D8C-4C72-9482-938A6E73C5D5}" dt="2023-10-08T05:39:55.600" v="196"/>
        <pc:sldMkLst>
          <pc:docMk/>
          <pc:sldMk cId="2772001083" sldId="430"/>
        </pc:sldMkLst>
      </pc:sldChg>
      <pc:sldChg chg="modSp add mod">
        <pc:chgData name="Michael Bloomfield" userId="f70212b848e07b29" providerId="LiveId" clId="{2F183D85-6D8C-4C72-9482-938A6E73C5D5}" dt="2023-10-08T05:49:36.402" v="223" actId="207"/>
        <pc:sldMkLst>
          <pc:docMk/>
          <pc:sldMk cId="2230054517" sldId="431"/>
        </pc:sldMkLst>
        <pc:spChg chg="mod">
          <ac:chgData name="Michael Bloomfield" userId="f70212b848e07b29" providerId="LiveId" clId="{2F183D85-6D8C-4C72-9482-938A6E73C5D5}" dt="2023-10-08T05:49:36.402" v="223" actId="207"/>
          <ac:spMkLst>
            <pc:docMk/>
            <pc:sldMk cId="2230054517" sldId="431"/>
            <ac:spMk id="2" creationId="{66212CCF-05F8-920B-F55A-BB4581C026A4}"/>
          </ac:spMkLst>
        </pc:spChg>
      </pc:sldChg>
      <pc:sldChg chg="modSp add mod">
        <pc:chgData name="Michael Bloomfield" userId="f70212b848e07b29" providerId="LiveId" clId="{2F183D85-6D8C-4C72-9482-938A6E73C5D5}" dt="2023-10-08T06:07:06.442" v="238" actId="207"/>
        <pc:sldMkLst>
          <pc:docMk/>
          <pc:sldMk cId="3977390549" sldId="432"/>
        </pc:sldMkLst>
        <pc:spChg chg="mod">
          <ac:chgData name="Michael Bloomfield" userId="f70212b848e07b29" providerId="LiveId" clId="{2F183D85-6D8C-4C72-9482-938A6E73C5D5}" dt="2023-10-08T06:07:06.442" v="238" actId="207"/>
          <ac:spMkLst>
            <pc:docMk/>
            <pc:sldMk cId="3977390549" sldId="432"/>
            <ac:spMk id="2" creationId="{66212CCF-05F8-920B-F55A-BB4581C026A4}"/>
          </ac:spMkLst>
        </pc:spChg>
      </pc:sldChg>
      <pc:sldChg chg="add">
        <pc:chgData name="Michael Bloomfield" userId="f70212b848e07b29" providerId="LiveId" clId="{2F183D85-6D8C-4C72-9482-938A6E73C5D5}" dt="2023-10-08T06:28:57.272" v="240"/>
        <pc:sldMkLst>
          <pc:docMk/>
          <pc:sldMk cId="3025126243" sldId="43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AB7B8-319B-4D91-AE61-BF71616768EB}" type="datetimeFigureOut">
              <a:rPr lang="en-US" smtClean="0"/>
              <a:t>10/7/2023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99A0DF-53A1-482B-A484-88C8CF04E445}" type="slidenum">
              <a:rPr lang="en-US" smtClean="0"/>
              <a:t>‹#›</a:t>
            </a:fld>
            <a:endParaRPr lang="en-US"/>
          </a:p>
        </p:txBody>
      </p:sp>
    </p:spTree>
    <p:extLst>
      <p:ext uri="{BB962C8B-B14F-4D97-AF65-F5344CB8AC3E}">
        <p14:creationId xmlns:p14="http://schemas.microsoft.com/office/powerpoint/2010/main" val="1538500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99A0DF-53A1-482B-A484-88C8CF04E445}" type="slidenum">
              <a:rPr lang="en-US" smtClean="0"/>
              <a:t>12</a:t>
            </a:fld>
            <a:endParaRPr lang="en-US"/>
          </a:p>
        </p:txBody>
      </p:sp>
    </p:spTree>
    <p:extLst>
      <p:ext uri="{BB962C8B-B14F-4D97-AF65-F5344CB8AC3E}">
        <p14:creationId xmlns:p14="http://schemas.microsoft.com/office/powerpoint/2010/main" val="292446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47E80-E55C-4EA0-B0EF-60445B19EE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B2AD87-9266-44AA-B5BF-9433BEEAD1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4E322E-DEE4-43E8-95B4-AE47784A6835}"/>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5" name="Footer Placeholder 4">
            <a:extLst>
              <a:ext uri="{FF2B5EF4-FFF2-40B4-BE49-F238E27FC236}">
                <a16:creationId xmlns:a16="http://schemas.microsoft.com/office/drawing/2014/main" id="{6FEEAF3F-8362-4D9F-BD6C-BE2AE1221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7DF68-629F-4020-938D-B0FE12C550DE}"/>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88159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36BAF-D212-4B72-BB0D-07E283F87F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A9C237-FE84-4FEA-BA30-5BC9F39836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DE4F89-0F03-4CA6-AD7B-A28C3602FFA7}"/>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5" name="Footer Placeholder 4">
            <a:extLst>
              <a:ext uri="{FF2B5EF4-FFF2-40B4-BE49-F238E27FC236}">
                <a16:creationId xmlns:a16="http://schemas.microsoft.com/office/drawing/2014/main" id="{7E5DFE14-4EAB-4CD8-AF80-E177CC1D5C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16C485-F819-4C90-A3C5-FD1FD4C377A2}"/>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568776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42C0CC-90AA-4FA6-B939-91F994E1A0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EA781B-D17C-4C0B-BAD9-9EE0948B32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E03654-0340-4147-8650-2BBF817BAD49}"/>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5" name="Footer Placeholder 4">
            <a:extLst>
              <a:ext uri="{FF2B5EF4-FFF2-40B4-BE49-F238E27FC236}">
                <a16:creationId xmlns:a16="http://schemas.microsoft.com/office/drawing/2014/main" id="{DCEA00C6-ADEC-44CC-9E71-6905EE6737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942FDD-2E77-43B3-9773-F2BB4CC70A25}"/>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53929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D2B96-E45C-4CC7-B939-F4B8F3AE8C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63A686-CFBB-4AA2-BE2D-2D738CAC93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2E59E0-9280-4B1C-BB50-1C1AD60B54B4}"/>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5" name="Footer Placeholder 4">
            <a:extLst>
              <a:ext uri="{FF2B5EF4-FFF2-40B4-BE49-F238E27FC236}">
                <a16:creationId xmlns:a16="http://schemas.microsoft.com/office/drawing/2014/main" id="{88A6143A-F80A-4B24-9C13-9AF229556F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52944C-D828-4B0F-97E7-2AAA645459E9}"/>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53275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40032-91B2-4904-B5A0-ABDBA0BF24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A77835-282D-49F7-B9EA-3C629AFF7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CBB6B4-0E5B-4A17-8935-70E8C0A05292}"/>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5" name="Footer Placeholder 4">
            <a:extLst>
              <a:ext uri="{FF2B5EF4-FFF2-40B4-BE49-F238E27FC236}">
                <a16:creationId xmlns:a16="http://schemas.microsoft.com/office/drawing/2014/main" id="{B9AA5650-312F-4490-B063-9668CE9AB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8405B0-C150-48C0-B626-62E7223FC69A}"/>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321277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72DD-8AE8-45B4-9AB6-95C5EDE4D9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725EB1-26DE-40EF-AA99-6CB962004B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2ADD51-FDA3-402E-AF20-D9DE6DE5B5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BFB578-FE45-4E00-82C7-92CE66E38831}"/>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6" name="Footer Placeholder 5">
            <a:extLst>
              <a:ext uri="{FF2B5EF4-FFF2-40B4-BE49-F238E27FC236}">
                <a16:creationId xmlns:a16="http://schemas.microsoft.com/office/drawing/2014/main" id="{2DC6C9F6-4687-4180-8F09-08F97B75F0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0F52C7-76E1-49FA-860B-C755ACDCC386}"/>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1613105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8482-F1FB-4396-A842-DE2C2FF979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C3670E-9F13-4E4D-BDCE-792DD5A702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4542D0-93FA-4934-BAB0-E7D7A65FC9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D7F242-E00D-4FF3-AF14-CC2F4969A7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993FDB-9EA5-42CC-94CE-B58AE36489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DED9ED-89AC-4ADB-986B-1FB432F9D4A5}"/>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8" name="Footer Placeholder 7">
            <a:extLst>
              <a:ext uri="{FF2B5EF4-FFF2-40B4-BE49-F238E27FC236}">
                <a16:creationId xmlns:a16="http://schemas.microsoft.com/office/drawing/2014/main" id="{149618E1-ECD4-4DDE-84D8-CB77E32B56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A19303-1F45-4AFF-8A7B-C58D0B3517ED}"/>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37421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728CD-77D6-4068-B8C1-C3344AFB2B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CD7533-DB96-475F-AC52-DB78FC8658FE}"/>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4" name="Footer Placeholder 3">
            <a:extLst>
              <a:ext uri="{FF2B5EF4-FFF2-40B4-BE49-F238E27FC236}">
                <a16:creationId xmlns:a16="http://schemas.microsoft.com/office/drawing/2014/main" id="{EA9B838B-7606-4EE2-83DE-046EB8DC7F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2622AA-82E4-442A-AD0B-63578201C608}"/>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2081270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31FDF2-F5E4-4B9A-8919-21F8F87032CB}"/>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3" name="Footer Placeholder 2">
            <a:extLst>
              <a:ext uri="{FF2B5EF4-FFF2-40B4-BE49-F238E27FC236}">
                <a16:creationId xmlns:a16="http://schemas.microsoft.com/office/drawing/2014/main" id="{04746E77-B927-4B7F-9763-9BC2228A0C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72B92A-DB8D-4E0D-A32A-4A492E1BC1D3}"/>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1452973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20B99-B3FD-4F74-985A-F939A5DED8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BA2347-84B3-4D1A-A30C-F85CB5A3CC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C77A972-98C7-492F-A3FA-2E82E2D4C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8E43B0-05B9-42BF-BBB2-F97238058B1E}"/>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6" name="Footer Placeholder 5">
            <a:extLst>
              <a:ext uri="{FF2B5EF4-FFF2-40B4-BE49-F238E27FC236}">
                <a16:creationId xmlns:a16="http://schemas.microsoft.com/office/drawing/2014/main" id="{AA96A71B-0145-4EA3-A669-102357B2C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61EA5D-4988-4B01-B2B0-5B4B37E6A0EE}"/>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429393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C74D0-BB36-4B67-9875-4F8AF84D71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002BAC-36DA-4A28-8D2A-1AA987AFA7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11C55B-2E94-4D66-868B-BE5B373378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A88D2D-EA40-4499-9EC7-8CF87DA9F453}"/>
              </a:ext>
            </a:extLst>
          </p:cNvPr>
          <p:cNvSpPr>
            <a:spLocks noGrp="1"/>
          </p:cNvSpPr>
          <p:nvPr>
            <p:ph type="dt" sz="half" idx="10"/>
          </p:nvPr>
        </p:nvSpPr>
        <p:spPr/>
        <p:txBody>
          <a:bodyPr/>
          <a:lstStyle/>
          <a:p>
            <a:fld id="{F28F5B64-A6D4-48DF-9A5D-C6AB002DDC58}" type="datetimeFigureOut">
              <a:rPr lang="en-US" smtClean="0"/>
              <a:t>10/7/2023</a:t>
            </a:fld>
            <a:endParaRPr lang="en-US"/>
          </a:p>
        </p:txBody>
      </p:sp>
      <p:sp>
        <p:nvSpPr>
          <p:cNvPr id="6" name="Footer Placeholder 5">
            <a:extLst>
              <a:ext uri="{FF2B5EF4-FFF2-40B4-BE49-F238E27FC236}">
                <a16:creationId xmlns:a16="http://schemas.microsoft.com/office/drawing/2014/main" id="{5E233DE6-726C-4162-AC6D-BD224CD133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10BAF8-EC5C-490C-84B3-C19780928056}"/>
              </a:ext>
            </a:extLst>
          </p:cNvPr>
          <p:cNvSpPr>
            <a:spLocks noGrp="1"/>
          </p:cNvSpPr>
          <p:nvPr>
            <p:ph type="sldNum" sz="quarter" idx="12"/>
          </p:nvPr>
        </p:nvSpPr>
        <p:spPr/>
        <p:txBody>
          <a:bodyPr/>
          <a:lstStyle/>
          <a:p>
            <a:fld id="{6F5FF0BD-895A-49DE-8E9C-C9D5AEA382BC}" type="slidenum">
              <a:rPr lang="en-US" smtClean="0"/>
              <a:t>‹#›</a:t>
            </a:fld>
            <a:endParaRPr lang="en-US"/>
          </a:p>
        </p:txBody>
      </p:sp>
    </p:spTree>
    <p:extLst>
      <p:ext uri="{BB962C8B-B14F-4D97-AF65-F5344CB8AC3E}">
        <p14:creationId xmlns:p14="http://schemas.microsoft.com/office/powerpoint/2010/main" val="15891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4E2A39-AA10-4F7F-B381-704B4BB51E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589E79-543F-4FFE-A6B5-F7A2CEC65E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CDAF96-A86D-4A56-9942-18210027AE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F5B64-A6D4-48DF-9A5D-C6AB002DDC58}" type="datetimeFigureOut">
              <a:rPr lang="en-US" smtClean="0"/>
              <a:t>10/7/2023</a:t>
            </a:fld>
            <a:endParaRPr lang="en-US"/>
          </a:p>
        </p:txBody>
      </p:sp>
      <p:sp>
        <p:nvSpPr>
          <p:cNvPr id="5" name="Footer Placeholder 4">
            <a:extLst>
              <a:ext uri="{FF2B5EF4-FFF2-40B4-BE49-F238E27FC236}">
                <a16:creationId xmlns:a16="http://schemas.microsoft.com/office/drawing/2014/main" id="{25606032-91EF-423E-8224-AE6101564B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312891-4880-4977-8DAD-540CE334CF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FF0BD-895A-49DE-8E9C-C9D5AEA382BC}" type="slidenum">
              <a:rPr lang="en-US" smtClean="0"/>
              <a:t>‹#›</a:t>
            </a:fld>
            <a:endParaRPr lang="en-US"/>
          </a:p>
        </p:txBody>
      </p:sp>
    </p:spTree>
    <p:extLst>
      <p:ext uri="{BB962C8B-B14F-4D97-AF65-F5344CB8AC3E}">
        <p14:creationId xmlns:p14="http://schemas.microsoft.com/office/powerpoint/2010/main" val="3485678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777307"/>
            <a:ext cx="12191998" cy="5895675"/>
          </a:xfrm>
        </p:spPr>
        <p:txBody>
          <a:bodyPr vert="horz" lIns="91440" tIns="45720" rIns="91440" bIns="45720" rtlCol="0" anchor="t">
            <a:noAutofit/>
          </a:bodyPr>
          <a:lstStyle/>
          <a:p>
            <a:r>
              <a:rPr lang="en-US" sz="8000" dirty="0">
                <a:solidFill>
                  <a:schemeClr val="bg1"/>
                </a:solidFill>
                <a:cs typeface="Calibri Light"/>
              </a:rPr>
              <a:t>Bethany Deaf Assembly</a:t>
            </a:r>
            <a:br>
              <a:rPr lang="en-US" sz="8000" dirty="0">
                <a:solidFill>
                  <a:schemeClr val="bg1"/>
                </a:solidFill>
                <a:cs typeface="Calibri Light"/>
              </a:rPr>
            </a:br>
            <a:r>
              <a:rPr lang="en-US" sz="2400" dirty="0">
                <a:cs typeface="Calibri Light"/>
              </a:rPr>
              <a:t>Jesus</a:t>
            </a:r>
            <a:br>
              <a:rPr lang="en-US" sz="8000" dirty="0">
                <a:cs typeface="Calibri Light"/>
              </a:rPr>
            </a:br>
            <a:r>
              <a:rPr lang="en-US" sz="8000" dirty="0">
                <a:solidFill>
                  <a:schemeClr val="bg1"/>
                </a:solidFill>
                <a:cs typeface="Calibri Light"/>
              </a:rPr>
              <a:t>www.BDAChurch.com</a:t>
            </a:r>
            <a:br>
              <a:rPr lang="en-US" sz="8000" dirty="0">
                <a:solidFill>
                  <a:schemeClr val="bg1"/>
                </a:solidFill>
                <a:cs typeface="Calibri Light"/>
              </a:rPr>
            </a:br>
            <a:r>
              <a:rPr lang="en-US" sz="2400" dirty="0">
                <a:cs typeface="Calibri Light"/>
              </a:rPr>
              <a:t>Jesus</a:t>
            </a:r>
            <a:br>
              <a:rPr lang="en-US" dirty="0">
                <a:cs typeface="Calibri Light"/>
              </a:rPr>
            </a:br>
            <a:r>
              <a:rPr lang="en-US" dirty="0">
                <a:solidFill>
                  <a:schemeClr val="bg1"/>
                </a:solidFill>
                <a:cs typeface="Calibri Light"/>
              </a:rPr>
              <a:t>Sermons | Events | Calendar | Give</a:t>
            </a:r>
            <a:br>
              <a:rPr lang="en-US" dirty="0">
                <a:solidFill>
                  <a:schemeClr val="bg1"/>
                </a:solidFill>
                <a:cs typeface="Calibri Light"/>
              </a:rPr>
            </a:br>
            <a:br>
              <a:rPr lang="en-US" dirty="0">
                <a:solidFill>
                  <a:schemeClr val="bg1"/>
                </a:solidFill>
                <a:cs typeface="Calibri Light"/>
              </a:rPr>
            </a:br>
            <a:r>
              <a:rPr lang="en-US" sz="5400" dirty="0">
                <a:solidFill>
                  <a:schemeClr val="bg1"/>
                </a:solidFill>
                <a:cs typeface="Calibri Light"/>
              </a:rPr>
              <a:t>{clear browser cache if you have issues}</a:t>
            </a:r>
          </a:p>
        </p:txBody>
      </p:sp>
    </p:spTree>
    <p:extLst>
      <p:ext uri="{BB962C8B-B14F-4D97-AF65-F5344CB8AC3E}">
        <p14:creationId xmlns:p14="http://schemas.microsoft.com/office/powerpoint/2010/main" val="1467021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2" name="Title 1">
            <a:extLst>
              <a:ext uri="{FF2B5EF4-FFF2-40B4-BE49-F238E27FC236}">
                <a16:creationId xmlns:a16="http://schemas.microsoft.com/office/drawing/2014/main" id="{66212CCF-05F8-920B-F55A-BB4581C026A4}"/>
              </a:ext>
            </a:extLst>
          </p:cNvPr>
          <p:cNvSpPr>
            <a:spLocks noGrp="1"/>
          </p:cNvSpPr>
          <p:nvPr>
            <p:ph type="ctrTitle"/>
          </p:nvPr>
        </p:nvSpPr>
        <p:spPr>
          <a:xfrm>
            <a:off x="1197429" y="1023257"/>
            <a:ext cx="9775371" cy="4746172"/>
          </a:xfrm>
          <a:solidFill>
            <a:schemeClr val="tx1"/>
          </a:solidFill>
        </p:spPr>
        <p:txBody>
          <a:bodyPr vert="horz" lIns="91440" tIns="45720" rIns="91440" bIns="45720" rtlCol="0" anchor="ctr" anchorCtr="0">
            <a:noAutofit/>
          </a:bodyPr>
          <a:lstStyle/>
          <a:p>
            <a:pPr marR="0" rtl="0"/>
            <a:r>
              <a:rPr lang="en-US" sz="4000" b="0" i="0" u="none" strike="noStrike" baseline="0" dirty="0">
                <a:solidFill>
                  <a:schemeClr val="bg1"/>
                </a:solidFill>
                <a:latin typeface="Verdana" panose="020B0604030504040204" pitchFamily="34" charset="0"/>
              </a:rPr>
              <a:t>If you are a thief, quit stealing. Instead, use your hands for good hard work, and then give generously to others in need.</a:t>
            </a:r>
            <a:br>
              <a:rPr lang="en-US" sz="4000" b="0" i="0" u="none" strike="noStrike" baseline="0" dirty="0">
                <a:solidFill>
                  <a:schemeClr val="bg1"/>
                </a:solidFill>
                <a:latin typeface="Verdana" panose="020B0604030504040204" pitchFamily="34" charset="0"/>
              </a:rPr>
            </a:br>
            <a:r>
              <a:rPr lang="en-US" sz="4000" b="0" i="0" u="none" strike="noStrike" baseline="0" dirty="0">
                <a:solidFill>
                  <a:schemeClr val="accent2"/>
                </a:solidFill>
                <a:latin typeface="Verdana" panose="020B0604030504040204" pitchFamily="34" charset="0"/>
              </a:rPr>
              <a:t>Ephesians 4:28 NLT</a:t>
            </a:r>
          </a:p>
        </p:txBody>
      </p:sp>
    </p:spTree>
    <p:extLst>
      <p:ext uri="{BB962C8B-B14F-4D97-AF65-F5344CB8AC3E}">
        <p14:creationId xmlns:p14="http://schemas.microsoft.com/office/powerpoint/2010/main" val="3977390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pic>
        <p:nvPicPr>
          <p:cNvPr id="2050" name="Picture 2" descr="Coffee top draw for donut shop customers | 2020-01-08 | Food Business News">
            <a:extLst>
              <a:ext uri="{FF2B5EF4-FFF2-40B4-BE49-F238E27FC236}">
                <a16:creationId xmlns:a16="http://schemas.microsoft.com/office/drawing/2014/main" id="{6B596454-3932-D73A-F4B5-F9C6FE9873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9849" y="892630"/>
            <a:ext cx="8207150" cy="4920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398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pic>
        <p:nvPicPr>
          <p:cNvPr id="3074" name="Picture 2" descr="Hillsong UNITED.ph">
            <a:extLst>
              <a:ext uri="{FF2B5EF4-FFF2-40B4-BE49-F238E27FC236}">
                <a16:creationId xmlns:a16="http://schemas.microsoft.com/office/drawing/2014/main" id="{45D8A07A-4196-3FAE-FBFB-CCD863C5B5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2975" y="707573"/>
            <a:ext cx="7926050" cy="5274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367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2" name="Title 1">
            <a:extLst>
              <a:ext uri="{FF2B5EF4-FFF2-40B4-BE49-F238E27FC236}">
                <a16:creationId xmlns:a16="http://schemas.microsoft.com/office/drawing/2014/main" id="{66212CCF-05F8-920B-F55A-BB4581C026A4}"/>
              </a:ext>
            </a:extLst>
          </p:cNvPr>
          <p:cNvSpPr>
            <a:spLocks noGrp="1"/>
          </p:cNvSpPr>
          <p:nvPr>
            <p:ph type="ctrTitle"/>
          </p:nvPr>
        </p:nvSpPr>
        <p:spPr>
          <a:xfrm>
            <a:off x="1197429" y="1023257"/>
            <a:ext cx="9775371" cy="4746172"/>
          </a:xfrm>
          <a:solidFill>
            <a:schemeClr val="tx1"/>
          </a:solidFill>
        </p:spPr>
        <p:txBody>
          <a:bodyPr vert="horz" lIns="91440" tIns="45720" rIns="91440" bIns="45720" rtlCol="0" anchor="ctr" anchorCtr="0">
            <a:noAutofit/>
          </a:bodyPr>
          <a:lstStyle/>
          <a:p>
            <a:pPr marR="0" rtl="0"/>
            <a:r>
              <a:rPr lang="en-US" sz="4000" b="0" i="0" u="none" strike="noStrike" baseline="0" dirty="0">
                <a:solidFill>
                  <a:schemeClr val="bg1"/>
                </a:solidFill>
                <a:latin typeface="Verdana" panose="020B0604030504040204" pitchFamily="34" charset="0"/>
              </a:rPr>
              <a:t>For this is how God loved the world: He gave his one and only Son, so that everyone who believes in him will not perish but have eternal life.</a:t>
            </a:r>
            <a:br>
              <a:rPr lang="en-US" sz="4000" b="0" i="0" u="none" strike="noStrike" baseline="0" dirty="0">
                <a:solidFill>
                  <a:schemeClr val="bg1"/>
                </a:solidFill>
                <a:latin typeface="Verdana" panose="020B0604030504040204" pitchFamily="34" charset="0"/>
              </a:rPr>
            </a:br>
            <a:r>
              <a:rPr lang="en-US" sz="4000" b="0" i="0" u="none" strike="noStrike" baseline="0" dirty="0">
                <a:solidFill>
                  <a:schemeClr val="accent2"/>
                </a:solidFill>
                <a:latin typeface="Verdana" panose="020B0604030504040204" pitchFamily="34" charset="0"/>
              </a:rPr>
              <a:t>John 3:16 NLT</a:t>
            </a:r>
          </a:p>
        </p:txBody>
      </p:sp>
    </p:spTree>
    <p:extLst>
      <p:ext uri="{BB962C8B-B14F-4D97-AF65-F5344CB8AC3E}">
        <p14:creationId xmlns:p14="http://schemas.microsoft.com/office/powerpoint/2010/main" val="3025126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2" name="Title 1">
            <a:extLst>
              <a:ext uri="{FF2B5EF4-FFF2-40B4-BE49-F238E27FC236}">
                <a16:creationId xmlns:a16="http://schemas.microsoft.com/office/drawing/2014/main" id="{66212CCF-05F8-920B-F55A-BB4581C026A4}"/>
              </a:ext>
            </a:extLst>
          </p:cNvPr>
          <p:cNvSpPr>
            <a:spLocks noGrp="1"/>
          </p:cNvSpPr>
          <p:nvPr>
            <p:ph type="ctrTitle"/>
          </p:nvPr>
        </p:nvSpPr>
        <p:spPr>
          <a:xfrm>
            <a:off x="1197429" y="1023257"/>
            <a:ext cx="9775371" cy="4746172"/>
          </a:xfrm>
          <a:solidFill>
            <a:schemeClr val="tx1"/>
          </a:solidFill>
        </p:spPr>
        <p:txBody>
          <a:bodyPr vert="horz" lIns="91440" tIns="45720" rIns="91440" bIns="45720" rtlCol="0" anchor="ctr" anchorCtr="0">
            <a:noAutofit/>
          </a:bodyPr>
          <a:lstStyle/>
          <a:p>
            <a:pPr marR="0" rtl="0"/>
            <a:r>
              <a:rPr lang="en-US" sz="4000" b="0" i="0" u="none" strike="noStrike" baseline="0" dirty="0">
                <a:solidFill>
                  <a:schemeClr val="bg1"/>
                </a:solidFill>
                <a:latin typeface="Verdana" panose="020B0604030504040204" pitchFamily="34" charset="0"/>
              </a:rPr>
              <a:t>For this is how God loved the world: He gave his one and only Son, so that everyone who believes in him will not perish but have eternal life.</a:t>
            </a:r>
            <a:br>
              <a:rPr lang="en-US" sz="4000" b="0" i="0" u="none" strike="noStrike" baseline="0" dirty="0">
                <a:solidFill>
                  <a:schemeClr val="bg1"/>
                </a:solidFill>
                <a:latin typeface="Verdana" panose="020B0604030504040204" pitchFamily="34" charset="0"/>
              </a:rPr>
            </a:br>
            <a:r>
              <a:rPr lang="en-US" sz="4000" b="0" i="0" u="none" strike="noStrike" baseline="0" dirty="0">
                <a:solidFill>
                  <a:schemeClr val="accent2"/>
                </a:solidFill>
                <a:latin typeface="Verdana" panose="020B0604030504040204" pitchFamily="34" charset="0"/>
              </a:rPr>
              <a:t>John 3:16 NLT</a:t>
            </a:r>
          </a:p>
        </p:txBody>
      </p:sp>
    </p:spTree>
    <p:extLst>
      <p:ext uri="{BB962C8B-B14F-4D97-AF65-F5344CB8AC3E}">
        <p14:creationId xmlns:p14="http://schemas.microsoft.com/office/powerpoint/2010/main" val="2772001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Tree>
    <p:extLst>
      <p:ext uri="{BB962C8B-B14F-4D97-AF65-F5344CB8AC3E}">
        <p14:creationId xmlns:p14="http://schemas.microsoft.com/office/powerpoint/2010/main" val="1220439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777307"/>
            <a:ext cx="12191998" cy="5895675"/>
          </a:xfrm>
        </p:spPr>
        <p:txBody>
          <a:bodyPr vert="horz" lIns="91440" tIns="45720" rIns="91440" bIns="45720" rtlCol="0" anchor="t">
            <a:noAutofit/>
          </a:bodyPr>
          <a:lstStyle/>
          <a:p>
            <a:r>
              <a:rPr lang="en-US" sz="8000" dirty="0">
                <a:solidFill>
                  <a:schemeClr val="bg1"/>
                </a:solidFill>
                <a:cs typeface="Calibri Light"/>
              </a:rPr>
              <a:t>Bethany Deaf Assembly</a:t>
            </a:r>
            <a:br>
              <a:rPr lang="en-US" sz="8000" dirty="0">
                <a:solidFill>
                  <a:schemeClr val="bg1"/>
                </a:solidFill>
                <a:cs typeface="Calibri Light"/>
              </a:rPr>
            </a:br>
            <a:r>
              <a:rPr lang="en-US" sz="2400" dirty="0">
                <a:cs typeface="Calibri Light"/>
              </a:rPr>
              <a:t>Jesus</a:t>
            </a:r>
            <a:br>
              <a:rPr lang="en-US" sz="8000" dirty="0">
                <a:cs typeface="Calibri Light"/>
              </a:rPr>
            </a:br>
            <a:r>
              <a:rPr lang="en-US" sz="8000" dirty="0">
                <a:solidFill>
                  <a:schemeClr val="bg1"/>
                </a:solidFill>
                <a:cs typeface="Calibri Light"/>
              </a:rPr>
              <a:t>www.BDAChurch.com</a:t>
            </a:r>
            <a:br>
              <a:rPr lang="en-US" sz="8000" dirty="0">
                <a:solidFill>
                  <a:schemeClr val="bg1"/>
                </a:solidFill>
                <a:cs typeface="Calibri Light"/>
              </a:rPr>
            </a:br>
            <a:r>
              <a:rPr lang="en-US" sz="2400" dirty="0">
                <a:cs typeface="Calibri Light"/>
              </a:rPr>
              <a:t>Jesus</a:t>
            </a:r>
            <a:br>
              <a:rPr lang="en-US" dirty="0">
                <a:cs typeface="Calibri Light"/>
              </a:rPr>
            </a:br>
            <a:r>
              <a:rPr lang="en-US" dirty="0">
                <a:solidFill>
                  <a:schemeClr val="bg1"/>
                </a:solidFill>
                <a:cs typeface="Calibri Light"/>
              </a:rPr>
              <a:t>Sermons | Events | Calendar | Give</a:t>
            </a:r>
            <a:br>
              <a:rPr lang="en-US" dirty="0">
                <a:solidFill>
                  <a:schemeClr val="bg1"/>
                </a:solidFill>
                <a:cs typeface="Calibri Light"/>
              </a:rPr>
            </a:br>
            <a:br>
              <a:rPr lang="en-US" dirty="0">
                <a:solidFill>
                  <a:schemeClr val="bg1"/>
                </a:solidFill>
                <a:cs typeface="Calibri Light"/>
              </a:rPr>
            </a:br>
            <a:r>
              <a:rPr lang="en-US" sz="5400" dirty="0">
                <a:solidFill>
                  <a:schemeClr val="bg1"/>
                </a:solidFill>
                <a:cs typeface="Calibri Light"/>
              </a:rPr>
              <a:t>{clear browser cache if you have issues}</a:t>
            </a:r>
          </a:p>
        </p:txBody>
      </p:sp>
    </p:spTree>
    <p:extLst>
      <p:ext uri="{BB962C8B-B14F-4D97-AF65-F5344CB8AC3E}">
        <p14:creationId xmlns:p14="http://schemas.microsoft.com/office/powerpoint/2010/main" val="2700962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Tree>
    <p:extLst>
      <p:ext uri="{BB962C8B-B14F-4D97-AF65-F5344CB8AC3E}">
        <p14:creationId xmlns:p14="http://schemas.microsoft.com/office/powerpoint/2010/main" val="57896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rotWithShape="1">
          <a:blip r:embed="rId2">
            <a:extLst>
              <a:ext uri="{28A0092B-C50C-407E-A947-70E740481C1C}">
                <a14:useLocalDpi xmlns:a14="http://schemas.microsoft.com/office/drawing/2010/main" val="0"/>
              </a:ext>
            </a:extLst>
          </a:blip>
          <a:srcRect l="332" r="8795"/>
          <a:stretch/>
        </p:blipFill>
        <p:spPr>
          <a:xfrm>
            <a:off x="3882570" y="10"/>
            <a:ext cx="8309429" cy="6857990"/>
          </a:xfrm>
          <a:custGeom>
            <a:avLst/>
            <a:gdLst/>
            <a:ahLst/>
            <a:cxnLst/>
            <a:rect l="l" t="t" r="r" b="b"/>
            <a:pathLst>
              <a:path w="12192000" h="6858000">
                <a:moveTo>
                  <a:pt x="0" y="0"/>
                </a:moveTo>
                <a:lnTo>
                  <a:pt x="12192000" y="0"/>
                </a:lnTo>
                <a:lnTo>
                  <a:pt x="12192000" y="6858000"/>
                </a:lnTo>
                <a:lnTo>
                  <a:pt x="0" y="6858000"/>
                </a:lnTo>
                <a:close/>
              </a:path>
            </a:pathLst>
          </a:custGeom>
        </p:spPr>
      </p:pic>
      <p:grpSp>
        <p:nvGrpSpPr>
          <p:cNvPr id="11" name="Group 10">
            <a:extLst>
              <a:ext uri="{FF2B5EF4-FFF2-40B4-BE49-F238E27FC236}">
                <a16:creationId xmlns:a16="http://schemas.microsoft.com/office/drawing/2014/main" id="{63737881-458F-40AD-B72B-B57D267DC4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sp>
          <p:nvSpPr>
            <p:cNvPr id="12" name="Freeform: Shape 11">
              <a:extLst>
                <a:ext uri="{FF2B5EF4-FFF2-40B4-BE49-F238E27FC236}">
                  <a16:creationId xmlns:a16="http://schemas.microsoft.com/office/drawing/2014/main" id="{C2967126-346F-41EA-982D-63D8EBB60D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1BCD9601-1F44-4E40-998C-1B256DAE946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4" name="Group 13">
                <a:extLst>
                  <a:ext uri="{FF2B5EF4-FFF2-40B4-BE49-F238E27FC236}">
                    <a16:creationId xmlns:a16="http://schemas.microsoft.com/office/drawing/2014/main" id="{1A1CA4E9-12FA-47EB-8471-25E8D55152C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8" name="Freeform: Shape 17">
                  <a:extLst>
                    <a:ext uri="{FF2B5EF4-FFF2-40B4-BE49-F238E27FC236}">
                      <a16:creationId xmlns:a16="http://schemas.microsoft.com/office/drawing/2014/main" id="{E13A9BF0-334C-4457-A635-9CA4877E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FF05821A-8598-44E4-A18C-538D5331E4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5" name="Group 14">
                <a:extLst>
                  <a:ext uri="{FF2B5EF4-FFF2-40B4-BE49-F238E27FC236}">
                    <a16:creationId xmlns:a16="http://schemas.microsoft.com/office/drawing/2014/main" id="{8A4ECC81-E17F-4F87-9A0B-398363A864A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3">
                  <a:alphaModFix amt="57000"/>
                </a:blip>
                <a:tile tx="0" ty="0" sx="100000" sy="100000" flip="none" algn="tl"/>
              </a:blipFill>
              <a:effectLst/>
            </p:grpSpPr>
            <p:sp>
              <p:nvSpPr>
                <p:cNvPr id="16" name="Freeform: Shape 15">
                  <a:extLst>
                    <a:ext uri="{FF2B5EF4-FFF2-40B4-BE49-F238E27FC236}">
                      <a16:creationId xmlns:a16="http://schemas.microsoft.com/office/drawing/2014/main" id="{1FBBD7D8-A895-40D0-A53D-DEDF495B2F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BA602493-BC70-48CF-BDBA-88A8662274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3" name="Title 1">
            <a:extLst>
              <a:ext uri="{FF2B5EF4-FFF2-40B4-BE49-F238E27FC236}">
                <a16:creationId xmlns:a16="http://schemas.microsoft.com/office/drawing/2014/main" id="{C1D61559-AF4C-9C9C-4987-D7744F6F9E1E}"/>
              </a:ext>
            </a:extLst>
          </p:cNvPr>
          <p:cNvSpPr>
            <a:spLocks noGrp="1"/>
          </p:cNvSpPr>
          <p:nvPr>
            <p:ph type="ctrTitle"/>
          </p:nvPr>
        </p:nvSpPr>
        <p:spPr>
          <a:xfrm>
            <a:off x="1" y="777307"/>
            <a:ext cx="3706807" cy="5895675"/>
          </a:xfrm>
        </p:spPr>
        <p:txBody>
          <a:bodyPr vert="horz" lIns="91440" tIns="45720" rIns="91440" bIns="45720" rtlCol="0" anchor="t">
            <a:noAutofit/>
          </a:bodyPr>
          <a:lstStyle/>
          <a:p>
            <a:r>
              <a:rPr lang="en-US" sz="5000" dirty="0">
                <a:solidFill>
                  <a:schemeClr val="bg1"/>
                </a:solidFill>
                <a:cs typeface="Calibri Light"/>
              </a:rPr>
              <a:t>What is your theology for the thief on the cross?</a:t>
            </a:r>
          </a:p>
        </p:txBody>
      </p:sp>
    </p:spTree>
    <p:extLst>
      <p:ext uri="{BB962C8B-B14F-4D97-AF65-F5344CB8AC3E}">
        <p14:creationId xmlns:p14="http://schemas.microsoft.com/office/powerpoint/2010/main" val="1377238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2" name="Title 1">
            <a:extLst>
              <a:ext uri="{FF2B5EF4-FFF2-40B4-BE49-F238E27FC236}">
                <a16:creationId xmlns:a16="http://schemas.microsoft.com/office/drawing/2014/main" id="{66212CCF-05F8-920B-F55A-BB4581C026A4}"/>
              </a:ext>
            </a:extLst>
          </p:cNvPr>
          <p:cNvSpPr>
            <a:spLocks noGrp="1"/>
          </p:cNvSpPr>
          <p:nvPr>
            <p:ph type="ctrTitle"/>
          </p:nvPr>
        </p:nvSpPr>
        <p:spPr>
          <a:xfrm>
            <a:off x="402771" y="359229"/>
            <a:ext cx="11419115" cy="6085114"/>
          </a:xfrm>
          <a:solidFill>
            <a:schemeClr val="tx1"/>
          </a:solidFill>
        </p:spPr>
        <p:txBody>
          <a:bodyPr vert="horz" lIns="91440" tIns="45720" rIns="91440" bIns="45720" rtlCol="0" anchor="ctr" anchorCtr="0">
            <a:noAutofit/>
          </a:bodyPr>
          <a:lstStyle/>
          <a:p>
            <a:pPr marR="0" algn="l" rtl="0"/>
            <a:r>
              <a:rPr lang="en-US" sz="3200" b="0" i="0" u="none" strike="noStrike" baseline="0" dirty="0">
                <a:solidFill>
                  <a:schemeClr val="accent2"/>
                </a:solidFill>
                <a:latin typeface="Verdana" panose="020B0604030504040204" pitchFamily="34" charset="0"/>
              </a:rPr>
              <a:t>Luke 23:39-43 NLT</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2"/>
                </a:solidFill>
                <a:latin typeface="Verdana" panose="020B0604030504040204" pitchFamily="34" charset="0"/>
              </a:rPr>
              <a:t>39</a:t>
            </a:r>
            <a:r>
              <a:rPr lang="en-US" sz="3200" b="0" i="0" u="none" strike="noStrike" baseline="0" dirty="0">
                <a:solidFill>
                  <a:schemeClr val="bg1"/>
                </a:solidFill>
                <a:latin typeface="Verdana" panose="020B0604030504040204" pitchFamily="34" charset="0"/>
              </a:rPr>
              <a:t>  One of the criminals hanging beside him scoffed, “So you’re the Messiah, are you? Prove it by saving yourself—and us, too, while you’re at it!”</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2"/>
                </a:solidFill>
                <a:latin typeface="Verdana" panose="020B0604030504040204" pitchFamily="34" charset="0"/>
              </a:rPr>
              <a:t>40</a:t>
            </a:r>
            <a:r>
              <a:rPr lang="en-US" sz="3200" b="0" i="0" u="none" strike="noStrike" baseline="0" dirty="0">
                <a:solidFill>
                  <a:schemeClr val="bg1"/>
                </a:solidFill>
                <a:latin typeface="Verdana" panose="020B0604030504040204" pitchFamily="34" charset="0"/>
              </a:rPr>
              <a:t>  But the other criminal protested, “Don’t you fear God even when you have been sentenced to die?</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2"/>
                </a:solidFill>
                <a:latin typeface="Verdana" panose="020B0604030504040204" pitchFamily="34" charset="0"/>
              </a:rPr>
              <a:t>41</a:t>
            </a:r>
            <a:r>
              <a:rPr lang="en-US" sz="3200" b="0" i="0" u="none" strike="noStrike" baseline="0" dirty="0">
                <a:solidFill>
                  <a:schemeClr val="bg1"/>
                </a:solidFill>
                <a:latin typeface="Verdana" panose="020B0604030504040204" pitchFamily="34" charset="0"/>
              </a:rPr>
              <a:t>  We deserve to die for our crimes, but this man hasn’t done anything wrong.”</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2"/>
                </a:solidFill>
                <a:latin typeface="Verdana" panose="020B0604030504040204" pitchFamily="34" charset="0"/>
              </a:rPr>
              <a:t>42</a:t>
            </a:r>
            <a:r>
              <a:rPr lang="en-US" sz="3200" b="0" i="0" u="none" strike="noStrike" baseline="0" dirty="0">
                <a:solidFill>
                  <a:schemeClr val="bg1"/>
                </a:solidFill>
                <a:latin typeface="Verdana" panose="020B0604030504040204" pitchFamily="34" charset="0"/>
              </a:rPr>
              <a:t>  Then he said, “Jesus, remember me when you come into your Kingdom.”</a:t>
            </a:r>
            <a:br>
              <a:rPr lang="en-US" sz="3200" b="0" i="0" u="none" strike="noStrike" baseline="0" dirty="0">
                <a:solidFill>
                  <a:schemeClr val="bg1"/>
                </a:solidFill>
                <a:latin typeface="Verdana" panose="020B0604030504040204" pitchFamily="34" charset="0"/>
              </a:rPr>
            </a:br>
            <a:r>
              <a:rPr lang="en-US" sz="3200" b="0" i="0" u="none" strike="noStrike" baseline="0" dirty="0">
                <a:solidFill>
                  <a:schemeClr val="accent2"/>
                </a:solidFill>
                <a:latin typeface="Verdana" panose="020B0604030504040204" pitchFamily="34" charset="0"/>
              </a:rPr>
              <a:t>43</a:t>
            </a:r>
            <a:r>
              <a:rPr lang="en-US" sz="3200" b="0" i="0" u="none" strike="noStrike" baseline="0" dirty="0">
                <a:solidFill>
                  <a:schemeClr val="bg1"/>
                </a:solidFill>
                <a:latin typeface="Verdana" panose="020B0604030504040204" pitchFamily="34" charset="0"/>
              </a:rPr>
              <a:t>  And Jesus replied, “I assure you, today you will be with me in paradise.”</a:t>
            </a:r>
            <a:endParaRPr lang="en-US" sz="3200" b="0" i="0" u="none" strike="noStrike" baseline="0" dirty="0">
              <a:solidFill>
                <a:schemeClr val="accent2"/>
              </a:solidFill>
              <a:latin typeface="Verdana" panose="020B0604030504040204" pitchFamily="34" charset="0"/>
            </a:endParaRPr>
          </a:p>
        </p:txBody>
      </p:sp>
    </p:spTree>
    <p:extLst>
      <p:ext uri="{BB962C8B-B14F-4D97-AF65-F5344CB8AC3E}">
        <p14:creationId xmlns:p14="http://schemas.microsoft.com/office/powerpoint/2010/main" val="2230054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2" name="Title 1">
            <a:extLst>
              <a:ext uri="{FF2B5EF4-FFF2-40B4-BE49-F238E27FC236}">
                <a16:creationId xmlns:a16="http://schemas.microsoft.com/office/drawing/2014/main" id="{66212CCF-05F8-920B-F55A-BB4581C026A4}"/>
              </a:ext>
            </a:extLst>
          </p:cNvPr>
          <p:cNvSpPr>
            <a:spLocks noGrp="1"/>
          </p:cNvSpPr>
          <p:nvPr>
            <p:ph type="ctrTitle"/>
          </p:nvPr>
        </p:nvSpPr>
        <p:spPr>
          <a:xfrm>
            <a:off x="1197429" y="1023257"/>
            <a:ext cx="9775371" cy="4746172"/>
          </a:xfrm>
          <a:solidFill>
            <a:schemeClr val="tx1"/>
          </a:solidFill>
        </p:spPr>
        <p:txBody>
          <a:bodyPr vert="horz" lIns="91440" tIns="45720" rIns="91440" bIns="45720" rtlCol="0" anchor="ctr" anchorCtr="0">
            <a:noAutofit/>
          </a:bodyPr>
          <a:lstStyle/>
          <a:p>
            <a:pPr marR="0" rtl="0"/>
            <a:r>
              <a:rPr lang="en-US" sz="4000" b="0" i="0" u="none" strike="noStrike" baseline="0" dirty="0">
                <a:solidFill>
                  <a:schemeClr val="bg1"/>
                </a:solidFill>
                <a:latin typeface="Verdana" panose="020B0604030504040204" pitchFamily="34" charset="0"/>
              </a:rPr>
              <a:t>Those who believed what Peter said were baptized and added to the church that day—about 3,000 in all.</a:t>
            </a:r>
            <a:br>
              <a:rPr lang="en-US" sz="4000" b="0" i="0" u="none" strike="noStrike" baseline="0" dirty="0">
                <a:solidFill>
                  <a:schemeClr val="bg1"/>
                </a:solidFill>
                <a:latin typeface="Verdana" panose="020B0604030504040204" pitchFamily="34" charset="0"/>
              </a:rPr>
            </a:br>
            <a:r>
              <a:rPr lang="en-US" sz="4000" b="0" i="0" u="none" strike="noStrike" baseline="0" dirty="0">
                <a:solidFill>
                  <a:schemeClr val="accent2"/>
                </a:solidFill>
                <a:latin typeface="Verdana" panose="020B0604030504040204" pitchFamily="34" charset="0"/>
              </a:rPr>
              <a:t>Acts 2:41 NLT</a:t>
            </a:r>
          </a:p>
        </p:txBody>
      </p:sp>
    </p:spTree>
    <p:extLst>
      <p:ext uri="{BB962C8B-B14F-4D97-AF65-F5344CB8AC3E}">
        <p14:creationId xmlns:p14="http://schemas.microsoft.com/office/powerpoint/2010/main" val="2052562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2" name="Title 1">
            <a:extLst>
              <a:ext uri="{FF2B5EF4-FFF2-40B4-BE49-F238E27FC236}">
                <a16:creationId xmlns:a16="http://schemas.microsoft.com/office/drawing/2014/main" id="{66212CCF-05F8-920B-F55A-BB4581C026A4}"/>
              </a:ext>
            </a:extLst>
          </p:cNvPr>
          <p:cNvSpPr>
            <a:spLocks noGrp="1"/>
          </p:cNvSpPr>
          <p:nvPr>
            <p:ph type="ctrTitle"/>
          </p:nvPr>
        </p:nvSpPr>
        <p:spPr>
          <a:xfrm>
            <a:off x="1197429" y="1023257"/>
            <a:ext cx="9775371" cy="4746172"/>
          </a:xfrm>
          <a:solidFill>
            <a:schemeClr val="tx1"/>
          </a:solidFill>
        </p:spPr>
        <p:txBody>
          <a:bodyPr vert="horz" lIns="91440" tIns="45720" rIns="91440" bIns="45720" rtlCol="0" anchor="ctr" anchorCtr="0">
            <a:noAutofit/>
          </a:bodyPr>
          <a:lstStyle/>
          <a:p>
            <a:pPr marR="0" rtl="0"/>
            <a:r>
              <a:rPr lang="en-US" sz="4000" b="0" i="0" u="none" strike="noStrike" baseline="0" dirty="0">
                <a:solidFill>
                  <a:schemeClr val="bg1"/>
                </a:solidFill>
                <a:latin typeface="Verdana" panose="020B0604030504040204" pitchFamily="34" charset="0"/>
              </a:rPr>
              <a:t>Even as Peter was saying these things, the Holy Spirit fell upon all who were listening to the message.</a:t>
            </a:r>
            <a:r>
              <a:rPr lang="en-US" sz="4000" dirty="0">
                <a:solidFill>
                  <a:schemeClr val="bg1"/>
                </a:solidFill>
                <a:latin typeface="Verdana" panose="020B0604030504040204" pitchFamily="34" charset="0"/>
              </a:rPr>
              <a:t> </a:t>
            </a:r>
            <a:r>
              <a:rPr lang="en-US" sz="4000" b="0" i="0" u="none" strike="noStrike" baseline="0" dirty="0">
                <a:solidFill>
                  <a:schemeClr val="bg1"/>
                </a:solidFill>
                <a:latin typeface="Verdana" panose="020B0604030504040204" pitchFamily="34" charset="0"/>
              </a:rPr>
              <a:t>The Jewish believers who came with Peter were amazed that the gift of the Holy Spirit had been poured out on the Gentiles, too.</a:t>
            </a:r>
            <a:br>
              <a:rPr lang="en-US" sz="4000" b="0" i="0" u="none" strike="noStrike" baseline="0" dirty="0">
                <a:solidFill>
                  <a:schemeClr val="bg1"/>
                </a:solidFill>
                <a:latin typeface="Verdana" panose="020B0604030504040204" pitchFamily="34" charset="0"/>
              </a:rPr>
            </a:br>
            <a:r>
              <a:rPr lang="en-US" sz="4000" b="0" i="0" u="none" strike="noStrike" baseline="0" dirty="0">
                <a:solidFill>
                  <a:schemeClr val="accent2"/>
                </a:solidFill>
                <a:latin typeface="Verdana" panose="020B0604030504040204" pitchFamily="34" charset="0"/>
              </a:rPr>
              <a:t>Acts 10:44-45 NLT</a:t>
            </a:r>
          </a:p>
        </p:txBody>
      </p:sp>
    </p:spTree>
    <p:extLst>
      <p:ext uri="{BB962C8B-B14F-4D97-AF65-F5344CB8AC3E}">
        <p14:creationId xmlns:p14="http://schemas.microsoft.com/office/powerpoint/2010/main" val="753062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2" name="Title 1">
            <a:extLst>
              <a:ext uri="{FF2B5EF4-FFF2-40B4-BE49-F238E27FC236}">
                <a16:creationId xmlns:a16="http://schemas.microsoft.com/office/drawing/2014/main" id="{66212CCF-05F8-920B-F55A-BB4581C026A4}"/>
              </a:ext>
            </a:extLst>
          </p:cNvPr>
          <p:cNvSpPr>
            <a:spLocks noGrp="1"/>
          </p:cNvSpPr>
          <p:nvPr>
            <p:ph type="ctrTitle"/>
          </p:nvPr>
        </p:nvSpPr>
        <p:spPr>
          <a:xfrm>
            <a:off x="1197429" y="1023257"/>
            <a:ext cx="9775371" cy="4746172"/>
          </a:xfrm>
          <a:solidFill>
            <a:schemeClr val="tx1"/>
          </a:solidFill>
        </p:spPr>
        <p:txBody>
          <a:bodyPr vert="horz" lIns="91440" tIns="45720" rIns="91440" bIns="45720" rtlCol="0" anchor="ctr" anchorCtr="0">
            <a:noAutofit/>
          </a:bodyPr>
          <a:lstStyle/>
          <a:p>
            <a:pPr marR="0" rtl="0"/>
            <a:r>
              <a:rPr lang="en-US" sz="4000" b="0" i="0" u="none" strike="noStrike" baseline="0" dirty="0">
                <a:solidFill>
                  <a:schemeClr val="bg1"/>
                </a:solidFill>
                <a:latin typeface="Verdana" panose="020B0604030504040204" pitchFamily="34" charset="0"/>
              </a:rPr>
              <a:t>For every time you eat this bread and drink this cup, you are announcing the Lord’s death until he comes again.</a:t>
            </a:r>
            <a:br>
              <a:rPr lang="en-US" sz="4000" b="0" i="0" u="none" strike="noStrike" baseline="0" dirty="0">
                <a:solidFill>
                  <a:schemeClr val="bg1"/>
                </a:solidFill>
                <a:latin typeface="Verdana" panose="020B0604030504040204" pitchFamily="34" charset="0"/>
              </a:rPr>
            </a:br>
            <a:r>
              <a:rPr lang="en-US" sz="4000" b="0" i="0" u="none" strike="noStrike" baseline="0" dirty="0">
                <a:solidFill>
                  <a:schemeClr val="accent2"/>
                </a:solidFill>
                <a:latin typeface="Verdana" panose="020B0604030504040204" pitchFamily="34" charset="0"/>
              </a:rPr>
              <a:t>1 Corinthians 11:26 NLT</a:t>
            </a:r>
          </a:p>
        </p:txBody>
      </p:sp>
    </p:spTree>
    <p:extLst>
      <p:ext uri="{BB962C8B-B14F-4D97-AF65-F5344CB8AC3E}">
        <p14:creationId xmlns:p14="http://schemas.microsoft.com/office/powerpoint/2010/main" val="1604452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2" name="Title 1">
            <a:extLst>
              <a:ext uri="{FF2B5EF4-FFF2-40B4-BE49-F238E27FC236}">
                <a16:creationId xmlns:a16="http://schemas.microsoft.com/office/drawing/2014/main" id="{66212CCF-05F8-920B-F55A-BB4581C026A4}"/>
              </a:ext>
            </a:extLst>
          </p:cNvPr>
          <p:cNvSpPr>
            <a:spLocks noGrp="1"/>
          </p:cNvSpPr>
          <p:nvPr>
            <p:ph type="ctrTitle"/>
          </p:nvPr>
        </p:nvSpPr>
        <p:spPr>
          <a:xfrm>
            <a:off x="1197429" y="1023257"/>
            <a:ext cx="9775371" cy="4746172"/>
          </a:xfrm>
          <a:solidFill>
            <a:schemeClr val="tx1"/>
          </a:solidFill>
        </p:spPr>
        <p:txBody>
          <a:bodyPr vert="horz" lIns="91440" tIns="45720" rIns="91440" bIns="45720" rtlCol="0" anchor="ctr" anchorCtr="0">
            <a:noAutofit/>
          </a:bodyPr>
          <a:lstStyle/>
          <a:p>
            <a:pPr marR="0" rtl="0"/>
            <a:r>
              <a:rPr lang="en-US" sz="3600" b="0" i="0" u="none" strike="noStrike" baseline="0" dirty="0">
                <a:solidFill>
                  <a:schemeClr val="bg1"/>
                </a:solidFill>
                <a:latin typeface="Verdana" panose="020B0604030504040204" pitchFamily="34" charset="0"/>
              </a:rPr>
              <a:t>One day as these men were worshiping the Lord and fasting, the Holy Spirit said, “Appoint Barnabas and Saul for the special work to which I have called them.”</a:t>
            </a:r>
            <a:r>
              <a:rPr lang="en-US" sz="3600" dirty="0">
                <a:solidFill>
                  <a:schemeClr val="bg1"/>
                </a:solidFill>
                <a:latin typeface="Verdana" panose="020B0604030504040204" pitchFamily="34" charset="0"/>
              </a:rPr>
              <a:t> </a:t>
            </a:r>
            <a:r>
              <a:rPr lang="en-US" sz="3600" b="0" i="0" u="none" strike="noStrike" baseline="0" dirty="0">
                <a:solidFill>
                  <a:schemeClr val="bg1"/>
                </a:solidFill>
                <a:latin typeface="Verdana" panose="020B0604030504040204" pitchFamily="34" charset="0"/>
              </a:rPr>
              <a:t>So after more fasting and prayer, the men laid their hands on them and sent them on their way.</a:t>
            </a:r>
            <a:br>
              <a:rPr lang="en-US" sz="3600" b="0" i="0" u="none" strike="noStrike" baseline="0" dirty="0">
                <a:solidFill>
                  <a:schemeClr val="bg1"/>
                </a:solidFill>
                <a:latin typeface="Verdana" panose="020B0604030504040204" pitchFamily="34" charset="0"/>
              </a:rPr>
            </a:br>
            <a:r>
              <a:rPr lang="en-US" sz="3600" b="0" i="0" u="none" strike="noStrike" baseline="0" dirty="0">
                <a:solidFill>
                  <a:schemeClr val="accent2"/>
                </a:solidFill>
                <a:latin typeface="Verdana" panose="020B0604030504040204" pitchFamily="34" charset="0"/>
              </a:rPr>
              <a:t>Acts 13:2-3 NLT</a:t>
            </a:r>
          </a:p>
        </p:txBody>
      </p:sp>
    </p:spTree>
    <p:extLst>
      <p:ext uri="{BB962C8B-B14F-4D97-AF65-F5344CB8AC3E}">
        <p14:creationId xmlns:p14="http://schemas.microsoft.com/office/powerpoint/2010/main" val="3458699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crosses in the sun&#10;&#10;Description automatically generated">
            <a:extLst>
              <a:ext uri="{FF2B5EF4-FFF2-40B4-BE49-F238E27FC236}">
                <a16:creationId xmlns:a16="http://schemas.microsoft.com/office/drawing/2014/main" id="{1ABE1F99-2FF5-3DB9-A59A-93E7346203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2" name="Title 1">
            <a:extLst>
              <a:ext uri="{FF2B5EF4-FFF2-40B4-BE49-F238E27FC236}">
                <a16:creationId xmlns:a16="http://schemas.microsoft.com/office/drawing/2014/main" id="{66212CCF-05F8-920B-F55A-BB4581C026A4}"/>
              </a:ext>
            </a:extLst>
          </p:cNvPr>
          <p:cNvSpPr>
            <a:spLocks noGrp="1"/>
          </p:cNvSpPr>
          <p:nvPr>
            <p:ph type="ctrTitle"/>
          </p:nvPr>
        </p:nvSpPr>
        <p:spPr>
          <a:xfrm>
            <a:off x="1197429" y="1023257"/>
            <a:ext cx="9775371" cy="4746172"/>
          </a:xfrm>
          <a:solidFill>
            <a:schemeClr val="tx1"/>
          </a:solidFill>
        </p:spPr>
        <p:txBody>
          <a:bodyPr vert="horz" lIns="91440" tIns="45720" rIns="91440" bIns="45720" rtlCol="0" anchor="ctr" anchorCtr="0">
            <a:noAutofit/>
          </a:bodyPr>
          <a:lstStyle/>
          <a:p>
            <a:pPr marR="0" rtl="0"/>
            <a:r>
              <a:rPr lang="en-US" sz="4000" b="0" i="0" u="none" strike="noStrike" baseline="0" dirty="0">
                <a:solidFill>
                  <a:schemeClr val="bg1"/>
                </a:solidFill>
                <a:latin typeface="Verdana" panose="020B0604030504040204" pitchFamily="34" charset="0"/>
              </a:rPr>
              <a:t>One of the men lying there had been sick for thirty-eight years.</a:t>
            </a:r>
            <a:r>
              <a:rPr lang="en-US" sz="4000" dirty="0">
                <a:solidFill>
                  <a:schemeClr val="bg1"/>
                </a:solidFill>
                <a:latin typeface="Verdana" panose="020B0604030504040204" pitchFamily="34" charset="0"/>
              </a:rPr>
              <a:t> </a:t>
            </a:r>
            <a:r>
              <a:rPr lang="en-US" sz="4000" b="0" i="0" u="none" strike="noStrike" baseline="0" dirty="0">
                <a:solidFill>
                  <a:schemeClr val="bg1"/>
                </a:solidFill>
                <a:latin typeface="Verdana" panose="020B0604030504040204" pitchFamily="34" charset="0"/>
              </a:rPr>
              <a:t>Jesus told him, “Stand up, pick up your mat, and walk!” Instantly, the man was healed! He rolled up his sleeping mat and began walking! But this miracle happened on the Sabbath</a:t>
            </a:r>
            <a:br>
              <a:rPr lang="en-US" sz="4000" b="0" i="0" u="none" strike="noStrike" baseline="0" dirty="0">
                <a:solidFill>
                  <a:schemeClr val="bg1"/>
                </a:solidFill>
                <a:latin typeface="Verdana" panose="020B0604030504040204" pitchFamily="34" charset="0"/>
              </a:rPr>
            </a:br>
            <a:r>
              <a:rPr lang="en-US" sz="4000" b="0" i="0" u="none" strike="noStrike" baseline="0" dirty="0">
                <a:solidFill>
                  <a:schemeClr val="accent2"/>
                </a:solidFill>
                <a:latin typeface="Verdana" panose="020B0604030504040204" pitchFamily="34" charset="0"/>
              </a:rPr>
              <a:t>John 5:5, 8-9 NLT</a:t>
            </a:r>
          </a:p>
        </p:txBody>
      </p:sp>
    </p:spTree>
    <p:extLst>
      <p:ext uri="{BB962C8B-B14F-4D97-AF65-F5344CB8AC3E}">
        <p14:creationId xmlns:p14="http://schemas.microsoft.com/office/powerpoint/2010/main" val="685799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10717</TotalTime>
  <Words>518</Words>
  <Application>Microsoft Office PowerPoint</Application>
  <PresentationFormat>Widescreen</PresentationFormat>
  <Paragraphs>13</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Verdana</vt:lpstr>
      <vt:lpstr>Office Theme</vt:lpstr>
      <vt:lpstr>Bethany Deaf Assembly Jesus www.BDAChurch.com Jesus Sermons | Events | Calendar | Give  {clear browser cache if you have issues}</vt:lpstr>
      <vt:lpstr>PowerPoint Presentation</vt:lpstr>
      <vt:lpstr>What is your theology for the thief on the cross?</vt:lpstr>
      <vt:lpstr>Luke 23:39-43 NLT 39  One of the criminals hanging beside him scoffed, “So you’re the Messiah, are you? Prove it by saving yourself—and us, too, while you’re at it!” 40  But the other criminal protested, “Don’t you fear God even when you have been sentenced to die? 41  We deserve to die for our crimes, but this man hasn’t done anything wrong.” 42  Then he said, “Jesus, remember me when you come into your Kingdom.” 43  And Jesus replied, “I assure you, today you will be with me in paradise.”</vt:lpstr>
      <vt:lpstr>Those who believed what Peter said were baptized and added to the church that day—about 3,000 in all. Acts 2:41 NLT</vt:lpstr>
      <vt:lpstr>Even as Peter was saying these things, the Holy Spirit fell upon all who were listening to the message. The Jewish believers who came with Peter were amazed that the gift of the Holy Spirit had been poured out on the Gentiles, too. Acts 10:44-45 NLT</vt:lpstr>
      <vt:lpstr>For every time you eat this bread and drink this cup, you are announcing the Lord’s death until he comes again. 1 Corinthians 11:26 NLT</vt:lpstr>
      <vt:lpstr>One day as these men were worshiping the Lord and fasting, the Holy Spirit said, “Appoint Barnabas and Saul for the special work to which I have called them.” So after more fasting and prayer, the men laid their hands on them and sent them on their way. Acts 13:2-3 NLT</vt:lpstr>
      <vt:lpstr>One of the men lying there had been sick for thirty-eight years. Jesus told him, “Stand up, pick up your mat, and walk!” Instantly, the man was healed! He rolled up his sleeping mat and began walking! But this miracle happened on the Sabbath John 5:5, 8-9 NLT</vt:lpstr>
      <vt:lpstr>If you are a thief, quit stealing. Instead, use your hands for good hard work, and then give generously to others in need. Ephesians 4:28 NLT</vt:lpstr>
      <vt:lpstr>PowerPoint Presentation</vt:lpstr>
      <vt:lpstr>PowerPoint Presentation</vt:lpstr>
      <vt:lpstr>For this is how God loved the world: He gave his one and only Son, so that everyone who believes in him will not perish but have eternal life. John 3:16 NLT</vt:lpstr>
      <vt:lpstr>For this is how God loved the world: He gave his one and only Son, so that everyone who believes in him will not perish but have eternal life. John 3:16 NLT</vt:lpstr>
      <vt:lpstr>PowerPoint Presentation</vt:lpstr>
      <vt:lpstr>Bethany Deaf Assembly Jesus www.BDAChurch.com Jesus Sermons | Events | Calendar | Give  {clear browser cache if you have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Bloomfield</dc:creator>
  <cp:lastModifiedBy>Michael Bloomfield</cp:lastModifiedBy>
  <cp:revision>9</cp:revision>
  <dcterms:created xsi:type="dcterms:W3CDTF">2021-05-11T04:41:17Z</dcterms:created>
  <dcterms:modified xsi:type="dcterms:W3CDTF">2023-10-08T06:29:06Z</dcterms:modified>
</cp:coreProperties>
</file>