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5574"/>
  </p:normalViewPr>
  <p:slideViewPr>
    <p:cSldViewPr snapToGrid="0">
      <p:cViewPr varScale="1">
        <p:scale>
          <a:sx n="99" d="100"/>
          <a:sy n="99" d="100"/>
        </p:scale>
        <p:origin x="520"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11/10/23</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11/10/23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11/10/23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11/10/23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11/10/23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11/10/23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11/10/23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11/10/23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11/10/23</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E43895-F5C2-C46E-FA23-BBF40FD850B5}"/>
              </a:ext>
            </a:extLst>
          </p:cNvPr>
          <p:cNvSpPr>
            <a:spLocks noGrp="1"/>
          </p:cNvSpPr>
          <p:nvPr>
            <p:ph type="ctrTitle"/>
          </p:nvPr>
        </p:nvSpPr>
        <p:spPr>
          <a:xfrm>
            <a:off x="1068946" y="740774"/>
            <a:ext cx="10091179" cy="2421464"/>
          </a:xfrm>
        </p:spPr>
        <p:txBody>
          <a:bodyPr/>
          <a:lstStyle/>
          <a:p>
            <a:pPr algn="ctr"/>
            <a:r>
              <a:rPr lang="en-US" dirty="0"/>
              <a:t>Given to the Lord, </a:t>
            </a:r>
            <a:br>
              <a:rPr lang="en-US" dirty="0"/>
            </a:br>
            <a:r>
              <a:rPr lang="en-US" dirty="0"/>
              <a:t>unresolved conflicts Produce blessings</a:t>
            </a:r>
          </a:p>
        </p:txBody>
      </p:sp>
      <p:sp>
        <p:nvSpPr>
          <p:cNvPr id="3" name="Subtitle 2">
            <a:extLst>
              <a:ext uri="{FF2B5EF4-FFF2-40B4-BE49-F238E27FC236}">
                <a16:creationId xmlns:a16="http://schemas.microsoft.com/office/drawing/2014/main" id="{5A521FF8-B74B-CA9A-CE4B-D64FFD4BAAF6}"/>
              </a:ext>
            </a:extLst>
          </p:cNvPr>
          <p:cNvSpPr>
            <a:spLocks noGrp="1"/>
          </p:cNvSpPr>
          <p:nvPr>
            <p:ph type="subTitle" idx="1"/>
          </p:nvPr>
        </p:nvSpPr>
        <p:spPr>
          <a:xfrm>
            <a:off x="7662929" y="5480197"/>
            <a:ext cx="3922198" cy="637029"/>
          </a:xfrm>
        </p:spPr>
        <p:txBody>
          <a:bodyPr>
            <a:normAutofit/>
          </a:bodyPr>
          <a:lstStyle/>
          <a:p>
            <a:r>
              <a:rPr lang="en-US" sz="3200" dirty="0"/>
              <a:t>Acts 15: 36 – 16: 5</a:t>
            </a:r>
          </a:p>
        </p:txBody>
      </p:sp>
    </p:spTree>
    <p:extLst>
      <p:ext uri="{BB962C8B-B14F-4D97-AF65-F5344CB8AC3E}">
        <p14:creationId xmlns:p14="http://schemas.microsoft.com/office/powerpoint/2010/main" val="33438342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ECC775-3D0D-F879-4846-A82A9D6826A7}"/>
              </a:ext>
            </a:extLst>
          </p:cNvPr>
          <p:cNvSpPr>
            <a:spLocks noGrp="1"/>
          </p:cNvSpPr>
          <p:nvPr>
            <p:ph type="title"/>
          </p:nvPr>
        </p:nvSpPr>
        <p:spPr>
          <a:xfrm>
            <a:off x="685801" y="364902"/>
            <a:ext cx="10131425" cy="807076"/>
          </a:xfrm>
        </p:spPr>
        <p:txBody>
          <a:bodyPr/>
          <a:lstStyle/>
          <a:p>
            <a:r>
              <a:rPr lang="en-US" dirty="0"/>
              <a:t>The story:</a:t>
            </a:r>
          </a:p>
        </p:txBody>
      </p:sp>
      <p:sp>
        <p:nvSpPr>
          <p:cNvPr id="3" name="Content Placeholder 2">
            <a:extLst>
              <a:ext uri="{FF2B5EF4-FFF2-40B4-BE49-F238E27FC236}">
                <a16:creationId xmlns:a16="http://schemas.microsoft.com/office/drawing/2014/main" id="{11E4C066-C4DE-A14E-5271-A4443DD2F469}"/>
              </a:ext>
            </a:extLst>
          </p:cNvPr>
          <p:cNvSpPr>
            <a:spLocks noGrp="1"/>
          </p:cNvSpPr>
          <p:nvPr>
            <p:ph idx="1"/>
          </p:nvPr>
        </p:nvSpPr>
        <p:spPr>
          <a:xfrm>
            <a:off x="463639" y="1171978"/>
            <a:ext cx="11294772" cy="5321119"/>
          </a:xfrm>
        </p:spPr>
        <p:txBody>
          <a:bodyPr anchor="t">
            <a:normAutofit/>
          </a:bodyPr>
          <a:lstStyle/>
          <a:p>
            <a:r>
              <a:rPr lang="en-US" sz="2800" dirty="0"/>
              <a:t>Chapter 15’s Jerusalem Council concluded – letter to the non-Jewish believers written and sent with Barnabas and Paul to Antioch and etc.</a:t>
            </a:r>
          </a:p>
          <a:p>
            <a:endParaRPr lang="en-US" sz="2800" dirty="0"/>
          </a:p>
          <a:p>
            <a:r>
              <a:rPr lang="en-US" sz="2800" dirty="0"/>
              <a:t>Paul and Barnabas ready to go on their 2</a:t>
            </a:r>
            <a:r>
              <a:rPr lang="en-US" sz="2800" baseline="30000" dirty="0"/>
              <a:t>nd</a:t>
            </a:r>
            <a:r>
              <a:rPr lang="en-US" sz="2800" dirty="0"/>
              <a:t> Missionary Journey – CONFLICT: Barnabas wants John Mark to go with them. Paul does not! The argument becomes so “sharp” v39 that Barnabas takes John Mark to Cyprus and Paul takes Silas on Paul’s 2</a:t>
            </a:r>
            <a:r>
              <a:rPr lang="en-US" sz="2800" baseline="30000" dirty="0"/>
              <a:t>nd</a:t>
            </a:r>
            <a:r>
              <a:rPr lang="en-US" sz="2800" dirty="0"/>
              <a:t> Journey. First conflict…unresolved…</a:t>
            </a:r>
          </a:p>
          <a:p>
            <a:endParaRPr lang="en-US" sz="2800" dirty="0"/>
          </a:p>
          <a:p>
            <a:r>
              <a:rPr lang="en-US" sz="2800" dirty="0"/>
              <a:t>As they travel through Syria, they share the Jerusalem letter/decision and the churches are greatly encouraged.</a:t>
            </a:r>
          </a:p>
        </p:txBody>
      </p:sp>
    </p:spTree>
    <p:extLst>
      <p:ext uri="{BB962C8B-B14F-4D97-AF65-F5344CB8AC3E}">
        <p14:creationId xmlns:p14="http://schemas.microsoft.com/office/powerpoint/2010/main" val="30887014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stretch/>
        </a:blip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226F680-2254-1A5F-620D-4FBF59E726F1}"/>
              </a:ext>
            </a:extLst>
          </p:cNvPr>
          <p:cNvPicPr>
            <a:picLocks noChangeAspect="1"/>
          </p:cNvPicPr>
          <p:nvPr/>
        </p:nvPicPr>
        <p:blipFill rotWithShape="1">
          <a:blip r:embed="rId3"/>
          <a:srcRect l="7954" r="3157"/>
          <a:stretch/>
        </p:blipFill>
        <p:spPr>
          <a:xfrm>
            <a:off x="20" y="975"/>
            <a:ext cx="6095980" cy="6858000"/>
          </a:xfrm>
          <a:prstGeom prst="rect">
            <a:avLst/>
          </a:prstGeom>
        </p:spPr>
      </p:pic>
      <p:sp>
        <p:nvSpPr>
          <p:cNvPr id="3" name="Content Placeholder 2">
            <a:extLst>
              <a:ext uri="{FF2B5EF4-FFF2-40B4-BE49-F238E27FC236}">
                <a16:creationId xmlns:a16="http://schemas.microsoft.com/office/drawing/2014/main" id="{1459DFD9-A803-E0F8-7D64-7EDCF4116401}"/>
              </a:ext>
            </a:extLst>
          </p:cNvPr>
          <p:cNvSpPr>
            <a:spLocks noGrp="1"/>
          </p:cNvSpPr>
          <p:nvPr>
            <p:ph idx="1"/>
          </p:nvPr>
        </p:nvSpPr>
        <p:spPr>
          <a:xfrm>
            <a:off x="6295861" y="-144289"/>
            <a:ext cx="5707248" cy="6857999"/>
          </a:xfrm>
        </p:spPr>
        <p:txBody>
          <a:bodyPr anchor="t">
            <a:normAutofit/>
          </a:bodyPr>
          <a:lstStyle/>
          <a:p>
            <a:endParaRPr lang="en-US" sz="3200" dirty="0"/>
          </a:p>
          <a:p>
            <a:r>
              <a:rPr lang="en-US" sz="3200" dirty="0"/>
              <a:t>While in Lystra, Paul &amp; Silas meet Timothy. </a:t>
            </a:r>
          </a:p>
          <a:p>
            <a:r>
              <a:rPr lang="en-US" sz="3200" dirty="0"/>
              <a:t>Timothy is recognized as a “disciple” – spiritually mature &amp; young leader</a:t>
            </a:r>
          </a:p>
          <a:p>
            <a:r>
              <a:rPr lang="en-US" sz="3200" dirty="0"/>
              <a:t>Mother, Jewish, a strong Christian</a:t>
            </a:r>
          </a:p>
          <a:p>
            <a:r>
              <a:rPr lang="en-US" sz="3200" dirty="0"/>
              <a:t>Father, Greek, no mention of spiritual life</a:t>
            </a:r>
          </a:p>
          <a:p>
            <a:r>
              <a:rPr lang="en-US" sz="3200" dirty="0"/>
              <a:t>Paul circumcises Timothy – 2</a:t>
            </a:r>
            <a:r>
              <a:rPr lang="en-US" sz="3200" baseline="30000" dirty="0"/>
              <a:t>nd</a:t>
            </a:r>
            <a:r>
              <a:rPr lang="en-US" sz="3200" dirty="0"/>
              <a:t> conflict…</a:t>
            </a:r>
          </a:p>
        </p:txBody>
      </p:sp>
    </p:spTree>
    <p:extLst>
      <p:ext uri="{BB962C8B-B14F-4D97-AF65-F5344CB8AC3E}">
        <p14:creationId xmlns:p14="http://schemas.microsoft.com/office/powerpoint/2010/main" val="23316687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906A3D-1055-602C-D56F-0ECAE4E6BF4A}"/>
              </a:ext>
            </a:extLst>
          </p:cNvPr>
          <p:cNvSpPr>
            <a:spLocks noGrp="1"/>
          </p:cNvSpPr>
          <p:nvPr>
            <p:ph type="title"/>
          </p:nvPr>
        </p:nvSpPr>
        <p:spPr>
          <a:xfrm>
            <a:off x="685801" y="609600"/>
            <a:ext cx="10131425" cy="1129047"/>
          </a:xfrm>
        </p:spPr>
        <p:txBody>
          <a:bodyPr>
            <a:normAutofit fontScale="90000"/>
          </a:bodyPr>
          <a:lstStyle/>
          <a:p>
            <a:pPr algn="ctr"/>
            <a:r>
              <a:rPr lang="en-US" dirty="0"/>
              <a:t>What is Paul doing? Behavior conflicts with what was decided in Jerusalem!?</a:t>
            </a:r>
          </a:p>
        </p:txBody>
      </p:sp>
      <p:sp>
        <p:nvSpPr>
          <p:cNvPr id="3" name="Content Placeholder 2">
            <a:extLst>
              <a:ext uri="{FF2B5EF4-FFF2-40B4-BE49-F238E27FC236}">
                <a16:creationId xmlns:a16="http://schemas.microsoft.com/office/drawing/2014/main" id="{21122F85-798C-BD9E-5B39-0D2CE814AEC1}"/>
              </a:ext>
            </a:extLst>
          </p:cNvPr>
          <p:cNvSpPr>
            <a:spLocks noGrp="1"/>
          </p:cNvSpPr>
          <p:nvPr>
            <p:ph idx="1"/>
          </p:nvPr>
        </p:nvSpPr>
        <p:spPr>
          <a:xfrm>
            <a:off x="685801" y="2142067"/>
            <a:ext cx="10879427" cy="4400401"/>
          </a:xfrm>
        </p:spPr>
        <p:txBody>
          <a:bodyPr anchor="t">
            <a:normAutofit/>
          </a:bodyPr>
          <a:lstStyle/>
          <a:p>
            <a:r>
              <a:rPr lang="en-US" sz="2800" dirty="0"/>
              <a:t>Two basic ways of responding to conflict: “fight” or “flight”</a:t>
            </a:r>
          </a:p>
          <a:p>
            <a:r>
              <a:rPr lang="en-US" sz="2800" dirty="0"/>
              <a:t>Paul and Barnabas: definitely a fight that seemed unresolved</a:t>
            </a:r>
          </a:p>
          <a:p>
            <a:r>
              <a:rPr lang="en-US" sz="2800" dirty="0"/>
              <a:t>Paul and team with Timothy: a “flight” response or a preventative action. They knew everyone in the region knew Timothy’s dad was Greek and the Jews were stirring “issues” against Timothy. Circumcision opened doors for Timothy that would not have been if he remained uncircumcised. (52ad)</a:t>
            </a:r>
          </a:p>
          <a:p>
            <a:r>
              <a:rPr lang="en-US" sz="2800" dirty="0"/>
              <a:t>This was not circumcision for salvation, this was removing a cultural block that opened doors for Timothy to minister freely </a:t>
            </a:r>
          </a:p>
        </p:txBody>
      </p:sp>
    </p:spTree>
    <p:extLst>
      <p:ext uri="{BB962C8B-B14F-4D97-AF65-F5344CB8AC3E}">
        <p14:creationId xmlns:p14="http://schemas.microsoft.com/office/powerpoint/2010/main" val="19649695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F6296C-30BA-963D-6AB2-814701BC1373}"/>
              </a:ext>
            </a:extLst>
          </p:cNvPr>
          <p:cNvSpPr>
            <a:spLocks noGrp="1"/>
          </p:cNvSpPr>
          <p:nvPr>
            <p:ph type="title"/>
          </p:nvPr>
        </p:nvSpPr>
        <p:spPr>
          <a:xfrm>
            <a:off x="546102" y="357908"/>
            <a:ext cx="5219699" cy="755561"/>
          </a:xfrm>
        </p:spPr>
        <p:txBody>
          <a:bodyPr>
            <a:normAutofit/>
          </a:bodyPr>
          <a:lstStyle/>
          <a:p>
            <a:r>
              <a:rPr lang="en-US" dirty="0"/>
              <a:t>Timothy</a:t>
            </a:r>
          </a:p>
        </p:txBody>
      </p:sp>
      <p:sp>
        <p:nvSpPr>
          <p:cNvPr id="8" name="Content Placeholder 7">
            <a:extLst>
              <a:ext uri="{FF2B5EF4-FFF2-40B4-BE49-F238E27FC236}">
                <a16:creationId xmlns:a16="http://schemas.microsoft.com/office/drawing/2014/main" id="{16E758E9-0B38-1EE1-2D9C-A4D935D0F014}"/>
              </a:ext>
            </a:extLst>
          </p:cNvPr>
          <p:cNvSpPr>
            <a:spLocks noGrp="1"/>
          </p:cNvSpPr>
          <p:nvPr>
            <p:ph idx="1"/>
          </p:nvPr>
        </p:nvSpPr>
        <p:spPr>
          <a:xfrm>
            <a:off x="373487" y="1113469"/>
            <a:ext cx="6864440" cy="5250425"/>
          </a:xfrm>
        </p:spPr>
        <p:txBody>
          <a:bodyPr anchor="t">
            <a:normAutofit lnSpcReduction="10000"/>
          </a:bodyPr>
          <a:lstStyle/>
          <a:p>
            <a:r>
              <a:rPr lang="en-US" sz="2800" dirty="0"/>
              <a:t>I Tim 1: Lois = Grandmother and Eunice = mother… Godly Christian women</a:t>
            </a:r>
          </a:p>
          <a:p>
            <a:r>
              <a:rPr lang="en-US" sz="2800" dirty="0"/>
              <a:t>One of three men Paul called “spiritual son”</a:t>
            </a:r>
          </a:p>
          <a:p>
            <a:r>
              <a:rPr lang="en-US" sz="2800" dirty="0"/>
              <a:t>I Cor 16 tells us Timothy is timid and a bit reserved (quiet natured)</a:t>
            </a:r>
          </a:p>
          <a:p>
            <a:r>
              <a:rPr lang="en-US" sz="2800" dirty="0"/>
              <a:t>Paul advises him to take care of his stomach issues (“sickly”)</a:t>
            </a:r>
          </a:p>
          <a:p>
            <a:r>
              <a:rPr lang="en-US" sz="2800" dirty="0"/>
              <a:t>Becomes the Pastor of the Church at Ephesus</a:t>
            </a:r>
          </a:p>
          <a:p>
            <a:r>
              <a:rPr lang="en-US" sz="2800" dirty="0"/>
              <a:t>Is stoned and beaten at 80+ years old in 97 ad in Ephesus</a:t>
            </a:r>
          </a:p>
          <a:p>
            <a:endParaRPr lang="en-US" sz="2800" dirty="0"/>
          </a:p>
        </p:txBody>
      </p:sp>
      <p:pic>
        <p:nvPicPr>
          <p:cNvPr id="4" name="Content Placeholder 3" descr="A person reading a book&#10;&#10;Description automatically generated">
            <a:extLst>
              <a:ext uri="{FF2B5EF4-FFF2-40B4-BE49-F238E27FC236}">
                <a16:creationId xmlns:a16="http://schemas.microsoft.com/office/drawing/2014/main" id="{F89F28BB-EBF2-B903-15A9-B4BFF1D7B0A7}"/>
              </a:ext>
            </a:extLst>
          </p:cNvPr>
          <p:cNvPicPr>
            <a:picLocks noChangeAspect="1"/>
          </p:cNvPicPr>
          <p:nvPr/>
        </p:nvPicPr>
        <p:blipFill rotWithShape="1">
          <a:blip r:embed="rId3"/>
          <a:srcRect l="8698" r="11467"/>
          <a:stretch/>
        </p:blipFill>
        <p:spPr>
          <a:xfrm flipH="1">
            <a:off x="7521261" y="639097"/>
            <a:ext cx="4124637" cy="5250425"/>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pic>
    </p:spTree>
    <p:extLst>
      <p:ext uri="{BB962C8B-B14F-4D97-AF65-F5344CB8AC3E}">
        <p14:creationId xmlns:p14="http://schemas.microsoft.com/office/powerpoint/2010/main" val="10203862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86D073-C1FE-2ECA-241D-CBE9344F90FE}"/>
              </a:ext>
            </a:extLst>
          </p:cNvPr>
          <p:cNvSpPr>
            <a:spLocks noGrp="1"/>
          </p:cNvSpPr>
          <p:nvPr>
            <p:ph type="title"/>
          </p:nvPr>
        </p:nvSpPr>
        <p:spPr>
          <a:xfrm>
            <a:off x="685801" y="298361"/>
            <a:ext cx="10131425" cy="768439"/>
          </a:xfrm>
        </p:spPr>
        <p:txBody>
          <a:bodyPr/>
          <a:lstStyle/>
          <a:p>
            <a:r>
              <a:rPr lang="en-US" dirty="0"/>
              <a:t>John Mark or Mark</a:t>
            </a:r>
          </a:p>
        </p:txBody>
      </p:sp>
      <p:sp>
        <p:nvSpPr>
          <p:cNvPr id="3" name="Content Placeholder 2">
            <a:extLst>
              <a:ext uri="{FF2B5EF4-FFF2-40B4-BE49-F238E27FC236}">
                <a16:creationId xmlns:a16="http://schemas.microsoft.com/office/drawing/2014/main" id="{31A429E0-DC73-38DD-8055-910D19F72EA5}"/>
              </a:ext>
            </a:extLst>
          </p:cNvPr>
          <p:cNvSpPr>
            <a:spLocks noGrp="1"/>
          </p:cNvSpPr>
          <p:nvPr>
            <p:ph idx="1"/>
          </p:nvPr>
        </p:nvSpPr>
        <p:spPr>
          <a:xfrm>
            <a:off x="685801" y="1066801"/>
            <a:ext cx="10699123" cy="5492838"/>
          </a:xfrm>
        </p:spPr>
        <p:txBody>
          <a:bodyPr anchor="t">
            <a:normAutofit/>
          </a:bodyPr>
          <a:lstStyle/>
          <a:p>
            <a:r>
              <a:rPr lang="en-US" sz="2800" dirty="0"/>
              <a:t>Mary (the owner of the home where Jesus had the Last Supper/</a:t>
            </a:r>
          </a:p>
          <a:p>
            <a:pPr marL="0" indent="0">
              <a:buNone/>
            </a:pPr>
            <a:r>
              <a:rPr lang="en-US" sz="2800" dirty="0"/>
              <a:t>	Passover Feast) – his mother</a:t>
            </a:r>
          </a:p>
          <a:p>
            <a:r>
              <a:rPr lang="en-US" sz="2800" dirty="0"/>
              <a:t>Tradition says he is the young man/boy running in the woods when Jesus was arrested</a:t>
            </a:r>
          </a:p>
          <a:p>
            <a:r>
              <a:rPr lang="en-US" sz="2800" dirty="0"/>
              <a:t>This is the same home where Peter goes after the angel releases him from prison</a:t>
            </a:r>
          </a:p>
          <a:p>
            <a:r>
              <a:rPr lang="en-US" sz="2800" dirty="0"/>
              <a:t>Barnabas’ younger cousin</a:t>
            </a:r>
          </a:p>
          <a:p>
            <a:r>
              <a:rPr lang="en-US" sz="2800" dirty="0"/>
              <a:t>After the argument between Paul and Barnabas, Barnabas takes John Mark to Cyprus ( Barnabas’ home)</a:t>
            </a:r>
          </a:p>
          <a:p>
            <a:r>
              <a:rPr lang="en-US" sz="2800" dirty="0"/>
              <a:t>Barnabas is martyred on Cyprus and John Mark goes to Ephesus</a:t>
            </a:r>
          </a:p>
        </p:txBody>
      </p:sp>
    </p:spTree>
    <p:extLst>
      <p:ext uri="{BB962C8B-B14F-4D97-AF65-F5344CB8AC3E}">
        <p14:creationId xmlns:p14="http://schemas.microsoft.com/office/powerpoint/2010/main" val="6128645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stretch/>
        </a:blipFill>
        <a:effectLst/>
      </p:bgPr>
    </p:bg>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517CB2BA-E2DD-BFB9-7D9F-DD30B37292CD}"/>
              </a:ext>
            </a:extLst>
          </p:cNvPr>
          <p:cNvSpPr>
            <a:spLocks noGrp="1"/>
          </p:cNvSpPr>
          <p:nvPr>
            <p:ph idx="1"/>
          </p:nvPr>
        </p:nvSpPr>
        <p:spPr>
          <a:xfrm>
            <a:off x="4754383" y="508000"/>
            <a:ext cx="7065083" cy="5977467"/>
          </a:xfrm>
        </p:spPr>
        <p:txBody>
          <a:bodyPr anchor="t">
            <a:normAutofit lnSpcReduction="10000"/>
          </a:bodyPr>
          <a:lstStyle/>
          <a:p>
            <a:r>
              <a:rPr lang="en-US" sz="2800" dirty="0"/>
              <a:t>Tradition has Peter and John Mark reuniting – now called Mark (perhaps because the Apostle John was also a part of the Ephesus church) </a:t>
            </a:r>
          </a:p>
          <a:p>
            <a:r>
              <a:rPr lang="en-US" sz="2800" dirty="0"/>
              <a:t>John Mark becomes the secretary for Peter – the Gospel of Mark is this Mark</a:t>
            </a:r>
          </a:p>
          <a:p>
            <a:r>
              <a:rPr lang="en-US" sz="2800" dirty="0"/>
              <a:t>In Colossians, Paul requests to have Mark join him because he (Mark) is valuable to the kingdom</a:t>
            </a:r>
          </a:p>
          <a:p>
            <a:r>
              <a:rPr lang="en-US" sz="2800" dirty="0"/>
              <a:t>Ministered in N. Africa (Alexandria) where he was dragged by a horse by the neck through the city until he was dead… 68 ad (approximately 2 years before Paul was beheaded)</a:t>
            </a:r>
          </a:p>
          <a:p>
            <a:endParaRPr lang="en-US" sz="2800" dirty="0"/>
          </a:p>
        </p:txBody>
      </p:sp>
      <p:pic>
        <p:nvPicPr>
          <p:cNvPr id="4" name="Content Placeholder 3">
            <a:extLst>
              <a:ext uri="{FF2B5EF4-FFF2-40B4-BE49-F238E27FC236}">
                <a16:creationId xmlns:a16="http://schemas.microsoft.com/office/drawing/2014/main" id="{60A3CEA2-EF00-E575-79F5-28A57A464F73}"/>
              </a:ext>
            </a:extLst>
          </p:cNvPr>
          <p:cNvPicPr>
            <a:picLocks noChangeAspect="1"/>
          </p:cNvPicPr>
          <p:nvPr/>
        </p:nvPicPr>
        <p:blipFill rotWithShape="1">
          <a:blip r:embed="rId3"/>
          <a:srcRect l="15467" r="30976" b="-1"/>
          <a:stretch/>
        </p:blipFill>
        <p:spPr>
          <a:xfrm>
            <a:off x="685800" y="1030288"/>
            <a:ext cx="3445714" cy="4800599"/>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pic>
    </p:spTree>
    <p:extLst>
      <p:ext uri="{BB962C8B-B14F-4D97-AF65-F5344CB8AC3E}">
        <p14:creationId xmlns:p14="http://schemas.microsoft.com/office/powerpoint/2010/main" val="22458162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ABC974-6759-5CCD-8C93-060492937FA3}"/>
              </a:ext>
            </a:extLst>
          </p:cNvPr>
          <p:cNvSpPr>
            <a:spLocks noGrp="1"/>
          </p:cNvSpPr>
          <p:nvPr>
            <p:ph type="title"/>
          </p:nvPr>
        </p:nvSpPr>
        <p:spPr>
          <a:xfrm>
            <a:off x="685800" y="338666"/>
            <a:ext cx="10131425" cy="1456267"/>
          </a:xfrm>
        </p:spPr>
        <p:txBody>
          <a:bodyPr/>
          <a:lstStyle/>
          <a:p>
            <a:pPr algn="ctr"/>
            <a:r>
              <a:rPr lang="en-US" dirty="0"/>
              <a:t>Given to the Lord, </a:t>
            </a:r>
            <a:br>
              <a:rPr lang="en-US" dirty="0"/>
            </a:br>
            <a:r>
              <a:rPr lang="en-US" dirty="0"/>
              <a:t>unresolved conflicts Produce blessings</a:t>
            </a:r>
          </a:p>
        </p:txBody>
      </p:sp>
      <p:sp>
        <p:nvSpPr>
          <p:cNvPr id="3" name="Content Placeholder 2">
            <a:extLst>
              <a:ext uri="{FF2B5EF4-FFF2-40B4-BE49-F238E27FC236}">
                <a16:creationId xmlns:a16="http://schemas.microsoft.com/office/drawing/2014/main" id="{F2DFBC80-06E6-8588-0235-20FBEB7D0069}"/>
              </a:ext>
            </a:extLst>
          </p:cNvPr>
          <p:cNvSpPr>
            <a:spLocks noGrp="1"/>
          </p:cNvSpPr>
          <p:nvPr>
            <p:ph idx="1"/>
          </p:nvPr>
        </p:nvSpPr>
        <p:spPr>
          <a:xfrm>
            <a:off x="566134" y="1794933"/>
            <a:ext cx="11059731" cy="4876323"/>
          </a:xfrm>
        </p:spPr>
        <p:txBody>
          <a:bodyPr anchor="t">
            <a:normAutofit lnSpcReduction="10000"/>
          </a:bodyPr>
          <a:lstStyle/>
          <a:p>
            <a:r>
              <a:rPr lang="en-US" sz="3200" dirty="0"/>
              <a:t>Did Paul and Barnabas (beloved friends/brothers) ever meet on earth again?  No… And we never hear of the men ruining each other’s name…though unresolved…it was given to God</a:t>
            </a:r>
          </a:p>
          <a:p>
            <a:r>
              <a:rPr lang="en-US" sz="3200" dirty="0"/>
              <a:t>Both men continued to serve the Lord in obedience – giving their all, committed to Christ</a:t>
            </a:r>
          </a:p>
          <a:p>
            <a:r>
              <a:rPr lang="en-US" sz="3200" dirty="0"/>
              <a:t>Timothy and John Mark were results of different options of conflict resolution: Fight or Flight (move on)</a:t>
            </a:r>
          </a:p>
          <a:p>
            <a:r>
              <a:rPr lang="en-US" sz="3200" dirty="0"/>
              <a:t>How you process conflicts will either bless or keep the wound open… before the Lord: your choice…</a:t>
            </a:r>
          </a:p>
          <a:p>
            <a:endParaRPr lang="en-US" sz="3200" dirty="0"/>
          </a:p>
        </p:txBody>
      </p:sp>
    </p:spTree>
    <p:extLst>
      <p:ext uri="{BB962C8B-B14F-4D97-AF65-F5344CB8AC3E}">
        <p14:creationId xmlns:p14="http://schemas.microsoft.com/office/powerpoint/2010/main" val="405509743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Celestial</Template>
  <TotalTime>79</TotalTime>
  <Words>654</Words>
  <Application>Microsoft Macintosh PowerPoint</Application>
  <PresentationFormat>Widescreen</PresentationFormat>
  <Paragraphs>43</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Celestial</vt:lpstr>
      <vt:lpstr>Given to the Lord,  unresolved conflicts Produce blessings</vt:lpstr>
      <vt:lpstr>The story:</vt:lpstr>
      <vt:lpstr>PowerPoint Presentation</vt:lpstr>
      <vt:lpstr>What is Paul doing? Behavior conflicts with what was decided in Jerusalem!?</vt:lpstr>
      <vt:lpstr>Timothy</vt:lpstr>
      <vt:lpstr>John Mark or Mark</vt:lpstr>
      <vt:lpstr>PowerPoint Presentation</vt:lpstr>
      <vt:lpstr>Given to the Lord,  unresolved conflicts Produce blessings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Given to the Lord,  unresolved conflicts Produce blessings</dc:title>
  <dc:creator>JoAnn Smith</dc:creator>
  <cp:lastModifiedBy>JoAnn Smith</cp:lastModifiedBy>
  <cp:revision>1</cp:revision>
  <dcterms:created xsi:type="dcterms:W3CDTF">2023-11-10T20:05:30Z</dcterms:created>
  <dcterms:modified xsi:type="dcterms:W3CDTF">2023-11-10T21:24:57Z</dcterms:modified>
</cp:coreProperties>
</file>