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74"/>
  </p:normalViewPr>
  <p:slideViewPr>
    <p:cSldViewPr snapToGrid="0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ABBED6-E646-4AA4-94F1-411661DD562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363A3D3-4D1E-41E6-AA95-74E8253CB3BB}">
      <dgm:prSet/>
      <dgm:spPr/>
      <dgm:t>
        <a:bodyPr/>
        <a:lstStyle/>
        <a:p>
          <a:r>
            <a:rPr lang="en-US"/>
            <a:t>God changed their direction</a:t>
          </a:r>
        </a:p>
      </dgm:t>
    </dgm:pt>
    <dgm:pt modelId="{701219D9-D3F0-463A-B6B0-837E063A1FA7}" type="parTrans" cxnId="{3C33FACF-F5A2-43E6-84E0-3DEB7CE28F5A}">
      <dgm:prSet/>
      <dgm:spPr/>
      <dgm:t>
        <a:bodyPr/>
        <a:lstStyle/>
        <a:p>
          <a:endParaRPr lang="en-US"/>
        </a:p>
      </dgm:t>
    </dgm:pt>
    <dgm:pt modelId="{8CEA86F1-2CD4-41FF-BEA7-637AF40C3317}" type="sibTrans" cxnId="{3C33FACF-F5A2-43E6-84E0-3DEB7CE28F5A}">
      <dgm:prSet/>
      <dgm:spPr/>
      <dgm:t>
        <a:bodyPr/>
        <a:lstStyle/>
        <a:p>
          <a:endParaRPr lang="en-US"/>
        </a:p>
      </dgm:t>
    </dgm:pt>
    <dgm:pt modelId="{DD785C73-17AF-4C80-93BD-3ED5AFB1AB6A}">
      <dgm:prSet/>
      <dgm:spPr/>
      <dgm:t>
        <a:bodyPr/>
        <a:lstStyle/>
        <a:p>
          <a:r>
            <a:rPr lang="en-US"/>
            <a:t>A deep ‘heart touch’ God did speak to me</a:t>
          </a:r>
        </a:p>
      </dgm:t>
    </dgm:pt>
    <dgm:pt modelId="{8B15D2AF-1820-4772-AB87-5476F62AD917}" type="parTrans" cxnId="{10B1A829-86EA-4BCD-88FB-6D21AA702483}">
      <dgm:prSet/>
      <dgm:spPr/>
      <dgm:t>
        <a:bodyPr/>
        <a:lstStyle/>
        <a:p>
          <a:endParaRPr lang="en-US"/>
        </a:p>
      </dgm:t>
    </dgm:pt>
    <dgm:pt modelId="{AB294373-907C-4D1A-9102-9AA5C5B389DD}" type="sibTrans" cxnId="{10B1A829-86EA-4BCD-88FB-6D21AA702483}">
      <dgm:prSet/>
      <dgm:spPr/>
      <dgm:t>
        <a:bodyPr/>
        <a:lstStyle/>
        <a:p>
          <a:endParaRPr lang="en-US"/>
        </a:p>
      </dgm:t>
    </dgm:pt>
    <dgm:pt modelId="{8251F310-07B1-4922-B5B0-F8483FC2FBE6}">
      <dgm:prSet/>
      <dgm:spPr/>
      <dgm:t>
        <a:bodyPr/>
        <a:lstStyle/>
        <a:p>
          <a:r>
            <a:rPr lang="en-US"/>
            <a:t>Saw a need</a:t>
          </a:r>
        </a:p>
      </dgm:t>
    </dgm:pt>
    <dgm:pt modelId="{A3A39277-B99A-40F5-88C1-9B3B8E812182}" type="parTrans" cxnId="{BEA72504-292F-4FDB-893F-7F8C028698C8}">
      <dgm:prSet/>
      <dgm:spPr/>
      <dgm:t>
        <a:bodyPr/>
        <a:lstStyle/>
        <a:p>
          <a:endParaRPr lang="en-US"/>
        </a:p>
      </dgm:t>
    </dgm:pt>
    <dgm:pt modelId="{F862D40C-22FF-4811-A41B-426F2AC0E14E}" type="sibTrans" cxnId="{BEA72504-292F-4FDB-893F-7F8C028698C8}">
      <dgm:prSet/>
      <dgm:spPr/>
      <dgm:t>
        <a:bodyPr/>
        <a:lstStyle/>
        <a:p>
          <a:endParaRPr lang="en-US"/>
        </a:p>
      </dgm:t>
    </dgm:pt>
    <dgm:pt modelId="{2AF3388D-C575-4FE6-9895-27C2E4949A87}">
      <dgm:prSet/>
      <dgm:spPr/>
      <dgm:t>
        <a:bodyPr/>
        <a:lstStyle/>
        <a:p>
          <a:r>
            <a:rPr lang="en-US"/>
            <a:t>Sensed ‘urgent’</a:t>
          </a:r>
        </a:p>
      </dgm:t>
    </dgm:pt>
    <dgm:pt modelId="{9C1AF71F-E5E4-496E-BDB5-E00DC8077255}" type="parTrans" cxnId="{298407D2-6B4B-42A1-BD5D-8DE55CF55A6A}">
      <dgm:prSet/>
      <dgm:spPr/>
      <dgm:t>
        <a:bodyPr/>
        <a:lstStyle/>
        <a:p>
          <a:endParaRPr lang="en-US"/>
        </a:p>
      </dgm:t>
    </dgm:pt>
    <dgm:pt modelId="{047ABFAE-6316-437B-8E54-15A7D01E9C46}" type="sibTrans" cxnId="{298407D2-6B4B-42A1-BD5D-8DE55CF55A6A}">
      <dgm:prSet/>
      <dgm:spPr/>
      <dgm:t>
        <a:bodyPr/>
        <a:lstStyle/>
        <a:p>
          <a:endParaRPr lang="en-US"/>
        </a:p>
      </dgm:t>
    </dgm:pt>
    <dgm:pt modelId="{6ACCFD52-6823-4B26-B0F9-C8413D93F545}">
      <dgm:prSet/>
      <dgm:spPr/>
      <dgm:t>
        <a:bodyPr/>
        <a:lstStyle/>
        <a:p>
          <a:r>
            <a:rPr lang="en-US"/>
            <a:t>Willing and ready to respond</a:t>
          </a:r>
        </a:p>
      </dgm:t>
    </dgm:pt>
    <dgm:pt modelId="{70208A33-D800-421E-9CBD-329A92118409}" type="parTrans" cxnId="{FF1B7F65-6934-4C5F-A48B-35928E864170}">
      <dgm:prSet/>
      <dgm:spPr/>
      <dgm:t>
        <a:bodyPr/>
        <a:lstStyle/>
        <a:p>
          <a:endParaRPr lang="en-US"/>
        </a:p>
      </dgm:t>
    </dgm:pt>
    <dgm:pt modelId="{FF74DB1F-9995-409C-B0D4-7EA570FECCEA}" type="sibTrans" cxnId="{FF1B7F65-6934-4C5F-A48B-35928E864170}">
      <dgm:prSet/>
      <dgm:spPr/>
      <dgm:t>
        <a:bodyPr/>
        <a:lstStyle/>
        <a:p>
          <a:endParaRPr lang="en-US"/>
        </a:p>
      </dgm:t>
    </dgm:pt>
    <dgm:pt modelId="{C2B477E8-6232-1F4E-B285-B546E2788A16}" type="pres">
      <dgm:prSet presAssocID="{EAABBED6-E646-4AA4-94F1-411661DD562E}" presName="outerComposite" presStyleCnt="0">
        <dgm:presLayoutVars>
          <dgm:chMax val="5"/>
          <dgm:dir/>
          <dgm:resizeHandles val="exact"/>
        </dgm:presLayoutVars>
      </dgm:prSet>
      <dgm:spPr/>
    </dgm:pt>
    <dgm:pt modelId="{05B57117-5A5D-6340-B4DD-2CD01F7E2156}" type="pres">
      <dgm:prSet presAssocID="{EAABBED6-E646-4AA4-94F1-411661DD562E}" presName="dummyMaxCanvas" presStyleCnt="0">
        <dgm:presLayoutVars/>
      </dgm:prSet>
      <dgm:spPr/>
    </dgm:pt>
    <dgm:pt modelId="{19DBECF4-8E03-1140-8A5A-D7FC24A764DD}" type="pres">
      <dgm:prSet presAssocID="{EAABBED6-E646-4AA4-94F1-411661DD562E}" presName="FiveNodes_1" presStyleLbl="node1" presStyleIdx="0" presStyleCnt="5">
        <dgm:presLayoutVars>
          <dgm:bulletEnabled val="1"/>
        </dgm:presLayoutVars>
      </dgm:prSet>
      <dgm:spPr/>
    </dgm:pt>
    <dgm:pt modelId="{CEACD2BB-1CA0-FD41-A27F-135E34587C1C}" type="pres">
      <dgm:prSet presAssocID="{EAABBED6-E646-4AA4-94F1-411661DD562E}" presName="FiveNodes_2" presStyleLbl="node1" presStyleIdx="1" presStyleCnt="5">
        <dgm:presLayoutVars>
          <dgm:bulletEnabled val="1"/>
        </dgm:presLayoutVars>
      </dgm:prSet>
      <dgm:spPr/>
    </dgm:pt>
    <dgm:pt modelId="{BEEECE03-A054-BE4E-B644-7F985345B2DA}" type="pres">
      <dgm:prSet presAssocID="{EAABBED6-E646-4AA4-94F1-411661DD562E}" presName="FiveNodes_3" presStyleLbl="node1" presStyleIdx="2" presStyleCnt="5">
        <dgm:presLayoutVars>
          <dgm:bulletEnabled val="1"/>
        </dgm:presLayoutVars>
      </dgm:prSet>
      <dgm:spPr/>
    </dgm:pt>
    <dgm:pt modelId="{8815AF23-CA55-CD40-8E3B-019E4D79F6A2}" type="pres">
      <dgm:prSet presAssocID="{EAABBED6-E646-4AA4-94F1-411661DD562E}" presName="FiveNodes_4" presStyleLbl="node1" presStyleIdx="3" presStyleCnt="5">
        <dgm:presLayoutVars>
          <dgm:bulletEnabled val="1"/>
        </dgm:presLayoutVars>
      </dgm:prSet>
      <dgm:spPr/>
    </dgm:pt>
    <dgm:pt modelId="{E77F2268-F975-7545-9C65-34127C626B56}" type="pres">
      <dgm:prSet presAssocID="{EAABBED6-E646-4AA4-94F1-411661DD562E}" presName="FiveNodes_5" presStyleLbl="node1" presStyleIdx="4" presStyleCnt="5">
        <dgm:presLayoutVars>
          <dgm:bulletEnabled val="1"/>
        </dgm:presLayoutVars>
      </dgm:prSet>
      <dgm:spPr/>
    </dgm:pt>
    <dgm:pt modelId="{8254C930-4F65-0C4D-B244-0208311540FC}" type="pres">
      <dgm:prSet presAssocID="{EAABBED6-E646-4AA4-94F1-411661DD562E}" presName="FiveConn_1-2" presStyleLbl="fgAccFollowNode1" presStyleIdx="0" presStyleCnt="4">
        <dgm:presLayoutVars>
          <dgm:bulletEnabled val="1"/>
        </dgm:presLayoutVars>
      </dgm:prSet>
      <dgm:spPr/>
    </dgm:pt>
    <dgm:pt modelId="{FE5D97A8-FAFB-CA4D-86F6-8DF16C4FA388}" type="pres">
      <dgm:prSet presAssocID="{EAABBED6-E646-4AA4-94F1-411661DD562E}" presName="FiveConn_2-3" presStyleLbl="fgAccFollowNode1" presStyleIdx="1" presStyleCnt="4">
        <dgm:presLayoutVars>
          <dgm:bulletEnabled val="1"/>
        </dgm:presLayoutVars>
      </dgm:prSet>
      <dgm:spPr/>
    </dgm:pt>
    <dgm:pt modelId="{ACE7E844-67C1-6B4A-AAA2-514AAB212234}" type="pres">
      <dgm:prSet presAssocID="{EAABBED6-E646-4AA4-94F1-411661DD562E}" presName="FiveConn_3-4" presStyleLbl="fgAccFollowNode1" presStyleIdx="2" presStyleCnt="4">
        <dgm:presLayoutVars>
          <dgm:bulletEnabled val="1"/>
        </dgm:presLayoutVars>
      </dgm:prSet>
      <dgm:spPr/>
    </dgm:pt>
    <dgm:pt modelId="{BA5104AA-6C62-3E4D-9301-5AEB5551D7E9}" type="pres">
      <dgm:prSet presAssocID="{EAABBED6-E646-4AA4-94F1-411661DD562E}" presName="FiveConn_4-5" presStyleLbl="fgAccFollowNode1" presStyleIdx="3" presStyleCnt="4">
        <dgm:presLayoutVars>
          <dgm:bulletEnabled val="1"/>
        </dgm:presLayoutVars>
      </dgm:prSet>
      <dgm:spPr/>
    </dgm:pt>
    <dgm:pt modelId="{17A3C9BB-AC9F-AA43-8203-D21B8313A4B9}" type="pres">
      <dgm:prSet presAssocID="{EAABBED6-E646-4AA4-94F1-411661DD562E}" presName="FiveNodes_1_text" presStyleLbl="node1" presStyleIdx="4" presStyleCnt="5">
        <dgm:presLayoutVars>
          <dgm:bulletEnabled val="1"/>
        </dgm:presLayoutVars>
      </dgm:prSet>
      <dgm:spPr/>
    </dgm:pt>
    <dgm:pt modelId="{7C95EC92-CF08-AE4F-8DD7-E731D33A0D15}" type="pres">
      <dgm:prSet presAssocID="{EAABBED6-E646-4AA4-94F1-411661DD562E}" presName="FiveNodes_2_text" presStyleLbl="node1" presStyleIdx="4" presStyleCnt="5">
        <dgm:presLayoutVars>
          <dgm:bulletEnabled val="1"/>
        </dgm:presLayoutVars>
      </dgm:prSet>
      <dgm:spPr/>
    </dgm:pt>
    <dgm:pt modelId="{D1978C7E-FB70-1C41-A2B2-04E6DFF9161F}" type="pres">
      <dgm:prSet presAssocID="{EAABBED6-E646-4AA4-94F1-411661DD562E}" presName="FiveNodes_3_text" presStyleLbl="node1" presStyleIdx="4" presStyleCnt="5">
        <dgm:presLayoutVars>
          <dgm:bulletEnabled val="1"/>
        </dgm:presLayoutVars>
      </dgm:prSet>
      <dgm:spPr/>
    </dgm:pt>
    <dgm:pt modelId="{14375F89-FDB3-CE42-A134-EFDD3CE7CFBA}" type="pres">
      <dgm:prSet presAssocID="{EAABBED6-E646-4AA4-94F1-411661DD562E}" presName="FiveNodes_4_text" presStyleLbl="node1" presStyleIdx="4" presStyleCnt="5">
        <dgm:presLayoutVars>
          <dgm:bulletEnabled val="1"/>
        </dgm:presLayoutVars>
      </dgm:prSet>
      <dgm:spPr/>
    </dgm:pt>
    <dgm:pt modelId="{5D8A01E6-A9FB-C14A-989E-4E7AF1F30A4B}" type="pres">
      <dgm:prSet presAssocID="{EAABBED6-E646-4AA4-94F1-411661DD562E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51546E02-AFEE-DF44-AC0F-651249FC9D01}" type="presOf" srcId="{1363A3D3-4D1E-41E6-AA95-74E8253CB3BB}" destId="{17A3C9BB-AC9F-AA43-8203-D21B8313A4B9}" srcOrd="1" destOrd="0" presId="urn:microsoft.com/office/officeart/2005/8/layout/vProcess5"/>
    <dgm:cxn modelId="{BEA72504-292F-4FDB-893F-7F8C028698C8}" srcId="{EAABBED6-E646-4AA4-94F1-411661DD562E}" destId="{8251F310-07B1-4922-B5B0-F8483FC2FBE6}" srcOrd="2" destOrd="0" parTransId="{A3A39277-B99A-40F5-88C1-9B3B8E812182}" sibTransId="{F862D40C-22FF-4811-A41B-426F2AC0E14E}"/>
    <dgm:cxn modelId="{2BCA4105-4885-434D-9989-6B481CE8804A}" type="presOf" srcId="{8CEA86F1-2CD4-41FF-BEA7-637AF40C3317}" destId="{8254C930-4F65-0C4D-B244-0208311540FC}" srcOrd="0" destOrd="0" presId="urn:microsoft.com/office/officeart/2005/8/layout/vProcess5"/>
    <dgm:cxn modelId="{F1EDC909-43B5-3046-B17C-419D59520142}" type="presOf" srcId="{6ACCFD52-6823-4B26-B0F9-C8413D93F545}" destId="{5D8A01E6-A9FB-C14A-989E-4E7AF1F30A4B}" srcOrd="1" destOrd="0" presId="urn:microsoft.com/office/officeart/2005/8/layout/vProcess5"/>
    <dgm:cxn modelId="{292E3A0A-2A65-D144-AAF0-C58191AA0D99}" type="presOf" srcId="{8251F310-07B1-4922-B5B0-F8483FC2FBE6}" destId="{D1978C7E-FB70-1C41-A2B2-04E6DFF9161F}" srcOrd="1" destOrd="0" presId="urn:microsoft.com/office/officeart/2005/8/layout/vProcess5"/>
    <dgm:cxn modelId="{F2CCAE15-0208-8942-8EDF-45D09C12E06F}" type="presOf" srcId="{EAABBED6-E646-4AA4-94F1-411661DD562E}" destId="{C2B477E8-6232-1F4E-B285-B546E2788A16}" srcOrd="0" destOrd="0" presId="urn:microsoft.com/office/officeart/2005/8/layout/vProcess5"/>
    <dgm:cxn modelId="{10FC4923-FB42-964C-9F73-2C1C495EAAA2}" type="presOf" srcId="{8251F310-07B1-4922-B5B0-F8483FC2FBE6}" destId="{BEEECE03-A054-BE4E-B644-7F985345B2DA}" srcOrd="0" destOrd="0" presId="urn:microsoft.com/office/officeart/2005/8/layout/vProcess5"/>
    <dgm:cxn modelId="{10B1A829-86EA-4BCD-88FB-6D21AA702483}" srcId="{EAABBED6-E646-4AA4-94F1-411661DD562E}" destId="{DD785C73-17AF-4C80-93BD-3ED5AFB1AB6A}" srcOrd="1" destOrd="0" parTransId="{8B15D2AF-1820-4772-AB87-5476F62AD917}" sibTransId="{AB294373-907C-4D1A-9102-9AA5C5B389DD}"/>
    <dgm:cxn modelId="{5B80D135-189C-464F-ABCA-043957B20475}" type="presOf" srcId="{2AF3388D-C575-4FE6-9895-27C2E4949A87}" destId="{8815AF23-CA55-CD40-8E3B-019E4D79F6A2}" srcOrd="0" destOrd="0" presId="urn:microsoft.com/office/officeart/2005/8/layout/vProcess5"/>
    <dgm:cxn modelId="{EB116446-E42F-C94F-8E44-8D4E27608914}" type="presOf" srcId="{1363A3D3-4D1E-41E6-AA95-74E8253CB3BB}" destId="{19DBECF4-8E03-1140-8A5A-D7FC24A764DD}" srcOrd="0" destOrd="0" presId="urn:microsoft.com/office/officeart/2005/8/layout/vProcess5"/>
    <dgm:cxn modelId="{A4704958-D785-DC43-A09F-02A786F84B81}" type="presOf" srcId="{F862D40C-22FF-4811-A41B-426F2AC0E14E}" destId="{ACE7E844-67C1-6B4A-AAA2-514AAB212234}" srcOrd="0" destOrd="0" presId="urn:microsoft.com/office/officeart/2005/8/layout/vProcess5"/>
    <dgm:cxn modelId="{FF1B7F65-6934-4C5F-A48B-35928E864170}" srcId="{EAABBED6-E646-4AA4-94F1-411661DD562E}" destId="{6ACCFD52-6823-4B26-B0F9-C8413D93F545}" srcOrd="4" destOrd="0" parTransId="{70208A33-D800-421E-9CBD-329A92118409}" sibTransId="{FF74DB1F-9995-409C-B0D4-7EA570FECCEA}"/>
    <dgm:cxn modelId="{87B4097F-09C8-3C49-97AC-57EAE2195CFE}" type="presOf" srcId="{DD785C73-17AF-4C80-93BD-3ED5AFB1AB6A}" destId="{CEACD2BB-1CA0-FD41-A27F-135E34587C1C}" srcOrd="0" destOrd="0" presId="urn:microsoft.com/office/officeart/2005/8/layout/vProcess5"/>
    <dgm:cxn modelId="{9D3D4F9F-43B8-7C42-A98E-CE049FC93E91}" type="presOf" srcId="{6ACCFD52-6823-4B26-B0F9-C8413D93F545}" destId="{E77F2268-F975-7545-9C65-34127C626B56}" srcOrd="0" destOrd="0" presId="urn:microsoft.com/office/officeart/2005/8/layout/vProcess5"/>
    <dgm:cxn modelId="{64356CA9-5731-CC4D-8045-980564A9A6D2}" type="presOf" srcId="{047ABFAE-6316-437B-8E54-15A7D01E9C46}" destId="{BA5104AA-6C62-3E4D-9301-5AEB5551D7E9}" srcOrd="0" destOrd="0" presId="urn:microsoft.com/office/officeart/2005/8/layout/vProcess5"/>
    <dgm:cxn modelId="{51D9B3BF-6741-8342-90D5-83B560E22473}" type="presOf" srcId="{AB294373-907C-4D1A-9102-9AA5C5B389DD}" destId="{FE5D97A8-FAFB-CA4D-86F6-8DF16C4FA388}" srcOrd="0" destOrd="0" presId="urn:microsoft.com/office/officeart/2005/8/layout/vProcess5"/>
    <dgm:cxn modelId="{752AD0CD-5A5F-624E-ADD1-971338EA3127}" type="presOf" srcId="{DD785C73-17AF-4C80-93BD-3ED5AFB1AB6A}" destId="{7C95EC92-CF08-AE4F-8DD7-E731D33A0D15}" srcOrd="1" destOrd="0" presId="urn:microsoft.com/office/officeart/2005/8/layout/vProcess5"/>
    <dgm:cxn modelId="{3C33FACF-F5A2-43E6-84E0-3DEB7CE28F5A}" srcId="{EAABBED6-E646-4AA4-94F1-411661DD562E}" destId="{1363A3D3-4D1E-41E6-AA95-74E8253CB3BB}" srcOrd="0" destOrd="0" parTransId="{701219D9-D3F0-463A-B6B0-837E063A1FA7}" sibTransId="{8CEA86F1-2CD4-41FF-BEA7-637AF40C3317}"/>
    <dgm:cxn modelId="{298407D2-6B4B-42A1-BD5D-8DE55CF55A6A}" srcId="{EAABBED6-E646-4AA4-94F1-411661DD562E}" destId="{2AF3388D-C575-4FE6-9895-27C2E4949A87}" srcOrd="3" destOrd="0" parTransId="{9C1AF71F-E5E4-496E-BDB5-E00DC8077255}" sibTransId="{047ABFAE-6316-437B-8E54-15A7D01E9C46}"/>
    <dgm:cxn modelId="{504764EB-A6FD-5140-9F96-22F871528141}" type="presOf" srcId="{2AF3388D-C575-4FE6-9895-27C2E4949A87}" destId="{14375F89-FDB3-CE42-A134-EFDD3CE7CFBA}" srcOrd="1" destOrd="0" presId="urn:microsoft.com/office/officeart/2005/8/layout/vProcess5"/>
    <dgm:cxn modelId="{BBFBF49C-7A00-3449-83A8-85EBB4C0840C}" type="presParOf" srcId="{C2B477E8-6232-1F4E-B285-B546E2788A16}" destId="{05B57117-5A5D-6340-B4DD-2CD01F7E2156}" srcOrd="0" destOrd="0" presId="urn:microsoft.com/office/officeart/2005/8/layout/vProcess5"/>
    <dgm:cxn modelId="{E585D4FC-B8CE-E942-A0FC-F2208FCF94EB}" type="presParOf" srcId="{C2B477E8-6232-1F4E-B285-B546E2788A16}" destId="{19DBECF4-8E03-1140-8A5A-D7FC24A764DD}" srcOrd="1" destOrd="0" presId="urn:microsoft.com/office/officeart/2005/8/layout/vProcess5"/>
    <dgm:cxn modelId="{F0FEF976-2984-DB4D-8157-4A2E89686978}" type="presParOf" srcId="{C2B477E8-6232-1F4E-B285-B546E2788A16}" destId="{CEACD2BB-1CA0-FD41-A27F-135E34587C1C}" srcOrd="2" destOrd="0" presId="urn:microsoft.com/office/officeart/2005/8/layout/vProcess5"/>
    <dgm:cxn modelId="{E66144BB-E651-4B47-80C7-893E15DAEF4D}" type="presParOf" srcId="{C2B477E8-6232-1F4E-B285-B546E2788A16}" destId="{BEEECE03-A054-BE4E-B644-7F985345B2DA}" srcOrd="3" destOrd="0" presId="urn:microsoft.com/office/officeart/2005/8/layout/vProcess5"/>
    <dgm:cxn modelId="{64201374-ECA8-ED47-BA3D-D2D72A0D4465}" type="presParOf" srcId="{C2B477E8-6232-1F4E-B285-B546E2788A16}" destId="{8815AF23-CA55-CD40-8E3B-019E4D79F6A2}" srcOrd="4" destOrd="0" presId="urn:microsoft.com/office/officeart/2005/8/layout/vProcess5"/>
    <dgm:cxn modelId="{51473CBF-5BD8-8645-B355-BA6891F03947}" type="presParOf" srcId="{C2B477E8-6232-1F4E-B285-B546E2788A16}" destId="{E77F2268-F975-7545-9C65-34127C626B56}" srcOrd="5" destOrd="0" presId="urn:microsoft.com/office/officeart/2005/8/layout/vProcess5"/>
    <dgm:cxn modelId="{FC55C053-412E-1A4D-B8F5-06186BAE2478}" type="presParOf" srcId="{C2B477E8-6232-1F4E-B285-B546E2788A16}" destId="{8254C930-4F65-0C4D-B244-0208311540FC}" srcOrd="6" destOrd="0" presId="urn:microsoft.com/office/officeart/2005/8/layout/vProcess5"/>
    <dgm:cxn modelId="{D7B16E2B-4752-5041-8F7E-D304AAA1B8A4}" type="presParOf" srcId="{C2B477E8-6232-1F4E-B285-B546E2788A16}" destId="{FE5D97A8-FAFB-CA4D-86F6-8DF16C4FA388}" srcOrd="7" destOrd="0" presId="urn:microsoft.com/office/officeart/2005/8/layout/vProcess5"/>
    <dgm:cxn modelId="{F1A39EA8-8EC2-9643-84E9-E42FE6B5967F}" type="presParOf" srcId="{C2B477E8-6232-1F4E-B285-B546E2788A16}" destId="{ACE7E844-67C1-6B4A-AAA2-514AAB212234}" srcOrd="8" destOrd="0" presId="urn:microsoft.com/office/officeart/2005/8/layout/vProcess5"/>
    <dgm:cxn modelId="{590A3110-874F-DE47-82E3-633058F60422}" type="presParOf" srcId="{C2B477E8-6232-1F4E-B285-B546E2788A16}" destId="{BA5104AA-6C62-3E4D-9301-5AEB5551D7E9}" srcOrd="9" destOrd="0" presId="urn:microsoft.com/office/officeart/2005/8/layout/vProcess5"/>
    <dgm:cxn modelId="{7621B6D9-0313-CE44-85F8-BF5A56C6798F}" type="presParOf" srcId="{C2B477E8-6232-1F4E-B285-B546E2788A16}" destId="{17A3C9BB-AC9F-AA43-8203-D21B8313A4B9}" srcOrd="10" destOrd="0" presId="urn:microsoft.com/office/officeart/2005/8/layout/vProcess5"/>
    <dgm:cxn modelId="{74B6F591-FE29-C041-A94C-20C67B21ABF1}" type="presParOf" srcId="{C2B477E8-6232-1F4E-B285-B546E2788A16}" destId="{7C95EC92-CF08-AE4F-8DD7-E731D33A0D15}" srcOrd="11" destOrd="0" presId="urn:microsoft.com/office/officeart/2005/8/layout/vProcess5"/>
    <dgm:cxn modelId="{AF45FCB0-77AA-3C4D-83D9-EF609F2F57BE}" type="presParOf" srcId="{C2B477E8-6232-1F4E-B285-B546E2788A16}" destId="{D1978C7E-FB70-1C41-A2B2-04E6DFF9161F}" srcOrd="12" destOrd="0" presId="urn:microsoft.com/office/officeart/2005/8/layout/vProcess5"/>
    <dgm:cxn modelId="{4296AED2-920A-9740-B646-07E71FFDDABF}" type="presParOf" srcId="{C2B477E8-6232-1F4E-B285-B546E2788A16}" destId="{14375F89-FDB3-CE42-A134-EFDD3CE7CFBA}" srcOrd="13" destOrd="0" presId="urn:microsoft.com/office/officeart/2005/8/layout/vProcess5"/>
    <dgm:cxn modelId="{1A60C5E2-2770-3A4E-AA4E-FCA546AE64F7}" type="presParOf" srcId="{C2B477E8-6232-1F4E-B285-B546E2788A16}" destId="{5D8A01E6-A9FB-C14A-989E-4E7AF1F30A4B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DBECF4-8E03-1140-8A5A-D7FC24A764DD}">
      <dsp:nvSpPr>
        <dsp:cNvPr id="0" name=""/>
        <dsp:cNvSpPr/>
      </dsp:nvSpPr>
      <dsp:spPr>
        <a:xfrm>
          <a:off x="0" y="0"/>
          <a:ext cx="7232586" cy="9995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God changed their direction</a:t>
          </a:r>
        </a:p>
      </dsp:txBody>
      <dsp:txXfrm>
        <a:off x="29275" y="29275"/>
        <a:ext cx="6037072" cy="940979"/>
      </dsp:txXfrm>
    </dsp:sp>
    <dsp:sp modelId="{CEACD2BB-1CA0-FD41-A27F-135E34587C1C}">
      <dsp:nvSpPr>
        <dsp:cNvPr id="0" name=""/>
        <dsp:cNvSpPr/>
      </dsp:nvSpPr>
      <dsp:spPr>
        <a:xfrm>
          <a:off x="540095" y="1138352"/>
          <a:ext cx="7232586" cy="9995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A deep ‘heart touch’ God did speak to me</a:t>
          </a:r>
        </a:p>
      </dsp:txBody>
      <dsp:txXfrm>
        <a:off x="569370" y="1167627"/>
        <a:ext cx="5984247" cy="940979"/>
      </dsp:txXfrm>
    </dsp:sp>
    <dsp:sp modelId="{BEEECE03-A054-BE4E-B644-7F985345B2DA}">
      <dsp:nvSpPr>
        <dsp:cNvPr id="0" name=""/>
        <dsp:cNvSpPr/>
      </dsp:nvSpPr>
      <dsp:spPr>
        <a:xfrm>
          <a:off x="1080191" y="2276705"/>
          <a:ext cx="7232586" cy="9995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Saw a need</a:t>
          </a:r>
        </a:p>
      </dsp:txBody>
      <dsp:txXfrm>
        <a:off x="1109466" y="2305980"/>
        <a:ext cx="5984247" cy="940979"/>
      </dsp:txXfrm>
    </dsp:sp>
    <dsp:sp modelId="{8815AF23-CA55-CD40-8E3B-019E4D79F6A2}">
      <dsp:nvSpPr>
        <dsp:cNvPr id="0" name=""/>
        <dsp:cNvSpPr/>
      </dsp:nvSpPr>
      <dsp:spPr>
        <a:xfrm>
          <a:off x="1620287" y="3415058"/>
          <a:ext cx="7232586" cy="9995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Sensed ‘urgent’</a:t>
          </a:r>
        </a:p>
      </dsp:txBody>
      <dsp:txXfrm>
        <a:off x="1649562" y="3444333"/>
        <a:ext cx="5984247" cy="940979"/>
      </dsp:txXfrm>
    </dsp:sp>
    <dsp:sp modelId="{E77F2268-F975-7545-9C65-34127C626B56}">
      <dsp:nvSpPr>
        <dsp:cNvPr id="0" name=""/>
        <dsp:cNvSpPr/>
      </dsp:nvSpPr>
      <dsp:spPr>
        <a:xfrm>
          <a:off x="2160383" y="4553410"/>
          <a:ext cx="7232586" cy="9995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Willing and ready to respond</a:t>
          </a:r>
        </a:p>
      </dsp:txBody>
      <dsp:txXfrm>
        <a:off x="2189658" y="4582685"/>
        <a:ext cx="5984247" cy="940979"/>
      </dsp:txXfrm>
    </dsp:sp>
    <dsp:sp modelId="{8254C930-4F65-0C4D-B244-0208311540FC}">
      <dsp:nvSpPr>
        <dsp:cNvPr id="0" name=""/>
        <dsp:cNvSpPr/>
      </dsp:nvSpPr>
      <dsp:spPr>
        <a:xfrm>
          <a:off x="6582892" y="730211"/>
          <a:ext cx="649693" cy="64969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6729073" y="730211"/>
        <a:ext cx="357331" cy="488894"/>
      </dsp:txXfrm>
    </dsp:sp>
    <dsp:sp modelId="{FE5D97A8-FAFB-CA4D-86F6-8DF16C4FA388}">
      <dsp:nvSpPr>
        <dsp:cNvPr id="0" name=""/>
        <dsp:cNvSpPr/>
      </dsp:nvSpPr>
      <dsp:spPr>
        <a:xfrm>
          <a:off x="7122988" y="1868564"/>
          <a:ext cx="649693" cy="64969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7269169" y="1868564"/>
        <a:ext cx="357331" cy="488894"/>
      </dsp:txXfrm>
    </dsp:sp>
    <dsp:sp modelId="{ACE7E844-67C1-6B4A-AAA2-514AAB212234}">
      <dsp:nvSpPr>
        <dsp:cNvPr id="0" name=""/>
        <dsp:cNvSpPr/>
      </dsp:nvSpPr>
      <dsp:spPr>
        <a:xfrm>
          <a:off x="7663084" y="2990258"/>
          <a:ext cx="649693" cy="64969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7809265" y="2990258"/>
        <a:ext cx="357331" cy="488894"/>
      </dsp:txXfrm>
    </dsp:sp>
    <dsp:sp modelId="{BA5104AA-6C62-3E4D-9301-5AEB5551D7E9}">
      <dsp:nvSpPr>
        <dsp:cNvPr id="0" name=""/>
        <dsp:cNvSpPr/>
      </dsp:nvSpPr>
      <dsp:spPr>
        <a:xfrm>
          <a:off x="8203180" y="4139716"/>
          <a:ext cx="649693" cy="64969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8349361" y="4139716"/>
        <a:ext cx="357331" cy="4888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/>
              <a:t>11/18/23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11/18/23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11/18/23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11/18/23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11/18/23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11/18/23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11/18/23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11/18/23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11/18/23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11/18/23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/>
              <a:t>11/18/23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/>
              <a:t>11/18/23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/>
              <a:t>11/18/23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11/18/23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11/18/23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11/18/23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11/18/23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/>
              <a:t>11/18/23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2.png"/><Relationship Id="rId7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DFB6D-F093-4337-A864-733DDF79C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1322" y="2207993"/>
            <a:ext cx="8825658" cy="3599696"/>
          </a:xfrm>
        </p:spPr>
        <p:txBody>
          <a:bodyPr/>
          <a:lstStyle/>
          <a:p>
            <a:pPr algn="ctr"/>
            <a:r>
              <a:rPr lang="en-US" dirty="0"/>
              <a:t>Huh? Wrong way? West not North?</a:t>
            </a:r>
            <a:br>
              <a:rPr lang="en-US" dirty="0"/>
            </a:br>
            <a:br>
              <a:rPr lang="en-US" dirty="0"/>
            </a:br>
            <a:r>
              <a:rPr lang="en-US" sz="5400" dirty="0"/>
              <a:t>The Call to Macedonia</a:t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7B1322-9184-D318-2362-F99B7DC86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30741" y="5807689"/>
            <a:ext cx="6623884" cy="86142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Acts 16: 6 - 15</a:t>
            </a:r>
          </a:p>
        </p:txBody>
      </p:sp>
    </p:spTree>
    <p:extLst>
      <p:ext uri="{BB962C8B-B14F-4D97-AF65-F5344CB8AC3E}">
        <p14:creationId xmlns:p14="http://schemas.microsoft.com/office/powerpoint/2010/main" val="2451482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48">
            <a:extLst>
              <a:ext uri="{FF2B5EF4-FFF2-40B4-BE49-F238E27FC236}">
                <a16:creationId xmlns:a16="http://schemas.microsoft.com/office/drawing/2014/main" id="{94DDC893-E5EF-4CDE-B040-BA5B53AADD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85F1A06D-D369-4974-8208-56120C5E7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53" name="Oval 52">
            <a:extLst>
              <a:ext uri="{FF2B5EF4-FFF2-40B4-BE49-F238E27FC236}">
                <a16:creationId xmlns:a16="http://schemas.microsoft.com/office/drawing/2014/main" id="{DAD27A50-88D7-4E2A-8488-F2879768A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A47C6ACD-2325-48C6-B9F3-C21563A05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1081DF83-4F35-4560-87E6-0DE8AAAC33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59" name="Rectangle 58">
            <a:extLst>
              <a:ext uri="{FF2B5EF4-FFF2-40B4-BE49-F238E27FC236}">
                <a16:creationId xmlns:a16="http://schemas.microsoft.com/office/drawing/2014/main" id="{7C704F0F-1CD8-4DC1-AEE9-225958232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1905677-D182-94C3-E401-D50D8630B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5074" y="196633"/>
            <a:ext cx="4765226" cy="94477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Acts 16: 6 - 8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8084D292-DAFC-D5FB-EC8A-8289FE871FA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7"/>
          <a:srcRect l="6543" r="279" b="-2"/>
          <a:stretch/>
        </p:blipFill>
        <p:spPr>
          <a:xfrm>
            <a:off x="50811" y="59738"/>
            <a:ext cx="5571055" cy="6701670"/>
          </a:xfrm>
          <a:prstGeom prst="rect">
            <a:avLst/>
          </a:prstGeom>
        </p:spPr>
      </p:pic>
      <p:sp>
        <p:nvSpPr>
          <p:cNvPr id="46" name="Content Placeholder 45">
            <a:extLst>
              <a:ext uri="{FF2B5EF4-FFF2-40B4-BE49-F238E27FC236}">
                <a16:creationId xmlns:a16="http://schemas.microsoft.com/office/drawing/2014/main" id="{300B4933-E19E-556C-6949-B3D99F748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95969" y="1751008"/>
            <a:ext cx="6231467" cy="491035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 dirty="0"/>
              <a:t>Traveled throughout Phrygia and Galatia</a:t>
            </a:r>
          </a:p>
          <a:p>
            <a:r>
              <a:rPr lang="en-US" sz="3200" dirty="0"/>
              <a:t>Bordering on </a:t>
            </a:r>
            <a:r>
              <a:rPr lang="en-US" sz="3200" dirty="0" err="1"/>
              <a:t>Mysia</a:t>
            </a:r>
            <a:r>
              <a:rPr lang="en-US" sz="3200" dirty="0"/>
              <a:t>, they tried as least twice to go into Bithynia</a:t>
            </a:r>
          </a:p>
          <a:p>
            <a:r>
              <a:rPr lang="en-US" sz="3200" dirty="0"/>
              <a:t>But the Spirit of the Lord stopped them – 2X</a:t>
            </a:r>
          </a:p>
          <a:p>
            <a:r>
              <a:rPr lang="en-US" sz="3200" dirty="0"/>
              <a:t>So they went to Troas</a:t>
            </a:r>
          </a:p>
        </p:txBody>
      </p:sp>
    </p:spTree>
    <p:extLst>
      <p:ext uri="{BB962C8B-B14F-4D97-AF65-F5344CB8AC3E}">
        <p14:creationId xmlns:p14="http://schemas.microsoft.com/office/powerpoint/2010/main" val="3254919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13068-1668-7330-3C8E-B5750E8E7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9094" y="515155"/>
            <a:ext cx="5048890" cy="6143222"/>
          </a:xfrm>
        </p:spPr>
        <p:txBody>
          <a:bodyPr>
            <a:normAutofit lnSpcReduction="10000"/>
          </a:bodyPr>
          <a:lstStyle/>
          <a:p>
            <a:r>
              <a:rPr lang="en-US" sz="3200" u="sng"/>
              <a:t>Historical note</a:t>
            </a:r>
            <a:r>
              <a:rPr lang="en-US" sz="3200"/>
              <a:t>:</a:t>
            </a:r>
          </a:p>
          <a:p>
            <a:r>
              <a:rPr lang="en-US" sz="3200" err="1"/>
              <a:t>Mysia</a:t>
            </a:r>
            <a:r>
              <a:rPr lang="en-US" sz="3200"/>
              <a:t> – name of a town but also used as an insulting name for “despicable and mean” – Like “that </a:t>
            </a:r>
            <a:r>
              <a:rPr lang="en-US" sz="3200" err="1"/>
              <a:t>infor</a:t>
            </a:r>
            <a:r>
              <a:rPr lang="en-US" sz="3200"/>
              <a:t> you deaf” “deaf” used as “clueless” or “never heard that before”</a:t>
            </a:r>
          </a:p>
          <a:p>
            <a:r>
              <a:rPr lang="en-US" sz="3200"/>
              <a:t>V 10: “they” changed to “we” from Troas forward</a:t>
            </a:r>
          </a:p>
        </p:txBody>
      </p:sp>
      <p:pic>
        <p:nvPicPr>
          <p:cNvPr id="5" name="Content Placeholder 8">
            <a:extLst>
              <a:ext uri="{FF2B5EF4-FFF2-40B4-BE49-F238E27FC236}">
                <a16:creationId xmlns:a16="http://schemas.microsoft.com/office/drawing/2014/main" id="{598873F4-E130-D8C5-62B8-8F6114428FB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6543" r="279" b="-2"/>
          <a:stretch/>
        </p:blipFill>
        <p:spPr>
          <a:xfrm>
            <a:off x="5821251" y="1236371"/>
            <a:ext cx="6061655" cy="542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591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F19BAF3-7E20-4B9D-B544-BABAEEA1F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50648F4-ABCD-4DF0-8641-76CFB2354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989BE678-777B-482A-A616-FEDC47B16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F1EB4BD-9C7E-4AA3-9681-C7EB0DA62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4AAE3AA-3759-4D28-B0EF-575F25A51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28BE0C3-2102-4820-B88B-A448B184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6" name="Content Placeholder 5" descr="A painting of a person in a red robe&#10;&#10;Description automatically generated">
            <a:extLst>
              <a:ext uri="{FF2B5EF4-FFF2-40B4-BE49-F238E27FC236}">
                <a16:creationId xmlns:a16="http://schemas.microsoft.com/office/drawing/2014/main" id="{83F1DC84-D51C-ECD6-5011-58783E88C0E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7"/>
          <a:srcRect l="4606" r="13819"/>
          <a:stretch/>
        </p:blipFill>
        <p:spPr>
          <a:xfrm>
            <a:off x="223276" y="939799"/>
            <a:ext cx="5500191" cy="491913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71CE77-3506-F047-DCFF-87C2E1B92B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6377" y="710403"/>
            <a:ext cx="4817332" cy="5766597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2800"/>
              <a:t>V9 That night, Paul had a vision of a man from Macedonia pleading with him, “Come over to Macedonia and help us.”</a:t>
            </a:r>
          </a:p>
          <a:p>
            <a:endParaRPr lang="en-US" sz="2800"/>
          </a:p>
          <a:p>
            <a:r>
              <a:rPr lang="en-US" sz="2800"/>
              <a:t>Immediately, ”we” got ready to go to Macedonia because we concluded that God had called “us” to preach the gospel to them.</a:t>
            </a:r>
          </a:p>
        </p:txBody>
      </p:sp>
    </p:spTree>
    <p:extLst>
      <p:ext uri="{BB962C8B-B14F-4D97-AF65-F5344CB8AC3E}">
        <p14:creationId xmlns:p14="http://schemas.microsoft.com/office/powerpoint/2010/main" val="2770985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C9ECDD5C-152A-4CC7-8333-0F367B3A6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F5C92A3-369B-43F3-BDCE-E560B1B0E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32" name="Oval 31">
            <a:extLst>
              <a:ext uri="{FF2B5EF4-FFF2-40B4-BE49-F238E27FC236}">
                <a16:creationId xmlns:a16="http://schemas.microsoft.com/office/drawing/2014/main" id="{AEBE9F1A-B38D-446E-83AE-14B17CE77F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915B5014-A7EC-4BA6-9C83-8840CF81DB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022C43AB-86D7-420D-8AD7-DC0A15FDD0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5E3EB826-A471-488F-9E8A-D65528A3C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937D191-13D4-4D46-AA31-AA8157D36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B796756-8CDE-44C7-BF60-022DF3B3A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502A146-6461-45FE-B52F-8F9B510D9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A person with a black and white background&#10;&#10;Description automatically generated">
            <a:extLst>
              <a:ext uri="{FF2B5EF4-FFF2-40B4-BE49-F238E27FC236}">
                <a16:creationId xmlns:a16="http://schemas.microsoft.com/office/drawing/2014/main" id="{342EE365-1092-2E07-FF8D-F09D7B0112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7"/>
          <a:srcRect t="16722"/>
          <a:stretch/>
        </p:blipFill>
        <p:spPr>
          <a:xfrm>
            <a:off x="837406" y="951703"/>
            <a:ext cx="10514011" cy="4954593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95A115E8-EE09-4F41-9329-56DEEE8AB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C3B93B-9E5B-5D24-F3E7-34A1ED9FCABF}"/>
              </a:ext>
            </a:extLst>
          </p:cNvPr>
          <p:cNvSpPr txBox="1"/>
          <p:nvPr/>
        </p:nvSpPr>
        <p:spPr>
          <a:xfrm>
            <a:off x="5219466" y="4452640"/>
            <a:ext cx="5825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What did MLK mean?</a:t>
            </a:r>
          </a:p>
        </p:txBody>
      </p:sp>
    </p:spTree>
    <p:extLst>
      <p:ext uri="{BB962C8B-B14F-4D97-AF65-F5344CB8AC3E}">
        <p14:creationId xmlns:p14="http://schemas.microsoft.com/office/powerpoint/2010/main" val="756820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324C7FD-FCB0-2D2B-E862-A693B11060C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03312" y="695460"/>
          <a:ext cx="9392970" cy="5552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7269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48">
            <a:extLst>
              <a:ext uri="{FF2B5EF4-FFF2-40B4-BE49-F238E27FC236}">
                <a16:creationId xmlns:a16="http://schemas.microsoft.com/office/drawing/2014/main" id="{94DDC893-E5EF-4CDE-B040-BA5B53AADD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85F1A06D-D369-4974-8208-56120C5E7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51" name="Oval 50">
            <a:extLst>
              <a:ext uri="{FF2B5EF4-FFF2-40B4-BE49-F238E27FC236}">
                <a16:creationId xmlns:a16="http://schemas.microsoft.com/office/drawing/2014/main" id="{DAD27A50-88D7-4E2A-8488-F2879768A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A47C6ACD-2325-48C6-B9F3-C21563A05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1081DF83-4F35-4560-87E6-0DE8AAAC33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7C704F0F-1CD8-4DC1-AEE9-225958232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5973CC0-628D-A350-034E-4A5CFE458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921" y="321734"/>
            <a:ext cx="6246093" cy="10042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800"/>
              <a:t>The 1</a:t>
            </a:r>
            <a:r>
              <a:rPr lang="en-US" sz="2800" baseline="30000"/>
              <a:t>st</a:t>
            </a:r>
            <a:r>
              <a:rPr lang="en-US" sz="2800"/>
              <a:t> Western Convert – Lydia</a:t>
            </a:r>
            <a:br>
              <a:rPr lang="en-US" sz="2800"/>
            </a:br>
            <a:r>
              <a:rPr lang="en-US" sz="2800"/>
              <a:t>Acts 16: 12 - 15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A920D22-87E8-DB36-5188-81DC46C7F6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7"/>
          <a:srcRect r="661" b="-2"/>
          <a:stretch/>
        </p:blipFill>
        <p:spPr>
          <a:xfrm>
            <a:off x="7145868" y="609136"/>
            <a:ext cx="4758266" cy="262386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B7AFEE90-1084-4A07-B557-E91365DF3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9F0EDC7-D4A3-A160-714E-213D8F043A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87866" y="1248231"/>
            <a:ext cx="6858002" cy="5415566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>
              <a:buFont typeface="Wingdings 3" charset="2"/>
              <a:buChar char=""/>
            </a:pPr>
            <a:r>
              <a:rPr lang="en-US" sz="2800"/>
              <a:t>Philippi – leading Roman city in that region</a:t>
            </a:r>
          </a:p>
          <a:p>
            <a:pPr>
              <a:buFont typeface="Wingdings 3" charset="2"/>
              <a:buChar char=""/>
            </a:pPr>
            <a:r>
              <a:rPr lang="en-US" sz="2800"/>
              <a:t>Lydia = business name or personal?</a:t>
            </a:r>
          </a:p>
          <a:p>
            <a:pPr>
              <a:buFont typeface="Wingdings 3" charset="2"/>
              <a:buChar char=""/>
            </a:pPr>
            <a:r>
              <a:rPr lang="en-US" sz="2800"/>
              <a:t>From Thyatira – Near Ephesus!</a:t>
            </a:r>
          </a:p>
          <a:p>
            <a:pPr>
              <a:buFont typeface="Wingdings 3" charset="2"/>
              <a:buChar char=""/>
            </a:pPr>
            <a:r>
              <a:rPr lang="en-US" sz="2800"/>
              <a:t>She was a dealer in “purple cloth”</a:t>
            </a:r>
          </a:p>
          <a:p>
            <a:pPr>
              <a:buFont typeface="Wingdings 3" charset="2"/>
              <a:buChar char=""/>
            </a:pPr>
            <a:r>
              <a:rPr lang="en-US" sz="2800"/>
              <a:t>A devout worshipper of God (could mean convert to Judaism)</a:t>
            </a:r>
          </a:p>
          <a:p>
            <a:pPr>
              <a:buFont typeface="Wingdings 3" charset="2"/>
              <a:buChar char=""/>
            </a:pPr>
            <a:r>
              <a:rPr lang="en-US" sz="2800"/>
              <a:t>The Lord opened her heart</a:t>
            </a:r>
          </a:p>
          <a:p>
            <a:pPr>
              <a:buFont typeface="Wingdings 3" charset="2"/>
              <a:buChar char=""/>
            </a:pPr>
            <a:r>
              <a:rPr lang="en-US" sz="2800"/>
              <a:t>She and her household were baptized</a:t>
            </a:r>
          </a:p>
          <a:p>
            <a:pPr>
              <a:buFont typeface="Wingdings 3" charset="2"/>
              <a:buChar char=""/>
            </a:pPr>
            <a:r>
              <a:rPr lang="en-US" sz="2800"/>
              <a:t>Convinced Paul &amp; company to stay at her home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CA4C8D-97C3-80B1-E1FE-11DC6A2A09F7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r="-1" b="5336"/>
          <a:stretch/>
        </p:blipFill>
        <p:spPr>
          <a:xfrm>
            <a:off x="7145868" y="3233003"/>
            <a:ext cx="4758266" cy="3303263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95831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6ECAD83-87C2-D582-8150-0AF584BF6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dilemmas…</a:t>
            </a:r>
          </a:p>
        </p:txBody>
      </p:sp>
      <p:pic>
        <p:nvPicPr>
          <p:cNvPr id="8" name="Content Placeholder 7" descr="A stick figure with question marks above her head&#10;&#10;Description automatically generated">
            <a:extLst>
              <a:ext uri="{FF2B5EF4-FFF2-40B4-BE49-F238E27FC236}">
                <a16:creationId xmlns:a16="http://schemas.microsoft.com/office/drawing/2014/main" id="{29042588-726C-EFB7-8095-2FCC06FF8E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1396258">
            <a:off x="8433700" y="169107"/>
            <a:ext cx="3234266" cy="2048934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BCF9CCA-A3B5-5648-697E-E734CE8D268E}"/>
              </a:ext>
            </a:extLst>
          </p:cNvPr>
          <p:cNvSpPr txBox="1"/>
          <p:nvPr/>
        </p:nvSpPr>
        <p:spPr>
          <a:xfrm>
            <a:off x="141667" y="1296045"/>
            <a:ext cx="11210653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Bithynia no good? Ignored? God prefer other?							Lydia was from Thyatira, near Ephesus, went							all the way to Philippi to minister to her?</a:t>
            </a:r>
          </a:p>
          <a:p>
            <a:endParaRPr lang="en-US" sz="2800" dirty="0"/>
          </a:p>
          <a:p>
            <a:r>
              <a:rPr lang="en-US" sz="2800" dirty="0"/>
              <a:t>Acts 2:9 listed in the many regions – Pontus and Asia = Bithynia</a:t>
            </a:r>
          </a:p>
          <a:p>
            <a:r>
              <a:rPr lang="en-US" sz="2800" dirty="0"/>
              <a:t>I Peter 1:1 mentions Bithynia as a place of ministry happening</a:t>
            </a:r>
          </a:p>
          <a:p>
            <a:r>
              <a:rPr lang="en-US" sz="2800" dirty="0"/>
              <a:t>Acts 19 mentions many came from Asia (Bithynia and Pontus) – who were church leaders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John 6:44 “No one can come to Me (Jesus) except the Father which has sent Me draw him/her.”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182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D14AC-6E5C-B088-D5A0-2D830095E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631066"/>
            <a:ext cx="8946541" cy="5617334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II Peter 3: 9, “The Lord is not slow in keeping His promise, as some understand slowness. Instead, He is patient with you, not wanting anyone to perish, but everyone to come repentance.”</a:t>
            </a:r>
          </a:p>
          <a:p>
            <a:endParaRPr lang="en-US" sz="2800" dirty="0"/>
          </a:p>
          <a:p>
            <a:r>
              <a:rPr lang="en-US" sz="2800" dirty="0"/>
              <a:t>The Macedonia Call – having a deep sense of urgency for the lostness of the non-believer and a drive to reach out and lead them to repentance</a:t>
            </a:r>
          </a:p>
          <a:p>
            <a:endParaRPr lang="en-US" sz="2800" dirty="0"/>
          </a:p>
          <a:p>
            <a:r>
              <a:rPr lang="en-US" sz="2800" dirty="0"/>
              <a:t>What is your response to the non-believer? “Oh well, their choice” or “Lord, use me to make a different”?</a:t>
            </a:r>
          </a:p>
        </p:txBody>
      </p:sp>
    </p:spTree>
    <p:extLst>
      <p:ext uri="{BB962C8B-B14F-4D97-AF65-F5344CB8AC3E}">
        <p14:creationId xmlns:p14="http://schemas.microsoft.com/office/powerpoint/2010/main" val="2520664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134</TotalTime>
  <Words>487</Words>
  <Application>Microsoft Macintosh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Huh? Wrong way? West not North?  The Call to Macedonia </vt:lpstr>
      <vt:lpstr>Acts 16: 6 - 8</vt:lpstr>
      <vt:lpstr>PowerPoint Presentation</vt:lpstr>
      <vt:lpstr>PowerPoint Presentation</vt:lpstr>
      <vt:lpstr>PowerPoint Presentation</vt:lpstr>
      <vt:lpstr>PowerPoint Presentation</vt:lpstr>
      <vt:lpstr>The 1st Western Convert – Lydia Acts 16: 12 - 15</vt:lpstr>
      <vt:lpstr>Possible dilemmas…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Huh? Wrong way? West not North?  The Call to Macedonia </dc:title>
  <dc:creator>JoAnn Smith</dc:creator>
  <cp:lastModifiedBy>JoAnn Smith</cp:lastModifiedBy>
  <cp:revision>1</cp:revision>
  <dcterms:created xsi:type="dcterms:W3CDTF">2023-11-18T22:46:01Z</dcterms:created>
  <dcterms:modified xsi:type="dcterms:W3CDTF">2023-11-19T01:00:18Z</dcterms:modified>
</cp:coreProperties>
</file>