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419" r:id="rId2"/>
    <p:sldId id="434" r:id="rId3"/>
    <p:sldId id="443" r:id="rId4"/>
    <p:sldId id="438" r:id="rId5"/>
    <p:sldId id="435" r:id="rId6"/>
    <p:sldId id="436" r:id="rId7"/>
    <p:sldId id="437" r:id="rId8"/>
    <p:sldId id="440" r:id="rId9"/>
    <p:sldId id="442" r:id="rId10"/>
    <p:sldId id="444" r:id="rId11"/>
    <p:sldId id="448" r:id="rId12"/>
    <p:sldId id="450" r:id="rId13"/>
    <p:sldId id="451" r:id="rId14"/>
    <p:sldId id="445" r:id="rId15"/>
    <p:sldId id="452" r:id="rId16"/>
    <p:sldId id="458" r:id="rId17"/>
    <p:sldId id="455" r:id="rId18"/>
    <p:sldId id="456" r:id="rId19"/>
    <p:sldId id="453" r:id="rId20"/>
    <p:sldId id="446" r:id="rId21"/>
    <p:sldId id="45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14A1C7-884A-43F5-A4C7-652FAEC29DBB}" v="47" dt="2023-12-10T15:44:36.3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95" autoAdjust="0"/>
    <p:restoredTop sz="79415" autoAdjust="0"/>
  </p:normalViewPr>
  <p:slideViewPr>
    <p:cSldViewPr snapToGrid="0">
      <p:cViewPr varScale="1">
        <p:scale>
          <a:sx n="88" d="100"/>
          <a:sy n="88" d="100"/>
        </p:scale>
        <p:origin x="148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Bloomfield" userId="f70212b848e07b29" providerId="LiveId" clId="{1014A1C7-884A-43F5-A4C7-652FAEC29DBB}"/>
    <pc:docChg chg="undo custSel addSld delSld modSld sldOrd">
      <pc:chgData name="Michael Bloomfield" userId="f70212b848e07b29" providerId="LiveId" clId="{1014A1C7-884A-43F5-A4C7-652FAEC29DBB}" dt="2023-12-10T15:44:40.156" v="1181" actId="6549"/>
      <pc:docMkLst>
        <pc:docMk/>
      </pc:docMkLst>
      <pc:sldChg chg="del">
        <pc:chgData name="Michael Bloomfield" userId="f70212b848e07b29" providerId="LiveId" clId="{1014A1C7-884A-43F5-A4C7-652FAEC29DBB}" dt="2023-12-10T15:38:26.038" v="1176" actId="47"/>
        <pc:sldMkLst>
          <pc:docMk/>
          <pc:sldMk cId="1467021315" sldId="284"/>
        </pc:sldMkLst>
      </pc:sldChg>
      <pc:sldChg chg="del">
        <pc:chgData name="Michael Bloomfield" userId="f70212b848e07b29" providerId="LiveId" clId="{1014A1C7-884A-43F5-A4C7-652FAEC29DBB}" dt="2023-12-10T15:38:35.669" v="1179" actId="47"/>
        <pc:sldMkLst>
          <pc:docMk/>
          <pc:sldMk cId="2700962048" sldId="386"/>
        </pc:sldMkLst>
      </pc:sldChg>
      <pc:sldChg chg="addSp delSp modSp mod setBg">
        <pc:chgData name="Michael Bloomfield" userId="f70212b848e07b29" providerId="LiveId" clId="{1014A1C7-884A-43F5-A4C7-652FAEC29DBB}" dt="2023-12-10T04:31:19.797" v="9" actId="26606"/>
        <pc:sldMkLst>
          <pc:docMk/>
          <pc:sldMk cId="578969303" sldId="419"/>
        </pc:sldMkLst>
        <pc:spChg chg="add">
          <ac:chgData name="Michael Bloomfield" userId="f70212b848e07b29" providerId="LiveId" clId="{1014A1C7-884A-43F5-A4C7-652FAEC29DBB}" dt="2023-12-10T04:31:19.797" v="9" actId="26606"/>
          <ac:spMkLst>
            <pc:docMk/>
            <pc:sldMk cId="578969303" sldId="419"/>
            <ac:spMk id="10" creationId="{42A4FC2C-047E-45A5-965D-8E1E3BF09BC6}"/>
          </ac:spMkLst>
        </pc:spChg>
        <pc:picChg chg="add del mod">
          <ac:chgData name="Michael Bloomfield" userId="f70212b848e07b29" providerId="LiveId" clId="{1014A1C7-884A-43F5-A4C7-652FAEC29DBB}" dt="2023-12-10T04:30:40.276" v="4" actId="478"/>
          <ac:picMkLst>
            <pc:docMk/>
            <pc:sldMk cId="578969303" sldId="419"/>
            <ac:picMk id="3" creationId="{D866E30B-B895-9DC7-9E77-C3D39CB717FF}"/>
          </ac:picMkLst>
        </pc:picChg>
        <pc:picChg chg="add">
          <ac:chgData name="Michael Bloomfield" userId="f70212b848e07b29" providerId="LiveId" clId="{1014A1C7-884A-43F5-A4C7-652FAEC29DBB}" dt="2023-12-10T04:31:19.797" v="9" actId="26606"/>
          <ac:picMkLst>
            <pc:docMk/>
            <pc:sldMk cId="578969303" sldId="419"/>
            <ac:picMk id="5" creationId="{98992478-E859-A33F-F179-8B51401E2B67}"/>
          </ac:picMkLst>
        </pc:picChg>
        <pc:picChg chg="del">
          <ac:chgData name="Michael Bloomfield" userId="f70212b848e07b29" providerId="LiveId" clId="{1014A1C7-884A-43F5-A4C7-652FAEC29DBB}" dt="2023-12-10T04:29:24.514" v="0" actId="478"/>
          <ac:picMkLst>
            <pc:docMk/>
            <pc:sldMk cId="578969303" sldId="419"/>
            <ac:picMk id="6" creationId="{1ABE1F99-2FF5-3DB9-A59A-93E73462037B}"/>
          </ac:picMkLst>
        </pc:picChg>
        <pc:picChg chg="add del mod replId">
          <ac:chgData name="Michael Bloomfield" userId="f70212b848e07b29" providerId="LiveId" clId="{1014A1C7-884A-43F5-A4C7-652FAEC29DBB}" dt="2023-12-10T04:31:19.797" v="9" actId="26606"/>
          <ac:picMkLst>
            <pc:docMk/>
            <pc:sldMk cId="578969303" sldId="419"/>
            <ac:picMk id="7" creationId="{7A8250F2-C5BA-D55F-9923-EA2661AFA967}"/>
          </ac:picMkLst>
        </pc:picChg>
      </pc:sldChg>
      <pc:sldChg chg="del">
        <pc:chgData name="Michael Bloomfield" userId="f70212b848e07b29" providerId="LiveId" clId="{1014A1C7-884A-43F5-A4C7-652FAEC29DBB}" dt="2023-12-10T08:32:13.211" v="1080" actId="47"/>
        <pc:sldMkLst>
          <pc:docMk/>
          <pc:sldMk cId="1377238898" sldId="420"/>
        </pc:sldMkLst>
      </pc:sldChg>
      <pc:sldChg chg="del">
        <pc:chgData name="Michael Bloomfield" userId="f70212b848e07b29" providerId="LiveId" clId="{1014A1C7-884A-43F5-A4C7-652FAEC29DBB}" dt="2023-12-10T08:32:13.211" v="1080" actId="47"/>
        <pc:sldMkLst>
          <pc:docMk/>
          <pc:sldMk cId="1220439198" sldId="421"/>
        </pc:sldMkLst>
      </pc:sldChg>
      <pc:sldChg chg="del">
        <pc:chgData name="Michael Bloomfield" userId="f70212b848e07b29" providerId="LiveId" clId="{1014A1C7-884A-43F5-A4C7-652FAEC29DBB}" dt="2023-12-10T08:32:13.211" v="1080" actId="47"/>
        <pc:sldMkLst>
          <pc:docMk/>
          <pc:sldMk cId="753062196" sldId="423"/>
        </pc:sldMkLst>
      </pc:sldChg>
      <pc:sldChg chg="del">
        <pc:chgData name="Michael Bloomfield" userId="f70212b848e07b29" providerId="LiveId" clId="{1014A1C7-884A-43F5-A4C7-652FAEC29DBB}" dt="2023-12-10T08:32:13.211" v="1080" actId="47"/>
        <pc:sldMkLst>
          <pc:docMk/>
          <pc:sldMk cId="2052562449" sldId="424"/>
        </pc:sldMkLst>
      </pc:sldChg>
      <pc:sldChg chg="del">
        <pc:chgData name="Michael Bloomfield" userId="f70212b848e07b29" providerId="LiveId" clId="{1014A1C7-884A-43F5-A4C7-652FAEC29DBB}" dt="2023-12-10T08:32:13.211" v="1080" actId="47"/>
        <pc:sldMkLst>
          <pc:docMk/>
          <pc:sldMk cId="1604452340" sldId="425"/>
        </pc:sldMkLst>
      </pc:sldChg>
      <pc:sldChg chg="del">
        <pc:chgData name="Michael Bloomfield" userId="f70212b848e07b29" providerId="LiveId" clId="{1014A1C7-884A-43F5-A4C7-652FAEC29DBB}" dt="2023-12-10T08:32:13.211" v="1080" actId="47"/>
        <pc:sldMkLst>
          <pc:docMk/>
          <pc:sldMk cId="3458699596" sldId="426"/>
        </pc:sldMkLst>
      </pc:sldChg>
      <pc:sldChg chg="del">
        <pc:chgData name="Michael Bloomfield" userId="f70212b848e07b29" providerId="LiveId" clId="{1014A1C7-884A-43F5-A4C7-652FAEC29DBB}" dt="2023-12-10T08:32:13.211" v="1080" actId="47"/>
        <pc:sldMkLst>
          <pc:docMk/>
          <pc:sldMk cId="685799357" sldId="427"/>
        </pc:sldMkLst>
      </pc:sldChg>
      <pc:sldChg chg="del">
        <pc:chgData name="Michael Bloomfield" userId="f70212b848e07b29" providerId="LiveId" clId="{1014A1C7-884A-43F5-A4C7-652FAEC29DBB}" dt="2023-12-10T08:32:13.211" v="1080" actId="47"/>
        <pc:sldMkLst>
          <pc:docMk/>
          <pc:sldMk cId="1513398594" sldId="428"/>
        </pc:sldMkLst>
      </pc:sldChg>
      <pc:sldChg chg="del">
        <pc:chgData name="Michael Bloomfield" userId="f70212b848e07b29" providerId="LiveId" clId="{1014A1C7-884A-43F5-A4C7-652FAEC29DBB}" dt="2023-12-10T08:32:13.211" v="1080" actId="47"/>
        <pc:sldMkLst>
          <pc:docMk/>
          <pc:sldMk cId="3221367908" sldId="429"/>
        </pc:sldMkLst>
      </pc:sldChg>
      <pc:sldChg chg="del">
        <pc:chgData name="Michael Bloomfield" userId="f70212b848e07b29" providerId="LiveId" clId="{1014A1C7-884A-43F5-A4C7-652FAEC29DBB}" dt="2023-12-10T08:32:13.211" v="1080" actId="47"/>
        <pc:sldMkLst>
          <pc:docMk/>
          <pc:sldMk cId="2772001083" sldId="430"/>
        </pc:sldMkLst>
      </pc:sldChg>
      <pc:sldChg chg="del">
        <pc:chgData name="Michael Bloomfield" userId="f70212b848e07b29" providerId="LiveId" clId="{1014A1C7-884A-43F5-A4C7-652FAEC29DBB}" dt="2023-12-10T08:32:13.211" v="1080" actId="47"/>
        <pc:sldMkLst>
          <pc:docMk/>
          <pc:sldMk cId="2230054517" sldId="431"/>
        </pc:sldMkLst>
      </pc:sldChg>
      <pc:sldChg chg="del">
        <pc:chgData name="Michael Bloomfield" userId="f70212b848e07b29" providerId="LiveId" clId="{1014A1C7-884A-43F5-A4C7-652FAEC29DBB}" dt="2023-12-10T08:32:13.211" v="1080" actId="47"/>
        <pc:sldMkLst>
          <pc:docMk/>
          <pc:sldMk cId="3977390549" sldId="432"/>
        </pc:sldMkLst>
      </pc:sldChg>
      <pc:sldChg chg="del">
        <pc:chgData name="Michael Bloomfield" userId="f70212b848e07b29" providerId="LiveId" clId="{1014A1C7-884A-43F5-A4C7-652FAEC29DBB}" dt="2023-12-10T08:32:13.211" v="1080" actId="47"/>
        <pc:sldMkLst>
          <pc:docMk/>
          <pc:sldMk cId="3025126243" sldId="433"/>
        </pc:sldMkLst>
      </pc:sldChg>
      <pc:sldChg chg="addSp delSp modSp add mod setBg delDesignElem">
        <pc:chgData name="Michael Bloomfield" userId="f70212b848e07b29" providerId="LiveId" clId="{1014A1C7-884A-43F5-A4C7-652FAEC29DBB}" dt="2023-12-10T05:37:37.802" v="243" actId="478"/>
        <pc:sldMkLst>
          <pc:docMk/>
          <pc:sldMk cId="1347647609" sldId="434"/>
        </pc:sldMkLst>
        <pc:spChg chg="add mod">
          <ac:chgData name="Michael Bloomfield" userId="f70212b848e07b29" providerId="LiveId" clId="{1014A1C7-884A-43F5-A4C7-652FAEC29DBB}" dt="2023-12-10T04:33:08.347" v="72" actId="20577"/>
          <ac:spMkLst>
            <pc:docMk/>
            <pc:sldMk cId="1347647609" sldId="434"/>
            <ac:spMk id="2" creationId="{073A60A7-6D7F-2FD7-F9AC-602AE5B487A3}"/>
          </ac:spMkLst>
        </pc:spChg>
        <pc:spChg chg="del">
          <ac:chgData name="Michael Bloomfield" userId="f70212b848e07b29" providerId="LiveId" clId="{1014A1C7-884A-43F5-A4C7-652FAEC29DBB}" dt="2023-12-10T04:31:36.639" v="11"/>
          <ac:spMkLst>
            <pc:docMk/>
            <pc:sldMk cId="1347647609" sldId="434"/>
            <ac:spMk id="10" creationId="{42A4FC2C-047E-45A5-965D-8E1E3BF09BC6}"/>
          </ac:spMkLst>
        </pc:spChg>
        <pc:picChg chg="del">
          <ac:chgData name="Michael Bloomfield" userId="f70212b848e07b29" providerId="LiveId" clId="{1014A1C7-884A-43F5-A4C7-652FAEC29DBB}" dt="2023-12-10T05:37:37.802" v="243" actId="478"/>
          <ac:picMkLst>
            <pc:docMk/>
            <pc:sldMk cId="1347647609" sldId="434"/>
            <ac:picMk id="5" creationId="{98992478-E859-A33F-F179-8B51401E2B67}"/>
          </ac:picMkLst>
        </pc:picChg>
      </pc:sldChg>
      <pc:sldChg chg="addSp delSp modSp add mod setBg delDesignElem">
        <pc:chgData name="Michael Bloomfield" userId="f70212b848e07b29" providerId="LiveId" clId="{1014A1C7-884A-43F5-A4C7-652FAEC29DBB}" dt="2023-12-10T05:25:55.529" v="103" actId="122"/>
        <pc:sldMkLst>
          <pc:docMk/>
          <pc:sldMk cId="1179638782" sldId="435"/>
        </pc:sldMkLst>
        <pc:spChg chg="add mod">
          <ac:chgData name="Michael Bloomfield" userId="f70212b848e07b29" providerId="LiveId" clId="{1014A1C7-884A-43F5-A4C7-652FAEC29DBB}" dt="2023-12-10T05:25:55.529" v="103" actId="122"/>
          <ac:spMkLst>
            <pc:docMk/>
            <pc:sldMk cId="1179638782" sldId="435"/>
            <ac:spMk id="2" creationId="{7D188701-9A9D-CC03-EB8A-D697C6A4A4AC}"/>
          </ac:spMkLst>
        </pc:spChg>
        <pc:spChg chg="del">
          <ac:chgData name="Michael Bloomfield" userId="f70212b848e07b29" providerId="LiveId" clId="{1014A1C7-884A-43F5-A4C7-652FAEC29DBB}" dt="2023-12-10T05:24:51.373" v="74"/>
          <ac:spMkLst>
            <pc:docMk/>
            <pc:sldMk cId="1179638782" sldId="435"/>
            <ac:spMk id="10" creationId="{42A4FC2C-047E-45A5-965D-8E1E3BF09BC6}"/>
          </ac:spMkLst>
        </pc:spChg>
        <pc:spChg chg="add">
          <ac:chgData name="Michael Bloomfield" userId="f70212b848e07b29" providerId="LiveId" clId="{1014A1C7-884A-43F5-A4C7-652FAEC29DBB}" dt="2023-12-10T05:24:59.390" v="78" actId="26606"/>
          <ac:spMkLst>
            <pc:docMk/>
            <pc:sldMk cId="1179638782" sldId="435"/>
            <ac:spMk id="1031" creationId="{42A4FC2C-047E-45A5-965D-8E1E3BF09BC6}"/>
          </ac:spMkLst>
        </pc:spChg>
        <pc:picChg chg="del">
          <ac:chgData name="Michael Bloomfield" userId="f70212b848e07b29" providerId="LiveId" clId="{1014A1C7-884A-43F5-A4C7-652FAEC29DBB}" dt="2023-12-10T05:24:52.740" v="75" actId="478"/>
          <ac:picMkLst>
            <pc:docMk/>
            <pc:sldMk cId="1179638782" sldId="435"/>
            <ac:picMk id="5" creationId="{98992478-E859-A33F-F179-8B51401E2B67}"/>
          </ac:picMkLst>
        </pc:picChg>
        <pc:picChg chg="add">
          <ac:chgData name="Michael Bloomfield" userId="f70212b848e07b29" providerId="LiveId" clId="{1014A1C7-884A-43F5-A4C7-652FAEC29DBB}" dt="2023-12-10T05:24:59.390" v="78" actId="26606"/>
          <ac:picMkLst>
            <pc:docMk/>
            <pc:sldMk cId="1179638782" sldId="435"/>
            <ac:picMk id="1026" creationId="{8EA603C7-A4AE-2D74-CD74-04357DE32D51}"/>
          </ac:picMkLst>
        </pc:picChg>
        <pc:picChg chg="add del mod replId">
          <ac:chgData name="Michael Bloomfield" userId="f70212b848e07b29" providerId="LiveId" clId="{1014A1C7-884A-43F5-A4C7-652FAEC29DBB}" dt="2023-12-10T05:24:59.390" v="78" actId="26606"/>
          <ac:picMkLst>
            <pc:docMk/>
            <pc:sldMk cId="1179638782" sldId="435"/>
            <ac:picMk id="1028" creationId="{E3775BA8-C6E1-BDE8-7C51-6DBF83F201BD}"/>
          </ac:picMkLst>
        </pc:picChg>
      </pc:sldChg>
      <pc:sldChg chg="addSp delSp modSp add mod setBg delDesignElem">
        <pc:chgData name="Michael Bloomfield" userId="f70212b848e07b29" providerId="LiveId" clId="{1014A1C7-884A-43F5-A4C7-652FAEC29DBB}" dt="2023-12-10T05:36:50.804" v="238" actId="1076"/>
        <pc:sldMkLst>
          <pc:docMk/>
          <pc:sldMk cId="3438573857" sldId="436"/>
        </pc:sldMkLst>
        <pc:spChg chg="del">
          <ac:chgData name="Michael Bloomfield" userId="f70212b848e07b29" providerId="LiveId" clId="{1014A1C7-884A-43F5-A4C7-652FAEC29DBB}" dt="2023-12-10T05:28:27.995" v="107" actId="478"/>
          <ac:spMkLst>
            <pc:docMk/>
            <pc:sldMk cId="3438573857" sldId="436"/>
            <ac:spMk id="2" creationId="{7D188701-9A9D-CC03-EB8A-D697C6A4A4AC}"/>
          </ac:spMkLst>
        </pc:spChg>
        <pc:spChg chg="del">
          <ac:chgData name="Michael Bloomfield" userId="f70212b848e07b29" providerId="LiveId" clId="{1014A1C7-884A-43F5-A4C7-652FAEC29DBB}" dt="2023-12-10T05:28:22.620" v="105"/>
          <ac:spMkLst>
            <pc:docMk/>
            <pc:sldMk cId="3438573857" sldId="436"/>
            <ac:spMk id="1031" creationId="{42A4FC2C-047E-45A5-965D-8E1E3BF09BC6}"/>
          </ac:spMkLst>
        </pc:spChg>
        <pc:picChg chg="add del">
          <ac:chgData name="Michael Bloomfield" userId="f70212b848e07b29" providerId="LiveId" clId="{1014A1C7-884A-43F5-A4C7-652FAEC29DBB}" dt="2023-12-10T05:29:22.852" v="115" actId="478"/>
          <ac:picMkLst>
            <pc:docMk/>
            <pc:sldMk cId="3438573857" sldId="436"/>
            <ac:picMk id="3" creationId="{A8FA338D-E381-9963-FC99-69B5D85A2D81}"/>
          </ac:picMkLst>
        </pc:picChg>
        <pc:picChg chg="add del mod">
          <ac:chgData name="Michael Bloomfield" userId="f70212b848e07b29" providerId="LiveId" clId="{1014A1C7-884A-43F5-A4C7-652FAEC29DBB}" dt="2023-12-10T05:36:45.298" v="237" actId="478"/>
          <ac:picMkLst>
            <pc:docMk/>
            <pc:sldMk cId="3438573857" sldId="436"/>
            <ac:picMk id="5" creationId="{B810002B-AD10-9A81-CC6A-F6B0FD65525B}"/>
          </ac:picMkLst>
        </pc:picChg>
        <pc:picChg chg="add del mod">
          <ac:chgData name="Michael Bloomfield" userId="f70212b848e07b29" providerId="LiveId" clId="{1014A1C7-884A-43F5-A4C7-652FAEC29DBB}" dt="2023-12-10T05:36:21.010" v="230" actId="478"/>
          <ac:picMkLst>
            <pc:docMk/>
            <pc:sldMk cId="3438573857" sldId="436"/>
            <ac:picMk id="7" creationId="{E1DC8F6D-69F6-C8C4-A20E-EF0E3A854785}"/>
          </ac:picMkLst>
        </pc:picChg>
        <pc:picChg chg="add del">
          <ac:chgData name="Michael Bloomfield" userId="f70212b848e07b29" providerId="LiveId" clId="{1014A1C7-884A-43F5-A4C7-652FAEC29DBB}" dt="2023-12-10T05:35:16.338" v="229" actId="478"/>
          <ac:picMkLst>
            <pc:docMk/>
            <pc:sldMk cId="3438573857" sldId="436"/>
            <ac:picMk id="9" creationId="{79B122F8-AD20-2D2F-5567-33D13DDC5223}"/>
          </ac:picMkLst>
        </pc:picChg>
        <pc:picChg chg="add mod">
          <ac:chgData name="Michael Bloomfield" userId="f70212b848e07b29" providerId="LiveId" clId="{1014A1C7-884A-43F5-A4C7-652FAEC29DBB}" dt="2023-12-10T05:36:50.804" v="238" actId="1076"/>
          <ac:picMkLst>
            <pc:docMk/>
            <pc:sldMk cId="3438573857" sldId="436"/>
            <ac:picMk id="11" creationId="{5CC2E890-4EE8-7564-B380-DD9D7FD5820A}"/>
          </ac:picMkLst>
        </pc:picChg>
        <pc:picChg chg="del">
          <ac:chgData name="Michael Bloomfield" userId="f70212b848e07b29" providerId="LiveId" clId="{1014A1C7-884A-43F5-A4C7-652FAEC29DBB}" dt="2023-12-10T05:28:25.021" v="106" actId="478"/>
          <ac:picMkLst>
            <pc:docMk/>
            <pc:sldMk cId="3438573857" sldId="436"/>
            <ac:picMk id="1026" creationId="{8EA603C7-A4AE-2D74-CD74-04357DE32D51}"/>
          </ac:picMkLst>
        </pc:picChg>
      </pc:sldChg>
      <pc:sldChg chg="delSp add del setBg delDesignElem">
        <pc:chgData name="Michael Bloomfield" userId="f70212b848e07b29" providerId="LiveId" clId="{1014A1C7-884A-43F5-A4C7-652FAEC29DBB}" dt="2023-12-10T05:28:50.189" v="113" actId="47"/>
        <pc:sldMkLst>
          <pc:docMk/>
          <pc:sldMk cId="461936561" sldId="437"/>
        </pc:sldMkLst>
        <pc:spChg chg="del">
          <ac:chgData name="Michael Bloomfield" userId="f70212b848e07b29" providerId="LiveId" clId="{1014A1C7-884A-43F5-A4C7-652FAEC29DBB}" dt="2023-12-10T05:28:32.550" v="109"/>
          <ac:spMkLst>
            <pc:docMk/>
            <pc:sldMk cId="461936561" sldId="437"/>
            <ac:spMk id="1031" creationId="{42A4FC2C-047E-45A5-965D-8E1E3BF09BC6}"/>
          </ac:spMkLst>
        </pc:spChg>
      </pc:sldChg>
      <pc:sldChg chg="delSp modSp add mod">
        <pc:chgData name="Michael Bloomfield" userId="f70212b848e07b29" providerId="LiveId" clId="{1014A1C7-884A-43F5-A4C7-652FAEC29DBB}" dt="2023-12-10T05:36:55.121" v="239" actId="1076"/>
        <pc:sldMkLst>
          <pc:docMk/>
          <pc:sldMk cId="1618543512" sldId="437"/>
        </pc:sldMkLst>
        <pc:picChg chg="mod">
          <ac:chgData name="Michael Bloomfield" userId="f70212b848e07b29" providerId="LiveId" clId="{1014A1C7-884A-43F5-A4C7-652FAEC29DBB}" dt="2023-12-10T05:36:55.121" v="239" actId="1076"/>
          <ac:picMkLst>
            <pc:docMk/>
            <pc:sldMk cId="1618543512" sldId="437"/>
            <ac:picMk id="5" creationId="{B810002B-AD10-9A81-CC6A-F6B0FD65525B}"/>
          </ac:picMkLst>
        </pc:picChg>
        <pc:picChg chg="del">
          <ac:chgData name="Michael Bloomfield" userId="f70212b848e07b29" providerId="LiveId" clId="{1014A1C7-884A-43F5-A4C7-652FAEC29DBB}" dt="2023-12-10T05:36:41.580" v="236" actId="478"/>
          <ac:picMkLst>
            <pc:docMk/>
            <pc:sldMk cId="1618543512" sldId="437"/>
            <ac:picMk id="11" creationId="{5CC2E890-4EE8-7564-B380-DD9D7FD5820A}"/>
          </ac:picMkLst>
        </pc:picChg>
      </pc:sldChg>
      <pc:sldChg chg="addSp delSp modSp add mod ord">
        <pc:chgData name="Michael Bloomfield" userId="f70212b848e07b29" providerId="LiveId" clId="{1014A1C7-884A-43F5-A4C7-652FAEC29DBB}" dt="2023-12-10T09:00:05.773" v="1125"/>
        <pc:sldMkLst>
          <pc:docMk/>
          <pc:sldMk cId="557474064" sldId="438"/>
        </pc:sldMkLst>
        <pc:spChg chg="add del mod">
          <ac:chgData name="Michael Bloomfield" userId="f70212b848e07b29" providerId="LiveId" clId="{1014A1C7-884A-43F5-A4C7-652FAEC29DBB}" dt="2023-12-10T06:12:59.973" v="283" actId="478"/>
          <ac:spMkLst>
            <pc:docMk/>
            <pc:sldMk cId="557474064" sldId="438"/>
            <ac:spMk id="2" creationId="{B653BAC4-95BB-00E5-CB6A-E5C47A30B173}"/>
          </ac:spMkLst>
        </pc:spChg>
        <pc:spChg chg="add del">
          <ac:chgData name="Michael Bloomfield" userId="f70212b848e07b29" providerId="LiveId" clId="{1014A1C7-884A-43F5-A4C7-652FAEC29DBB}" dt="2023-12-10T06:14:34.484" v="289" actId="478"/>
          <ac:spMkLst>
            <pc:docMk/>
            <pc:sldMk cId="557474064" sldId="438"/>
            <ac:spMk id="6" creationId="{1AE3EB1E-E1AD-0B1A-F319-D16B2939D0B6}"/>
          </ac:spMkLst>
        </pc:spChg>
        <pc:spChg chg="add mod">
          <ac:chgData name="Michael Bloomfield" userId="f70212b848e07b29" providerId="LiveId" clId="{1014A1C7-884A-43F5-A4C7-652FAEC29DBB}" dt="2023-12-10T06:25:39.893" v="855" actId="1076"/>
          <ac:spMkLst>
            <pc:docMk/>
            <pc:sldMk cId="557474064" sldId="438"/>
            <ac:spMk id="14" creationId="{B432D32B-8D49-FD90-3F32-1BE62CA766B9}"/>
          </ac:spMkLst>
        </pc:spChg>
        <pc:spChg chg="add mod">
          <ac:chgData name="Michael Bloomfield" userId="f70212b848e07b29" providerId="LiveId" clId="{1014A1C7-884A-43F5-A4C7-652FAEC29DBB}" dt="2023-12-10T06:25:29.148" v="852" actId="1076"/>
          <ac:spMkLst>
            <pc:docMk/>
            <pc:sldMk cId="557474064" sldId="438"/>
            <ac:spMk id="15" creationId="{6EB3B0F3-2E57-B210-02C9-3A099077427C}"/>
          </ac:spMkLst>
        </pc:spChg>
        <pc:picChg chg="add mod">
          <ac:chgData name="Michael Bloomfield" userId="f70212b848e07b29" providerId="LiveId" clId="{1014A1C7-884A-43F5-A4C7-652FAEC29DBB}" dt="2023-12-10T06:24:42.660" v="807" actId="14100"/>
          <ac:picMkLst>
            <pc:docMk/>
            <pc:sldMk cId="557474064" sldId="438"/>
            <ac:picMk id="4" creationId="{4954ABCE-2171-D9AE-C680-246490B1ED2E}"/>
          </ac:picMkLst>
        </pc:picChg>
        <pc:picChg chg="del">
          <ac:chgData name="Michael Bloomfield" userId="f70212b848e07b29" providerId="LiveId" clId="{1014A1C7-884A-43F5-A4C7-652FAEC29DBB}" dt="2023-12-10T05:37:34.890" v="242" actId="478"/>
          <ac:picMkLst>
            <pc:docMk/>
            <pc:sldMk cId="557474064" sldId="438"/>
            <ac:picMk id="5" creationId="{B810002B-AD10-9A81-CC6A-F6B0FD65525B}"/>
          </ac:picMkLst>
        </pc:picChg>
        <pc:picChg chg="add del">
          <ac:chgData name="Michael Bloomfield" userId="f70212b848e07b29" providerId="LiveId" clId="{1014A1C7-884A-43F5-A4C7-652FAEC29DBB}" dt="2023-12-10T06:15:44.653" v="291" actId="478"/>
          <ac:picMkLst>
            <pc:docMk/>
            <pc:sldMk cId="557474064" sldId="438"/>
            <ac:picMk id="8" creationId="{6E378EEA-5953-476A-1278-2FECB589E986}"/>
          </ac:picMkLst>
        </pc:picChg>
        <pc:picChg chg="add del">
          <ac:chgData name="Michael Bloomfield" userId="f70212b848e07b29" providerId="LiveId" clId="{1014A1C7-884A-43F5-A4C7-652FAEC29DBB}" dt="2023-12-10T06:15:55.717" v="293" actId="478"/>
          <ac:picMkLst>
            <pc:docMk/>
            <pc:sldMk cId="557474064" sldId="438"/>
            <ac:picMk id="10" creationId="{5C915E63-1D89-1601-CEDB-1EF0F2DDBB11}"/>
          </ac:picMkLst>
        </pc:picChg>
        <pc:picChg chg="del">
          <ac:chgData name="Michael Bloomfield" userId="f70212b848e07b29" providerId="LiveId" clId="{1014A1C7-884A-43F5-A4C7-652FAEC29DBB}" dt="2023-12-10T05:37:33.459" v="241" actId="478"/>
          <ac:picMkLst>
            <pc:docMk/>
            <pc:sldMk cId="557474064" sldId="438"/>
            <ac:picMk id="11" creationId="{5CC2E890-4EE8-7564-B380-DD9D7FD5820A}"/>
          </ac:picMkLst>
        </pc:picChg>
        <pc:picChg chg="add mod">
          <ac:chgData name="Michael Bloomfield" userId="f70212b848e07b29" providerId="LiveId" clId="{1014A1C7-884A-43F5-A4C7-652FAEC29DBB}" dt="2023-12-10T06:25:32.843" v="853" actId="14100"/>
          <ac:picMkLst>
            <pc:docMk/>
            <pc:sldMk cId="557474064" sldId="438"/>
            <ac:picMk id="13" creationId="{CECF6DFF-CF63-37CF-3652-87896430684E}"/>
          </ac:picMkLst>
        </pc:picChg>
      </pc:sldChg>
      <pc:sldChg chg="delSp add del setBg delDesignElem">
        <pc:chgData name="Michael Bloomfield" userId="f70212b848e07b29" providerId="LiveId" clId="{1014A1C7-884A-43F5-A4C7-652FAEC29DBB}" dt="2023-12-10T05:28:48.727" v="112" actId="47"/>
        <pc:sldMkLst>
          <pc:docMk/>
          <pc:sldMk cId="3739756091" sldId="438"/>
        </pc:sldMkLst>
        <pc:spChg chg="del">
          <ac:chgData name="Michael Bloomfield" userId="f70212b848e07b29" providerId="LiveId" clId="{1014A1C7-884A-43F5-A4C7-652FAEC29DBB}" dt="2023-12-10T05:28:43.069" v="111"/>
          <ac:spMkLst>
            <pc:docMk/>
            <pc:sldMk cId="3739756091" sldId="438"/>
            <ac:spMk id="1031" creationId="{42A4FC2C-047E-45A5-965D-8E1E3BF09BC6}"/>
          </ac:spMkLst>
        </pc:spChg>
      </pc:sldChg>
      <pc:sldChg chg="add del">
        <pc:chgData name="Michael Bloomfield" userId="f70212b848e07b29" providerId="LiveId" clId="{1014A1C7-884A-43F5-A4C7-652FAEC29DBB}" dt="2023-12-10T08:32:13.211" v="1080" actId="47"/>
        <pc:sldMkLst>
          <pc:docMk/>
          <pc:sldMk cId="368218111" sldId="439"/>
        </pc:sldMkLst>
      </pc:sldChg>
      <pc:sldChg chg="modSp add mod">
        <pc:chgData name="Michael Bloomfield" userId="f70212b848e07b29" providerId="LiveId" clId="{1014A1C7-884A-43F5-A4C7-652FAEC29DBB}" dt="2023-12-10T05:40:24.882" v="277" actId="207"/>
        <pc:sldMkLst>
          <pc:docMk/>
          <pc:sldMk cId="1705411777" sldId="440"/>
        </pc:sldMkLst>
        <pc:spChg chg="mod">
          <ac:chgData name="Michael Bloomfield" userId="f70212b848e07b29" providerId="LiveId" clId="{1014A1C7-884A-43F5-A4C7-652FAEC29DBB}" dt="2023-12-10T05:40:24.882" v="277" actId="207"/>
          <ac:spMkLst>
            <pc:docMk/>
            <pc:sldMk cId="1705411777" sldId="440"/>
            <ac:spMk id="2" creationId="{073A60A7-6D7F-2FD7-F9AC-602AE5B487A3}"/>
          </ac:spMkLst>
        </pc:spChg>
      </pc:sldChg>
      <pc:sldChg chg="add del">
        <pc:chgData name="Michael Bloomfield" userId="f70212b848e07b29" providerId="LiveId" clId="{1014A1C7-884A-43F5-A4C7-652FAEC29DBB}" dt="2023-12-10T05:44:44.210" v="280" actId="47"/>
        <pc:sldMkLst>
          <pc:docMk/>
          <pc:sldMk cId="3431991101" sldId="441"/>
        </pc:sldMkLst>
      </pc:sldChg>
      <pc:sldChg chg="add">
        <pc:chgData name="Michael Bloomfield" userId="f70212b848e07b29" providerId="LiveId" clId="{1014A1C7-884A-43F5-A4C7-652FAEC29DBB}" dt="2023-12-10T05:44:39.057" v="279"/>
        <pc:sldMkLst>
          <pc:docMk/>
          <pc:sldMk cId="3481902766" sldId="442"/>
        </pc:sldMkLst>
      </pc:sldChg>
      <pc:sldChg chg="addSp modSp add mod ord">
        <pc:chgData name="Michael Bloomfield" userId="f70212b848e07b29" providerId="LiveId" clId="{1014A1C7-884A-43F5-A4C7-652FAEC29DBB}" dt="2023-12-10T08:59:53.184" v="1123"/>
        <pc:sldMkLst>
          <pc:docMk/>
          <pc:sldMk cId="994847807" sldId="443"/>
        </pc:sldMkLst>
        <pc:spChg chg="mod">
          <ac:chgData name="Michael Bloomfield" userId="f70212b848e07b29" providerId="LiveId" clId="{1014A1C7-884A-43F5-A4C7-652FAEC29DBB}" dt="2023-12-10T06:27:19.916" v="864" actId="20577"/>
          <ac:spMkLst>
            <pc:docMk/>
            <pc:sldMk cId="994847807" sldId="443"/>
            <ac:spMk id="2" creationId="{073A60A7-6D7F-2FD7-F9AC-602AE5B487A3}"/>
          </ac:spMkLst>
        </pc:spChg>
        <pc:spChg chg="add mod">
          <ac:chgData name="Michael Bloomfield" userId="f70212b848e07b29" providerId="LiveId" clId="{1014A1C7-884A-43F5-A4C7-652FAEC29DBB}" dt="2023-12-10T06:28:09.097" v="879" actId="255"/>
          <ac:spMkLst>
            <pc:docMk/>
            <pc:sldMk cId="994847807" sldId="443"/>
            <ac:spMk id="5" creationId="{F17E9AFB-FE4C-DDDA-DC30-976518ECCDC9}"/>
          </ac:spMkLst>
        </pc:spChg>
        <pc:picChg chg="add mod">
          <ac:chgData name="Michael Bloomfield" userId="f70212b848e07b29" providerId="LiveId" clId="{1014A1C7-884A-43F5-A4C7-652FAEC29DBB}" dt="2023-12-10T06:23:31.915" v="792" actId="1036"/>
          <ac:picMkLst>
            <pc:docMk/>
            <pc:sldMk cId="994847807" sldId="443"/>
            <ac:picMk id="4" creationId="{90EF1D35-CB07-F4DE-AFDE-0BEF2AE04189}"/>
          </ac:picMkLst>
        </pc:picChg>
      </pc:sldChg>
      <pc:sldChg chg="modSp add mod">
        <pc:chgData name="Michael Bloomfield" userId="f70212b848e07b29" providerId="LiveId" clId="{1014A1C7-884A-43F5-A4C7-652FAEC29DBB}" dt="2023-12-10T09:01:13.707" v="1130" actId="207"/>
        <pc:sldMkLst>
          <pc:docMk/>
          <pc:sldMk cId="1572872294" sldId="444"/>
        </pc:sldMkLst>
        <pc:spChg chg="mod">
          <ac:chgData name="Michael Bloomfield" userId="f70212b848e07b29" providerId="LiveId" clId="{1014A1C7-884A-43F5-A4C7-652FAEC29DBB}" dt="2023-12-10T09:01:13.707" v="1130" actId="207"/>
          <ac:spMkLst>
            <pc:docMk/>
            <pc:sldMk cId="1572872294" sldId="444"/>
            <ac:spMk id="2" creationId="{073A60A7-6D7F-2FD7-F9AC-602AE5B487A3}"/>
          </ac:spMkLst>
        </pc:spChg>
      </pc:sldChg>
      <pc:sldChg chg="modSp add del mod">
        <pc:chgData name="Michael Bloomfield" userId="f70212b848e07b29" providerId="LiveId" clId="{1014A1C7-884A-43F5-A4C7-652FAEC29DBB}" dt="2023-12-10T06:41:52.309" v="880" actId="47"/>
        <pc:sldMkLst>
          <pc:docMk/>
          <pc:sldMk cId="3082167515" sldId="444"/>
        </pc:sldMkLst>
        <pc:spChg chg="mod">
          <ac:chgData name="Michael Bloomfield" userId="f70212b848e07b29" providerId="LiveId" clId="{1014A1C7-884A-43F5-A4C7-652FAEC29DBB}" dt="2023-12-10T06:27:02.316" v="858" actId="6549"/>
          <ac:spMkLst>
            <pc:docMk/>
            <pc:sldMk cId="3082167515" sldId="444"/>
            <ac:spMk id="2" creationId="{073A60A7-6D7F-2FD7-F9AC-602AE5B487A3}"/>
          </ac:spMkLst>
        </pc:spChg>
      </pc:sldChg>
      <pc:sldChg chg="modSp add mod">
        <pc:chgData name="Michael Bloomfield" userId="f70212b848e07b29" providerId="LiveId" clId="{1014A1C7-884A-43F5-A4C7-652FAEC29DBB}" dt="2023-12-10T09:04:57.798" v="1140" actId="255"/>
        <pc:sldMkLst>
          <pc:docMk/>
          <pc:sldMk cId="2920887913" sldId="445"/>
        </pc:sldMkLst>
        <pc:spChg chg="mod">
          <ac:chgData name="Michael Bloomfield" userId="f70212b848e07b29" providerId="LiveId" clId="{1014A1C7-884A-43F5-A4C7-652FAEC29DBB}" dt="2023-12-10T09:04:57.798" v="1140" actId="255"/>
          <ac:spMkLst>
            <pc:docMk/>
            <pc:sldMk cId="2920887913" sldId="445"/>
            <ac:spMk id="2" creationId="{073A60A7-6D7F-2FD7-F9AC-602AE5B487A3}"/>
          </ac:spMkLst>
        </pc:spChg>
      </pc:sldChg>
      <pc:sldChg chg="add">
        <pc:chgData name="Michael Bloomfield" userId="f70212b848e07b29" providerId="LiveId" clId="{1014A1C7-884A-43F5-A4C7-652FAEC29DBB}" dt="2023-12-10T06:43:48.849" v="883"/>
        <pc:sldMkLst>
          <pc:docMk/>
          <pc:sldMk cId="3732045549" sldId="446"/>
        </pc:sldMkLst>
      </pc:sldChg>
      <pc:sldChg chg="add del">
        <pc:chgData name="Michael Bloomfield" userId="f70212b848e07b29" providerId="LiveId" clId="{1014A1C7-884A-43F5-A4C7-652FAEC29DBB}" dt="2023-12-10T09:01:26.061" v="1131" actId="47"/>
        <pc:sldMkLst>
          <pc:docMk/>
          <pc:sldMk cId="2108355154" sldId="447"/>
        </pc:sldMkLst>
      </pc:sldChg>
      <pc:sldChg chg="modSp add mod">
        <pc:chgData name="Michael Bloomfield" userId="f70212b848e07b29" providerId="LiveId" clId="{1014A1C7-884A-43F5-A4C7-652FAEC29DBB}" dt="2023-12-10T09:01:34.310" v="1132" actId="255"/>
        <pc:sldMkLst>
          <pc:docMk/>
          <pc:sldMk cId="844234878" sldId="448"/>
        </pc:sldMkLst>
        <pc:spChg chg="mod">
          <ac:chgData name="Michael Bloomfield" userId="f70212b848e07b29" providerId="LiveId" clId="{1014A1C7-884A-43F5-A4C7-652FAEC29DBB}" dt="2023-12-10T09:01:34.310" v="1132" actId="255"/>
          <ac:spMkLst>
            <pc:docMk/>
            <pc:sldMk cId="844234878" sldId="448"/>
            <ac:spMk id="2" creationId="{073A60A7-6D7F-2FD7-F9AC-602AE5B487A3}"/>
          </ac:spMkLst>
        </pc:spChg>
      </pc:sldChg>
      <pc:sldChg chg="modSp add del mod">
        <pc:chgData name="Michael Bloomfield" userId="f70212b848e07b29" providerId="LiveId" clId="{1014A1C7-884A-43F5-A4C7-652FAEC29DBB}" dt="2023-12-10T07:51:05.769" v="954" actId="47"/>
        <pc:sldMkLst>
          <pc:docMk/>
          <pc:sldMk cId="1430957707" sldId="449"/>
        </pc:sldMkLst>
        <pc:spChg chg="mod">
          <ac:chgData name="Michael Bloomfield" userId="f70212b848e07b29" providerId="LiveId" clId="{1014A1C7-884A-43F5-A4C7-652FAEC29DBB}" dt="2023-12-10T07:45:00.338" v="908" actId="21"/>
          <ac:spMkLst>
            <pc:docMk/>
            <pc:sldMk cId="1430957707" sldId="449"/>
            <ac:spMk id="2" creationId="{073A60A7-6D7F-2FD7-F9AC-602AE5B487A3}"/>
          </ac:spMkLst>
        </pc:spChg>
      </pc:sldChg>
      <pc:sldChg chg="modSp add mod ord">
        <pc:chgData name="Michael Bloomfield" userId="f70212b848e07b29" providerId="LiveId" clId="{1014A1C7-884A-43F5-A4C7-652FAEC29DBB}" dt="2023-12-10T09:02:07.374" v="1136" actId="6549"/>
        <pc:sldMkLst>
          <pc:docMk/>
          <pc:sldMk cId="3010348789" sldId="450"/>
        </pc:sldMkLst>
        <pc:spChg chg="mod">
          <ac:chgData name="Michael Bloomfield" userId="f70212b848e07b29" providerId="LiveId" clId="{1014A1C7-884A-43F5-A4C7-652FAEC29DBB}" dt="2023-12-10T09:02:07.374" v="1136" actId="6549"/>
          <ac:spMkLst>
            <pc:docMk/>
            <pc:sldMk cId="3010348789" sldId="450"/>
            <ac:spMk id="2" creationId="{073A60A7-6D7F-2FD7-F9AC-602AE5B487A3}"/>
          </ac:spMkLst>
        </pc:spChg>
      </pc:sldChg>
      <pc:sldChg chg="modSp add mod">
        <pc:chgData name="Michael Bloomfield" userId="f70212b848e07b29" providerId="LiveId" clId="{1014A1C7-884A-43F5-A4C7-652FAEC29DBB}" dt="2023-12-10T09:04:43.566" v="1139" actId="255"/>
        <pc:sldMkLst>
          <pc:docMk/>
          <pc:sldMk cId="201110730" sldId="451"/>
        </pc:sldMkLst>
        <pc:spChg chg="mod">
          <ac:chgData name="Michael Bloomfield" userId="f70212b848e07b29" providerId="LiveId" clId="{1014A1C7-884A-43F5-A4C7-652FAEC29DBB}" dt="2023-12-10T09:04:43.566" v="1139" actId="255"/>
          <ac:spMkLst>
            <pc:docMk/>
            <pc:sldMk cId="201110730" sldId="451"/>
            <ac:spMk id="2" creationId="{073A60A7-6D7F-2FD7-F9AC-602AE5B487A3}"/>
          </ac:spMkLst>
        </pc:spChg>
      </pc:sldChg>
      <pc:sldChg chg="modSp add mod">
        <pc:chgData name="Michael Bloomfield" userId="f70212b848e07b29" providerId="LiveId" clId="{1014A1C7-884A-43F5-A4C7-652FAEC29DBB}" dt="2023-12-10T09:05:47.309" v="1153" actId="255"/>
        <pc:sldMkLst>
          <pc:docMk/>
          <pc:sldMk cId="3324272486" sldId="452"/>
        </pc:sldMkLst>
        <pc:spChg chg="mod">
          <ac:chgData name="Michael Bloomfield" userId="f70212b848e07b29" providerId="LiveId" clId="{1014A1C7-884A-43F5-A4C7-652FAEC29DBB}" dt="2023-12-10T09:05:47.309" v="1153" actId="255"/>
          <ac:spMkLst>
            <pc:docMk/>
            <pc:sldMk cId="3324272486" sldId="452"/>
            <ac:spMk id="2" creationId="{073A60A7-6D7F-2FD7-F9AC-602AE5B487A3}"/>
          </ac:spMkLst>
        </pc:spChg>
      </pc:sldChg>
      <pc:sldChg chg="modSp add mod">
        <pc:chgData name="Michael Bloomfield" userId="f70212b848e07b29" providerId="LiveId" clId="{1014A1C7-884A-43F5-A4C7-652FAEC29DBB}" dt="2023-12-10T09:11:27.305" v="1175" actId="207"/>
        <pc:sldMkLst>
          <pc:docMk/>
          <pc:sldMk cId="2758303018" sldId="453"/>
        </pc:sldMkLst>
        <pc:spChg chg="mod">
          <ac:chgData name="Michael Bloomfield" userId="f70212b848e07b29" providerId="LiveId" clId="{1014A1C7-884A-43F5-A4C7-652FAEC29DBB}" dt="2023-12-10T09:11:27.305" v="1175" actId="207"/>
          <ac:spMkLst>
            <pc:docMk/>
            <pc:sldMk cId="2758303018" sldId="453"/>
            <ac:spMk id="2" creationId="{073A60A7-6D7F-2FD7-F9AC-602AE5B487A3}"/>
          </ac:spMkLst>
        </pc:spChg>
      </pc:sldChg>
      <pc:sldChg chg="modSp add del mod">
        <pc:chgData name="Michael Bloomfield" userId="f70212b848e07b29" providerId="LiveId" clId="{1014A1C7-884A-43F5-A4C7-652FAEC29DBB}" dt="2023-12-10T09:07:11.736" v="1160" actId="47"/>
        <pc:sldMkLst>
          <pc:docMk/>
          <pc:sldMk cId="1104688323" sldId="454"/>
        </pc:sldMkLst>
        <pc:spChg chg="mod">
          <ac:chgData name="Michael Bloomfield" userId="f70212b848e07b29" providerId="LiveId" clId="{1014A1C7-884A-43F5-A4C7-652FAEC29DBB}" dt="2023-12-10T08:50:20.059" v="1109" actId="207"/>
          <ac:spMkLst>
            <pc:docMk/>
            <pc:sldMk cId="1104688323" sldId="454"/>
            <ac:spMk id="2" creationId="{073A60A7-6D7F-2FD7-F9AC-602AE5B487A3}"/>
          </ac:spMkLst>
        </pc:spChg>
      </pc:sldChg>
      <pc:sldChg chg="modSp add mod">
        <pc:chgData name="Michael Bloomfield" userId="f70212b848e07b29" providerId="LiveId" clId="{1014A1C7-884A-43F5-A4C7-652FAEC29DBB}" dt="2023-12-10T08:55:47.921" v="1121" actId="255"/>
        <pc:sldMkLst>
          <pc:docMk/>
          <pc:sldMk cId="1739592378" sldId="455"/>
        </pc:sldMkLst>
        <pc:spChg chg="mod">
          <ac:chgData name="Michael Bloomfield" userId="f70212b848e07b29" providerId="LiveId" clId="{1014A1C7-884A-43F5-A4C7-652FAEC29DBB}" dt="2023-12-10T08:55:47.921" v="1121" actId="255"/>
          <ac:spMkLst>
            <pc:docMk/>
            <pc:sldMk cId="1739592378" sldId="455"/>
            <ac:spMk id="2" creationId="{073A60A7-6D7F-2FD7-F9AC-602AE5B487A3}"/>
          </ac:spMkLst>
        </pc:spChg>
      </pc:sldChg>
      <pc:sldChg chg="modSp add mod">
        <pc:chgData name="Michael Bloomfield" userId="f70212b848e07b29" providerId="LiveId" clId="{1014A1C7-884A-43F5-A4C7-652FAEC29DBB}" dt="2023-12-10T09:07:04.228" v="1159" actId="6549"/>
        <pc:sldMkLst>
          <pc:docMk/>
          <pc:sldMk cId="334829075" sldId="456"/>
        </pc:sldMkLst>
        <pc:spChg chg="mod">
          <ac:chgData name="Michael Bloomfield" userId="f70212b848e07b29" providerId="LiveId" clId="{1014A1C7-884A-43F5-A4C7-652FAEC29DBB}" dt="2023-12-10T09:07:04.228" v="1159" actId="6549"/>
          <ac:spMkLst>
            <pc:docMk/>
            <pc:sldMk cId="334829075" sldId="456"/>
            <ac:spMk id="2" creationId="{073A60A7-6D7F-2FD7-F9AC-602AE5B487A3}"/>
          </ac:spMkLst>
        </pc:spChg>
      </pc:sldChg>
      <pc:sldChg chg="delSp add setBg delDesignElem">
        <pc:chgData name="Michael Bloomfield" userId="f70212b848e07b29" providerId="LiveId" clId="{1014A1C7-884A-43F5-A4C7-652FAEC29DBB}" dt="2023-12-10T15:38:33.688" v="1178"/>
        <pc:sldMkLst>
          <pc:docMk/>
          <pc:sldMk cId="723484944" sldId="457"/>
        </pc:sldMkLst>
        <pc:spChg chg="del">
          <ac:chgData name="Michael Bloomfield" userId="f70212b848e07b29" providerId="LiveId" clId="{1014A1C7-884A-43F5-A4C7-652FAEC29DBB}" dt="2023-12-10T15:38:33.688" v="1178"/>
          <ac:spMkLst>
            <pc:docMk/>
            <pc:sldMk cId="723484944" sldId="457"/>
            <ac:spMk id="10" creationId="{42A4FC2C-047E-45A5-965D-8E1E3BF09BC6}"/>
          </ac:spMkLst>
        </pc:spChg>
      </pc:sldChg>
      <pc:sldChg chg="modSp add mod">
        <pc:chgData name="Michael Bloomfield" userId="f70212b848e07b29" providerId="LiveId" clId="{1014A1C7-884A-43F5-A4C7-652FAEC29DBB}" dt="2023-12-10T15:44:40.156" v="1181" actId="6549"/>
        <pc:sldMkLst>
          <pc:docMk/>
          <pc:sldMk cId="3078301616" sldId="458"/>
        </pc:sldMkLst>
        <pc:spChg chg="mod">
          <ac:chgData name="Michael Bloomfield" userId="f70212b848e07b29" providerId="LiveId" clId="{1014A1C7-884A-43F5-A4C7-652FAEC29DBB}" dt="2023-12-10T15:44:40.156" v="1181" actId="6549"/>
          <ac:spMkLst>
            <pc:docMk/>
            <pc:sldMk cId="3078301616" sldId="458"/>
            <ac:spMk id="2" creationId="{073A60A7-6D7F-2FD7-F9AC-602AE5B487A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DAB7B8-319B-4D91-AE61-BF71616768EB}" type="datetimeFigureOut">
              <a:rPr lang="en-US" smtClean="0"/>
              <a:t>12/9/2023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99A0DF-53A1-482B-A484-88C8CF04E445}" type="slidenum">
              <a:rPr lang="en-US" smtClean="0"/>
              <a:t>‹#›</a:t>
            </a:fld>
            <a:endParaRPr lang="en-US"/>
          </a:p>
        </p:txBody>
      </p:sp>
    </p:spTree>
    <p:extLst>
      <p:ext uri="{BB962C8B-B14F-4D97-AF65-F5344CB8AC3E}">
        <p14:creationId xmlns:p14="http://schemas.microsoft.com/office/powerpoint/2010/main" val="1538500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99A0DF-53A1-482B-A484-88C8CF04E445}" type="slidenum">
              <a:rPr lang="en-US" smtClean="0"/>
              <a:t>1</a:t>
            </a:fld>
            <a:endParaRPr lang="en-US"/>
          </a:p>
        </p:txBody>
      </p:sp>
    </p:spTree>
    <p:extLst>
      <p:ext uri="{BB962C8B-B14F-4D97-AF65-F5344CB8AC3E}">
        <p14:creationId xmlns:p14="http://schemas.microsoft.com/office/powerpoint/2010/main" val="2307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99A0DF-53A1-482B-A484-88C8CF04E445}" type="slidenum">
              <a:rPr lang="en-US" smtClean="0"/>
              <a:t>10</a:t>
            </a:fld>
            <a:endParaRPr lang="en-US"/>
          </a:p>
        </p:txBody>
      </p:sp>
    </p:spTree>
    <p:extLst>
      <p:ext uri="{BB962C8B-B14F-4D97-AF65-F5344CB8AC3E}">
        <p14:creationId xmlns:p14="http://schemas.microsoft.com/office/powerpoint/2010/main" val="2256106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99A0DF-53A1-482B-A484-88C8CF04E445}" type="slidenum">
              <a:rPr lang="en-US" smtClean="0"/>
              <a:t>11</a:t>
            </a:fld>
            <a:endParaRPr lang="en-US"/>
          </a:p>
        </p:txBody>
      </p:sp>
    </p:spTree>
    <p:extLst>
      <p:ext uri="{BB962C8B-B14F-4D97-AF65-F5344CB8AC3E}">
        <p14:creationId xmlns:p14="http://schemas.microsoft.com/office/powerpoint/2010/main" val="989986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99A0DF-53A1-482B-A484-88C8CF04E445}" type="slidenum">
              <a:rPr lang="en-US" smtClean="0"/>
              <a:t>12</a:t>
            </a:fld>
            <a:endParaRPr lang="en-US"/>
          </a:p>
        </p:txBody>
      </p:sp>
    </p:spTree>
    <p:extLst>
      <p:ext uri="{BB962C8B-B14F-4D97-AF65-F5344CB8AC3E}">
        <p14:creationId xmlns:p14="http://schemas.microsoft.com/office/powerpoint/2010/main" val="1165436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99A0DF-53A1-482B-A484-88C8CF04E445}" type="slidenum">
              <a:rPr lang="en-US" smtClean="0"/>
              <a:t>13</a:t>
            </a:fld>
            <a:endParaRPr lang="en-US"/>
          </a:p>
        </p:txBody>
      </p:sp>
    </p:spTree>
    <p:extLst>
      <p:ext uri="{BB962C8B-B14F-4D97-AF65-F5344CB8AC3E}">
        <p14:creationId xmlns:p14="http://schemas.microsoft.com/office/powerpoint/2010/main" val="3267123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99A0DF-53A1-482B-A484-88C8CF04E445}" type="slidenum">
              <a:rPr lang="en-US" smtClean="0"/>
              <a:t>14</a:t>
            </a:fld>
            <a:endParaRPr lang="en-US"/>
          </a:p>
        </p:txBody>
      </p:sp>
    </p:spTree>
    <p:extLst>
      <p:ext uri="{BB962C8B-B14F-4D97-AF65-F5344CB8AC3E}">
        <p14:creationId xmlns:p14="http://schemas.microsoft.com/office/powerpoint/2010/main" val="3934569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99A0DF-53A1-482B-A484-88C8CF04E445}" type="slidenum">
              <a:rPr lang="en-US" smtClean="0"/>
              <a:t>15</a:t>
            </a:fld>
            <a:endParaRPr lang="en-US"/>
          </a:p>
        </p:txBody>
      </p:sp>
    </p:spTree>
    <p:extLst>
      <p:ext uri="{BB962C8B-B14F-4D97-AF65-F5344CB8AC3E}">
        <p14:creationId xmlns:p14="http://schemas.microsoft.com/office/powerpoint/2010/main" val="1388209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99A0DF-53A1-482B-A484-88C8CF04E445}" type="slidenum">
              <a:rPr lang="en-US" smtClean="0"/>
              <a:t>16</a:t>
            </a:fld>
            <a:endParaRPr lang="en-US"/>
          </a:p>
        </p:txBody>
      </p:sp>
    </p:spTree>
    <p:extLst>
      <p:ext uri="{BB962C8B-B14F-4D97-AF65-F5344CB8AC3E}">
        <p14:creationId xmlns:p14="http://schemas.microsoft.com/office/powerpoint/2010/main" val="2146903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99A0DF-53A1-482B-A484-88C8CF04E445}" type="slidenum">
              <a:rPr lang="en-US" smtClean="0"/>
              <a:t>17</a:t>
            </a:fld>
            <a:endParaRPr lang="en-US"/>
          </a:p>
        </p:txBody>
      </p:sp>
    </p:spTree>
    <p:extLst>
      <p:ext uri="{BB962C8B-B14F-4D97-AF65-F5344CB8AC3E}">
        <p14:creationId xmlns:p14="http://schemas.microsoft.com/office/powerpoint/2010/main" val="1308274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99A0DF-53A1-482B-A484-88C8CF04E445}" type="slidenum">
              <a:rPr lang="en-US" smtClean="0"/>
              <a:t>18</a:t>
            </a:fld>
            <a:endParaRPr lang="en-US"/>
          </a:p>
        </p:txBody>
      </p:sp>
    </p:spTree>
    <p:extLst>
      <p:ext uri="{BB962C8B-B14F-4D97-AF65-F5344CB8AC3E}">
        <p14:creationId xmlns:p14="http://schemas.microsoft.com/office/powerpoint/2010/main" val="1525832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99A0DF-53A1-482B-A484-88C8CF04E445}" type="slidenum">
              <a:rPr lang="en-US" smtClean="0"/>
              <a:t>19</a:t>
            </a:fld>
            <a:endParaRPr lang="en-US"/>
          </a:p>
        </p:txBody>
      </p:sp>
    </p:spTree>
    <p:extLst>
      <p:ext uri="{BB962C8B-B14F-4D97-AF65-F5344CB8AC3E}">
        <p14:creationId xmlns:p14="http://schemas.microsoft.com/office/powerpoint/2010/main" val="1158642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99A0DF-53A1-482B-A484-88C8CF04E445}" type="slidenum">
              <a:rPr lang="en-US" smtClean="0"/>
              <a:t>2</a:t>
            </a:fld>
            <a:endParaRPr lang="en-US"/>
          </a:p>
        </p:txBody>
      </p:sp>
    </p:spTree>
    <p:extLst>
      <p:ext uri="{BB962C8B-B14F-4D97-AF65-F5344CB8AC3E}">
        <p14:creationId xmlns:p14="http://schemas.microsoft.com/office/powerpoint/2010/main" val="26330579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99A0DF-53A1-482B-A484-88C8CF04E445}" type="slidenum">
              <a:rPr lang="en-US" smtClean="0"/>
              <a:t>20</a:t>
            </a:fld>
            <a:endParaRPr lang="en-US"/>
          </a:p>
        </p:txBody>
      </p:sp>
    </p:spTree>
    <p:extLst>
      <p:ext uri="{BB962C8B-B14F-4D97-AF65-F5344CB8AC3E}">
        <p14:creationId xmlns:p14="http://schemas.microsoft.com/office/powerpoint/2010/main" val="2488461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99A0DF-53A1-482B-A484-88C8CF04E445}" type="slidenum">
              <a:rPr lang="en-US" smtClean="0"/>
              <a:t>21</a:t>
            </a:fld>
            <a:endParaRPr lang="en-US"/>
          </a:p>
        </p:txBody>
      </p:sp>
    </p:spTree>
    <p:extLst>
      <p:ext uri="{BB962C8B-B14F-4D97-AF65-F5344CB8AC3E}">
        <p14:creationId xmlns:p14="http://schemas.microsoft.com/office/powerpoint/2010/main" val="329656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99A0DF-53A1-482B-A484-88C8CF04E445}" type="slidenum">
              <a:rPr lang="en-US" smtClean="0"/>
              <a:t>3</a:t>
            </a:fld>
            <a:endParaRPr lang="en-US"/>
          </a:p>
        </p:txBody>
      </p:sp>
    </p:spTree>
    <p:extLst>
      <p:ext uri="{BB962C8B-B14F-4D97-AF65-F5344CB8AC3E}">
        <p14:creationId xmlns:p14="http://schemas.microsoft.com/office/powerpoint/2010/main" val="4011227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99A0DF-53A1-482B-A484-88C8CF04E445}" type="slidenum">
              <a:rPr lang="en-US" smtClean="0"/>
              <a:t>4</a:t>
            </a:fld>
            <a:endParaRPr lang="en-US"/>
          </a:p>
        </p:txBody>
      </p:sp>
    </p:spTree>
    <p:extLst>
      <p:ext uri="{BB962C8B-B14F-4D97-AF65-F5344CB8AC3E}">
        <p14:creationId xmlns:p14="http://schemas.microsoft.com/office/powerpoint/2010/main" val="3611774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99A0DF-53A1-482B-A484-88C8CF04E445}" type="slidenum">
              <a:rPr lang="en-US" smtClean="0"/>
              <a:t>5</a:t>
            </a:fld>
            <a:endParaRPr lang="en-US"/>
          </a:p>
        </p:txBody>
      </p:sp>
    </p:spTree>
    <p:extLst>
      <p:ext uri="{BB962C8B-B14F-4D97-AF65-F5344CB8AC3E}">
        <p14:creationId xmlns:p14="http://schemas.microsoft.com/office/powerpoint/2010/main" val="1841952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99A0DF-53A1-482B-A484-88C8CF04E445}" type="slidenum">
              <a:rPr lang="en-US" smtClean="0"/>
              <a:t>6</a:t>
            </a:fld>
            <a:endParaRPr lang="en-US"/>
          </a:p>
        </p:txBody>
      </p:sp>
    </p:spTree>
    <p:extLst>
      <p:ext uri="{BB962C8B-B14F-4D97-AF65-F5344CB8AC3E}">
        <p14:creationId xmlns:p14="http://schemas.microsoft.com/office/powerpoint/2010/main" val="1530482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99A0DF-53A1-482B-A484-88C8CF04E445}" type="slidenum">
              <a:rPr lang="en-US" smtClean="0"/>
              <a:t>7</a:t>
            </a:fld>
            <a:endParaRPr lang="en-US"/>
          </a:p>
        </p:txBody>
      </p:sp>
    </p:spTree>
    <p:extLst>
      <p:ext uri="{BB962C8B-B14F-4D97-AF65-F5344CB8AC3E}">
        <p14:creationId xmlns:p14="http://schemas.microsoft.com/office/powerpoint/2010/main" val="3069663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99A0DF-53A1-482B-A484-88C8CF04E445}" type="slidenum">
              <a:rPr lang="en-US" smtClean="0"/>
              <a:t>8</a:t>
            </a:fld>
            <a:endParaRPr lang="en-US"/>
          </a:p>
        </p:txBody>
      </p:sp>
    </p:spTree>
    <p:extLst>
      <p:ext uri="{BB962C8B-B14F-4D97-AF65-F5344CB8AC3E}">
        <p14:creationId xmlns:p14="http://schemas.microsoft.com/office/powerpoint/2010/main" val="1604233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99A0DF-53A1-482B-A484-88C8CF04E445}" type="slidenum">
              <a:rPr lang="en-US" smtClean="0"/>
              <a:t>9</a:t>
            </a:fld>
            <a:endParaRPr lang="en-US"/>
          </a:p>
        </p:txBody>
      </p:sp>
    </p:spTree>
    <p:extLst>
      <p:ext uri="{BB962C8B-B14F-4D97-AF65-F5344CB8AC3E}">
        <p14:creationId xmlns:p14="http://schemas.microsoft.com/office/powerpoint/2010/main" val="470674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47E80-E55C-4EA0-B0EF-60445B19EE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B2AD87-9266-44AA-B5BF-9433BEEAD1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4E322E-DEE4-43E8-95B4-AE47784A6835}"/>
              </a:ext>
            </a:extLst>
          </p:cNvPr>
          <p:cNvSpPr>
            <a:spLocks noGrp="1"/>
          </p:cNvSpPr>
          <p:nvPr>
            <p:ph type="dt" sz="half" idx="10"/>
          </p:nvPr>
        </p:nvSpPr>
        <p:spPr/>
        <p:txBody>
          <a:bodyPr/>
          <a:lstStyle/>
          <a:p>
            <a:fld id="{F28F5B64-A6D4-48DF-9A5D-C6AB002DDC58}" type="datetimeFigureOut">
              <a:rPr lang="en-US" smtClean="0"/>
              <a:t>12/9/2023</a:t>
            </a:fld>
            <a:endParaRPr lang="en-US"/>
          </a:p>
        </p:txBody>
      </p:sp>
      <p:sp>
        <p:nvSpPr>
          <p:cNvPr id="5" name="Footer Placeholder 4">
            <a:extLst>
              <a:ext uri="{FF2B5EF4-FFF2-40B4-BE49-F238E27FC236}">
                <a16:creationId xmlns:a16="http://schemas.microsoft.com/office/drawing/2014/main" id="{6FEEAF3F-8362-4D9F-BD6C-BE2AE1221D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B7DF68-629F-4020-938D-B0FE12C550DE}"/>
              </a:ext>
            </a:extLst>
          </p:cNvPr>
          <p:cNvSpPr>
            <a:spLocks noGrp="1"/>
          </p:cNvSpPr>
          <p:nvPr>
            <p:ph type="sldNum" sz="quarter" idx="12"/>
          </p:nvPr>
        </p:nvSpPr>
        <p:spPr/>
        <p:txBody>
          <a:bodyPr/>
          <a:lstStyle/>
          <a:p>
            <a:fld id="{6F5FF0BD-895A-49DE-8E9C-C9D5AEA382BC}" type="slidenum">
              <a:rPr lang="en-US" smtClean="0"/>
              <a:t>‹#›</a:t>
            </a:fld>
            <a:endParaRPr lang="en-US"/>
          </a:p>
        </p:txBody>
      </p:sp>
    </p:spTree>
    <p:extLst>
      <p:ext uri="{BB962C8B-B14F-4D97-AF65-F5344CB8AC3E}">
        <p14:creationId xmlns:p14="http://schemas.microsoft.com/office/powerpoint/2010/main" val="2881596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36BAF-D212-4B72-BB0D-07E283F87F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A9C237-FE84-4FEA-BA30-5BC9F39836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DE4F89-0F03-4CA6-AD7B-A28C3602FFA7}"/>
              </a:ext>
            </a:extLst>
          </p:cNvPr>
          <p:cNvSpPr>
            <a:spLocks noGrp="1"/>
          </p:cNvSpPr>
          <p:nvPr>
            <p:ph type="dt" sz="half" idx="10"/>
          </p:nvPr>
        </p:nvSpPr>
        <p:spPr/>
        <p:txBody>
          <a:bodyPr/>
          <a:lstStyle/>
          <a:p>
            <a:fld id="{F28F5B64-A6D4-48DF-9A5D-C6AB002DDC58}" type="datetimeFigureOut">
              <a:rPr lang="en-US" smtClean="0"/>
              <a:t>12/9/2023</a:t>
            </a:fld>
            <a:endParaRPr lang="en-US"/>
          </a:p>
        </p:txBody>
      </p:sp>
      <p:sp>
        <p:nvSpPr>
          <p:cNvPr id="5" name="Footer Placeholder 4">
            <a:extLst>
              <a:ext uri="{FF2B5EF4-FFF2-40B4-BE49-F238E27FC236}">
                <a16:creationId xmlns:a16="http://schemas.microsoft.com/office/drawing/2014/main" id="{7E5DFE14-4EAB-4CD8-AF80-E177CC1D5C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16C485-F819-4C90-A3C5-FD1FD4C377A2}"/>
              </a:ext>
            </a:extLst>
          </p:cNvPr>
          <p:cNvSpPr>
            <a:spLocks noGrp="1"/>
          </p:cNvSpPr>
          <p:nvPr>
            <p:ph type="sldNum" sz="quarter" idx="12"/>
          </p:nvPr>
        </p:nvSpPr>
        <p:spPr/>
        <p:txBody>
          <a:bodyPr/>
          <a:lstStyle/>
          <a:p>
            <a:fld id="{6F5FF0BD-895A-49DE-8E9C-C9D5AEA382BC}" type="slidenum">
              <a:rPr lang="en-US" smtClean="0"/>
              <a:t>‹#›</a:t>
            </a:fld>
            <a:endParaRPr lang="en-US"/>
          </a:p>
        </p:txBody>
      </p:sp>
    </p:spTree>
    <p:extLst>
      <p:ext uri="{BB962C8B-B14F-4D97-AF65-F5344CB8AC3E}">
        <p14:creationId xmlns:p14="http://schemas.microsoft.com/office/powerpoint/2010/main" val="2568776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42C0CC-90AA-4FA6-B939-91F994E1A0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EA781B-D17C-4C0B-BAD9-9EE0948B32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E03654-0340-4147-8650-2BBF817BAD49}"/>
              </a:ext>
            </a:extLst>
          </p:cNvPr>
          <p:cNvSpPr>
            <a:spLocks noGrp="1"/>
          </p:cNvSpPr>
          <p:nvPr>
            <p:ph type="dt" sz="half" idx="10"/>
          </p:nvPr>
        </p:nvSpPr>
        <p:spPr/>
        <p:txBody>
          <a:bodyPr/>
          <a:lstStyle/>
          <a:p>
            <a:fld id="{F28F5B64-A6D4-48DF-9A5D-C6AB002DDC58}" type="datetimeFigureOut">
              <a:rPr lang="en-US" smtClean="0"/>
              <a:t>12/9/2023</a:t>
            </a:fld>
            <a:endParaRPr lang="en-US"/>
          </a:p>
        </p:txBody>
      </p:sp>
      <p:sp>
        <p:nvSpPr>
          <p:cNvPr id="5" name="Footer Placeholder 4">
            <a:extLst>
              <a:ext uri="{FF2B5EF4-FFF2-40B4-BE49-F238E27FC236}">
                <a16:creationId xmlns:a16="http://schemas.microsoft.com/office/drawing/2014/main" id="{DCEA00C6-ADEC-44CC-9E71-6905EE6737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942FDD-2E77-43B3-9773-F2BB4CC70A25}"/>
              </a:ext>
            </a:extLst>
          </p:cNvPr>
          <p:cNvSpPr>
            <a:spLocks noGrp="1"/>
          </p:cNvSpPr>
          <p:nvPr>
            <p:ph type="sldNum" sz="quarter" idx="12"/>
          </p:nvPr>
        </p:nvSpPr>
        <p:spPr/>
        <p:txBody>
          <a:bodyPr/>
          <a:lstStyle/>
          <a:p>
            <a:fld id="{6F5FF0BD-895A-49DE-8E9C-C9D5AEA382BC}" type="slidenum">
              <a:rPr lang="en-US" smtClean="0"/>
              <a:t>‹#›</a:t>
            </a:fld>
            <a:endParaRPr lang="en-US"/>
          </a:p>
        </p:txBody>
      </p:sp>
    </p:spTree>
    <p:extLst>
      <p:ext uri="{BB962C8B-B14F-4D97-AF65-F5344CB8AC3E}">
        <p14:creationId xmlns:p14="http://schemas.microsoft.com/office/powerpoint/2010/main" val="2539292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D2B96-E45C-4CC7-B939-F4B8F3AE8C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63A686-CFBB-4AA2-BE2D-2D738CAC93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2E59E0-9280-4B1C-BB50-1C1AD60B54B4}"/>
              </a:ext>
            </a:extLst>
          </p:cNvPr>
          <p:cNvSpPr>
            <a:spLocks noGrp="1"/>
          </p:cNvSpPr>
          <p:nvPr>
            <p:ph type="dt" sz="half" idx="10"/>
          </p:nvPr>
        </p:nvSpPr>
        <p:spPr/>
        <p:txBody>
          <a:bodyPr/>
          <a:lstStyle/>
          <a:p>
            <a:fld id="{F28F5B64-A6D4-48DF-9A5D-C6AB002DDC58}" type="datetimeFigureOut">
              <a:rPr lang="en-US" smtClean="0"/>
              <a:t>12/9/2023</a:t>
            </a:fld>
            <a:endParaRPr lang="en-US"/>
          </a:p>
        </p:txBody>
      </p:sp>
      <p:sp>
        <p:nvSpPr>
          <p:cNvPr id="5" name="Footer Placeholder 4">
            <a:extLst>
              <a:ext uri="{FF2B5EF4-FFF2-40B4-BE49-F238E27FC236}">
                <a16:creationId xmlns:a16="http://schemas.microsoft.com/office/drawing/2014/main" id="{88A6143A-F80A-4B24-9C13-9AF229556F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52944C-D828-4B0F-97E7-2AAA645459E9}"/>
              </a:ext>
            </a:extLst>
          </p:cNvPr>
          <p:cNvSpPr>
            <a:spLocks noGrp="1"/>
          </p:cNvSpPr>
          <p:nvPr>
            <p:ph type="sldNum" sz="quarter" idx="12"/>
          </p:nvPr>
        </p:nvSpPr>
        <p:spPr/>
        <p:txBody>
          <a:bodyPr/>
          <a:lstStyle/>
          <a:p>
            <a:fld id="{6F5FF0BD-895A-49DE-8E9C-C9D5AEA382BC}" type="slidenum">
              <a:rPr lang="en-US" smtClean="0"/>
              <a:t>‹#›</a:t>
            </a:fld>
            <a:endParaRPr lang="en-US"/>
          </a:p>
        </p:txBody>
      </p:sp>
    </p:spTree>
    <p:extLst>
      <p:ext uri="{BB962C8B-B14F-4D97-AF65-F5344CB8AC3E}">
        <p14:creationId xmlns:p14="http://schemas.microsoft.com/office/powerpoint/2010/main" val="53275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40032-91B2-4904-B5A0-ABDBA0BF24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A77835-282D-49F7-B9EA-3C629AFF77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CBB6B4-0E5B-4A17-8935-70E8C0A05292}"/>
              </a:ext>
            </a:extLst>
          </p:cNvPr>
          <p:cNvSpPr>
            <a:spLocks noGrp="1"/>
          </p:cNvSpPr>
          <p:nvPr>
            <p:ph type="dt" sz="half" idx="10"/>
          </p:nvPr>
        </p:nvSpPr>
        <p:spPr/>
        <p:txBody>
          <a:bodyPr/>
          <a:lstStyle/>
          <a:p>
            <a:fld id="{F28F5B64-A6D4-48DF-9A5D-C6AB002DDC58}" type="datetimeFigureOut">
              <a:rPr lang="en-US" smtClean="0"/>
              <a:t>12/9/2023</a:t>
            </a:fld>
            <a:endParaRPr lang="en-US"/>
          </a:p>
        </p:txBody>
      </p:sp>
      <p:sp>
        <p:nvSpPr>
          <p:cNvPr id="5" name="Footer Placeholder 4">
            <a:extLst>
              <a:ext uri="{FF2B5EF4-FFF2-40B4-BE49-F238E27FC236}">
                <a16:creationId xmlns:a16="http://schemas.microsoft.com/office/drawing/2014/main" id="{B9AA5650-312F-4490-B063-9668CE9AB4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8405B0-C150-48C0-B626-62E7223FC69A}"/>
              </a:ext>
            </a:extLst>
          </p:cNvPr>
          <p:cNvSpPr>
            <a:spLocks noGrp="1"/>
          </p:cNvSpPr>
          <p:nvPr>
            <p:ph type="sldNum" sz="quarter" idx="12"/>
          </p:nvPr>
        </p:nvSpPr>
        <p:spPr/>
        <p:txBody>
          <a:bodyPr/>
          <a:lstStyle/>
          <a:p>
            <a:fld id="{6F5FF0BD-895A-49DE-8E9C-C9D5AEA382BC}" type="slidenum">
              <a:rPr lang="en-US" smtClean="0"/>
              <a:t>‹#›</a:t>
            </a:fld>
            <a:endParaRPr lang="en-US"/>
          </a:p>
        </p:txBody>
      </p:sp>
    </p:spTree>
    <p:extLst>
      <p:ext uri="{BB962C8B-B14F-4D97-AF65-F5344CB8AC3E}">
        <p14:creationId xmlns:p14="http://schemas.microsoft.com/office/powerpoint/2010/main" val="3212774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572DD-8AE8-45B4-9AB6-95C5EDE4D9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725EB1-26DE-40EF-AA99-6CB962004B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2ADD51-FDA3-402E-AF20-D9DE6DE5B5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BFB578-FE45-4E00-82C7-92CE66E38831}"/>
              </a:ext>
            </a:extLst>
          </p:cNvPr>
          <p:cNvSpPr>
            <a:spLocks noGrp="1"/>
          </p:cNvSpPr>
          <p:nvPr>
            <p:ph type="dt" sz="half" idx="10"/>
          </p:nvPr>
        </p:nvSpPr>
        <p:spPr/>
        <p:txBody>
          <a:bodyPr/>
          <a:lstStyle/>
          <a:p>
            <a:fld id="{F28F5B64-A6D4-48DF-9A5D-C6AB002DDC58}" type="datetimeFigureOut">
              <a:rPr lang="en-US" smtClean="0"/>
              <a:t>12/9/2023</a:t>
            </a:fld>
            <a:endParaRPr lang="en-US"/>
          </a:p>
        </p:txBody>
      </p:sp>
      <p:sp>
        <p:nvSpPr>
          <p:cNvPr id="6" name="Footer Placeholder 5">
            <a:extLst>
              <a:ext uri="{FF2B5EF4-FFF2-40B4-BE49-F238E27FC236}">
                <a16:creationId xmlns:a16="http://schemas.microsoft.com/office/drawing/2014/main" id="{2DC6C9F6-4687-4180-8F09-08F97B75F0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0F52C7-76E1-49FA-860B-C755ACDCC386}"/>
              </a:ext>
            </a:extLst>
          </p:cNvPr>
          <p:cNvSpPr>
            <a:spLocks noGrp="1"/>
          </p:cNvSpPr>
          <p:nvPr>
            <p:ph type="sldNum" sz="quarter" idx="12"/>
          </p:nvPr>
        </p:nvSpPr>
        <p:spPr/>
        <p:txBody>
          <a:bodyPr/>
          <a:lstStyle/>
          <a:p>
            <a:fld id="{6F5FF0BD-895A-49DE-8E9C-C9D5AEA382BC}" type="slidenum">
              <a:rPr lang="en-US" smtClean="0"/>
              <a:t>‹#›</a:t>
            </a:fld>
            <a:endParaRPr lang="en-US"/>
          </a:p>
        </p:txBody>
      </p:sp>
    </p:spTree>
    <p:extLst>
      <p:ext uri="{BB962C8B-B14F-4D97-AF65-F5344CB8AC3E}">
        <p14:creationId xmlns:p14="http://schemas.microsoft.com/office/powerpoint/2010/main" val="1613105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38482-F1FB-4396-A842-DE2C2FF979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C3670E-9F13-4E4D-BDCE-792DD5A702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4542D0-93FA-4934-BAB0-E7D7A65FC9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D7F242-E00D-4FF3-AF14-CC2F4969A7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993FDB-9EA5-42CC-94CE-B58AE36489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DED9ED-89AC-4ADB-986B-1FB432F9D4A5}"/>
              </a:ext>
            </a:extLst>
          </p:cNvPr>
          <p:cNvSpPr>
            <a:spLocks noGrp="1"/>
          </p:cNvSpPr>
          <p:nvPr>
            <p:ph type="dt" sz="half" idx="10"/>
          </p:nvPr>
        </p:nvSpPr>
        <p:spPr/>
        <p:txBody>
          <a:bodyPr/>
          <a:lstStyle/>
          <a:p>
            <a:fld id="{F28F5B64-A6D4-48DF-9A5D-C6AB002DDC58}" type="datetimeFigureOut">
              <a:rPr lang="en-US" smtClean="0"/>
              <a:t>12/9/2023</a:t>
            </a:fld>
            <a:endParaRPr lang="en-US"/>
          </a:p>
        </p:txBody>
      </p:sp>
      <p:sp>
        <p:nvSpPr>
          <p:cNvPr id="8" name="Footer Placeholder 7">
            <a:extLst>
              <a:ext uri="{FF2B5EF4-FFF2-40B4-BE49-F238E27FC236}">
                <a16:creationId xmlns:a16="http://schemas.microsoft.com/office/drawing/2014/main" id="{149618E1-ECD4-4DDE-84D8-CB77E32B56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A19303-1F45-4AFF-8A7B-C58D0B3517ED}"/>
              </a:ext>
            </a:extLst>
          </p:cNvPr>
          <p:cNvSpPr>
            <a:spLocks noGrp="1"/>
          </p:cNvSpPr>
          <p:nvPr>
            <p:ph type="sldNum" sz="quarter" idx="12"/>
          </p:nvPr>
        </p:nvSpPr>
        <p:spPr/>
        <p:txBody>
          <a:bodyPr/>
          <a:lstStyle/>
          <a:p>
            <a:fld id="{6F5FF0BD-895A-49DE-8E9C-C9D5AEA382BC}" type="slidenum">
              <a:rPr lang="en-US" smtClean="0"/>
              <a:t>‹#›</a:t>
            </a:fld>
            <a:endParaRPr lang="en-US"/>
          </a:p>
        </p:txBody>
      </p:sp>
    </p:spTree>
    <p:extLst>
      <p:ext uri="{BB962C8B-B14F-4D97-AF65-F5344CB8AC3E}">
        <p14:creationId xmlns:p14="http://schemas.microsoft.com/office/powerpoint/2010/main" val="374216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728CD-77D6-4068-B8C1-C3344AFB2B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CD7533-DB96-475F-AC52-DB78FC8658FE}"/>
              </a:ext>
            </a:extLst>
          </p:cNvPr>
          <p:cNvSpPr>
            <a:spLocks noGrp="1"/>
          </p:cNvSpPr>
          <p:nvPr>
            <p:ph type="dt" sz="half" idx="10"/>
          </p:nvPr>
        </p:nvSpPr>
        <p:spPr/>
        <p:txBody>
          <a:bodyPr/>
          <a:lstStyle/>
          <a:p>
            <a:fld id="{F28F5B64-A6D4-48DF-9A5D-C6AB002DDC58}" type="datetimeFigureOut">
              <a:rPr lang="en-US" smtClean="0"/>
              <a:t>12/9/2023</a:t>
            </a:fld>
            <a:endParaRPr lang="en-US"/>
          </a:p>
        </p:txBody>
      </p:sp>
      <p:sp>
        <p:nvSpPr>
          <p:cNvPr id="4" name="Footer Placeholder 3">
            <a:extLst>
              <a:ext uri="{FF2B5EF4-FFF2-40B4-BE49-F238E27FC236}">
                <a16:creationId xmlns:a16="http://schemas.microsoft.com/office/drawing/2014/main" id="{EA9B838B-7606-4EE2-83DE-046EB8DC7F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2622AA-82E4-442A-AD0B-63578201C608}"/>
              </a:ext>
            </a:extLst>
          </p:cNvPr>
          <p:cNvSpPr>
            <a:spLocks noGrp="1"/>
          </p:cNvSpPr>
          <p:nvPr>
            <p:ph type="sldNum" sz="quarter" idx="12"/>
          </p:nvPr>
        </p:nvSpPr>
        <p:spPr/>
        <p:txBody>
          <a:bodyPr/>
          <a:lstStyle/>
          <a:p>
            <a:fld id="{6F5FF0BD-895A-49DE-8E9C-C9D5AEA382BC}" type="slidenum">
              <a:rPr lang="en-US" smtClean="0"/>
              <a:t>‹#›</a:t>
            </a:fld>
            <a:endParaRPr lang="en-US"/>
          </a:p>
        </p:txBody>
      </p:sp>
    </p:spTree>
    <p:extLst>
      <p:ext uri="{BB962C8B-B14F-4D97-AF65-F5344CB8AC3E}">
        <p14:creationId xmlns:p14="http://schemas.microsoft.com/office/powerpoint/2010/main" val="2081270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31FDF2-F5E4-4B9A-8919-21F8F87032CB}"/>
              </a:ext>
            </a:extLst>
          </p:cNvPr>
          <p:cNvSpPr>
            <a:spLocks noGrp="1"/>
          </p:cNvSpPr>
          <p:nvPr>
            <p:ph type="dt" sz="half" idx="10"/>
          </p:nvPr>
        </p:nvSpPr>
        <p:spPr/>
        <p:txBody>
          <a:bodyPr/>
          <a:lstStyle/>
          <a:p>
            <a:fld id="{F28F5B64-A6D4-48DF-9A5D-C6AB002DDC58}" type="datetimeFigureOut">
              <a:rPr lang="en-US" smtClean="0"/>
              <a:t>12/9/2023</a:t>
            </a:fld>
            <a:endParaRPr lang="en-US"/>
          </a:p>
        </p:txBody>
      </p:sp>
      <p:sp>
        <p:nvSpPr>
          <p:cNvPr id="3" name="Footer Placeholder 2">
            <a:extLst>
              <a:ext uri="{FF2B5EF4-FFF2-40B4-BE49-F238E27FC236}">
                <a16:creationId xmlns:a16="http://schemas.microsoft.com/office/drawing/2014/main" id="{04746E77-B927-4B7F-9763-9BC2228A0C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72B92A-DB8D-4E0D-A32A-4A492E1BC1D3}"/>
              </a:ext>
            </a:extLst>
          </p:cNvPr>
          <p:cNvSpPr>
            <a:spLocks noGrp="1"/>
          </p:cNvSpPr>
          <p:nvPr>
            <p:ph type="sldNum" sz="quarter" idx="12"/>
          </p:nvPr>
        </p:nvSpPr>
        <p:spPr/>
        <p:txBody>
          <a:bodyPr/>
          <a:lstStyle/>
          <a:p>
            <a:fld id="{6F5FF0BD-895A-49DE-8E9C-C9D5AEA382BC}" type="slidenum">
              <a:rPr lang="en-US" smtClean="0"/>
              <a:t>‹#›</a:t>
            </a:fld>
            <a:endParaRPr lang="en-US"/>
          </a:p>
        </p:txBody>
      </p:sp>
    </p:spTree>
    <p:extLst>
      <p:ext uri="{BB962C8B-B14F-4D97-AF65-F5344CB8AC3E}">
        <p14:creationId xmlns:p14="http://schemas.microsoft.com/office/powerpoint/2010/main" val="1452973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20B99-B3FD-4F74-985A-F939A5DED8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BA2347-84B3-4D1A-A30C-F85CB5A3CC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77A972-98C7-492F-A3FA-2E82E2D4CA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8E43B0-05B9-42BF-BBB2-F97238058B1E}"/>
              </a:ext>
            </a:extLst>
          </p:cNvPr>
          <p:cNvSpPr>
            <a:spLocks noGrp="1"/>
          </p:cNvSpPr>
          <p:nvPr>
            <p:ph type="dt" sz="half" idx="10"/>
          </p:nvPr>
        </p:nvSpPr>
        <p:spPr/>
        <p:txBody>
          <a:bodyPr/>
          <a:lstStyle/>
          <a:p>
            <a:fld id="{F28F5B64-A6D4-48DF-9A5D-C6AB002DDC58}" type="datetimeFigureOut">
              <a:rPr lang="en-US" smtClean="0"/>
              <a:t>12/9/2023</a:t>
            </a:fld>
            <a:endParaRPr lang="en-US"/>
          </a:p>
        </p:txBody>
      </p:sp>
      <p:sp>
        <p:nvSpPr>
          <p:cNvPr id="6" name="Footer Placeholder 5">
            <a:extLst>
              <a:ext uri="{FF2B5EF4-FFF2-40B4-BE49-F238E27FC236}">
                <a16:creationId xmlns:a16="http://schemas.microsoft.com/office/drawing/2014/main" id="{AA96A71B-0145-4EA3-A669-102357B2C1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61EA5D-4988-4B01-B2B0-5B4B37E6A0EE}"/>
              </a:ext>
            </a:extLst>
          </p:cNvPr>
          <p:cNvSpPr>
            <a:spLocks noGrp="1"/>
          </p:cNvSpPr>
          <p:nvPr>
            <p:ph type="sldNum" sz="quarter" idx="12"/>
          </p:nvPr>
        </p:nvSpPr>
        <p:spPr/>
        <p:txBody>
          <a:bodyPr/>
          <a:lstStyle/>
          <a:p>
            <a:fld id="{6F5FF0BD-895A-49DE-8E9C-C9D5AEA382BC}" type="slidenum">
              <a:rPr lang="en-US" smtClean="0"/>
              <a:t>‹#›</a:t>
            </a:fld>
            <a:endParaRPr lang="en-US"/>
          </a:p>
        </p:txBody>
      </p:sp>
    </p:spTree>
    <p:extLst>
      <p:ext uri="{BB962C8B-B14F-4D97-AF65-F5344CB8AC3E}">
        <p14:creationId xmlns:p14="http://schemas.microsoft.com/office/powerpoint/2010/main" val="4293933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C74D0-BB36-4B67-9875-4F8AF84D71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002BAC-36DA-4A28-8D2A-1AA987AFA7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11C55B-2E94-4D66-868B-BE5B373378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A88D2D-EA40-4499-9EC7-8CF87DA9F453}"/>
              </a:ext>
            </a:extLst>
          </p:cNvPr>
          <p:cNvSpPr>
            <a:spLocks noGrp="1"/>
          </p:cNvSpPr>
          <p:nvPr>
            <p:ph type="dt" sz="half" idx="10"/>
          </p:nvPr>
        </p:nvSpPr>
        <p:spPr/>
        <p:txBody>
          <a:bodyPr/>
          <a:lstStyle/>
          <a:p>
            <a:fld id="{F28F5B64-A6D4-48DF-9A5D-C6AB002DDC58}" type="datetimeFigureOut">
              <a:rPr lang="en-US" smtClean="0"/>
              <a:t>12/9/2023</a:t>
            </a:fld>
            <a:endParaRPr lang="en-US"/>
          </a:p>
        </p:txBody>
      </p:sp>
      <p:sp>
        <p:nvSpPr>
          <p:cNvPr id="6" name="Footer Placeholder 5">
            <a:extLst>
              <a:ext uri="{FF2B5EF4-FFF2-40B4-BE49-F238E27FC236}">
                <a16:creationId xmlns:a16="http://schemas.microsoft.com/office/drawing/2014/main" id="{5E233DE6-726C-4162-AC6D-BD224CD133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10BAF8-EC5C-490C-84B3-C19780928056}"/>
              </a:ext>
            </a:extLst>
          </p:cNvPr>
          <p:cNvSpPr>
            <a:spLocks noGrp="1"/>
          </p:cNvSpPr>
          <p:nvPr>
            <p:ph type="sldNum" sz="quarter" idx="12"/>
          </p:nvPr>
        </p:nvSpPr>
        <p:spPr/>
        <p:txBody>
          <a:bodyPr/>
          <a:lstStyle/>
          <a:p>
            <a:fld id="{6F5FF0BD-895A-49DE-8E9C-C9D5AEA382BC}" type="slidenum">
              <a:rPr lang="en-US" smtClean="0"/>
              <a:t>‹#›</a:t>
            </a:fld>
            <a:endParaRPr lang="en-US"/>
          </a:p>
        </p:txBody>
      </p:sp>
    </p:spTree>
    <p:extLst>
      <p:ext uri="{BB962C8B-B14F-4D97-AF65-F5344CB8AC3E}">
        <p14:creationId xmlns:p14="http://schemas.microsoft.com/office/powerpoint/2010/main" val="1589176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4E2A39-AA10-4F7F-B381-704B4BB51E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589E79-543F-4FFE-A6B5-F7A2CEC65E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CDAF96-A86D-4A56-9942-18210027AE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F5B64-A6D4-48DF-9A5D-C6AB002DDC58}" type="datetimeFigureOut">
              <a:rPr lang="en-US" smtClean="0"/>
              <a:t>12/9/2023</a:t>
            </a:fld>
            <a:endParaRPr lang="en-US"/>
          </a:p>
        </p:txBody>
      </p:sp>
      <p:sp>
        <p:nvSpPr>
          <p:cNvPr id="5" name="Footer Placeholder 4">
            <a:extLst>
              <a:ext uri="{FF2B5EF4-FFF2-40B4-BE49-F238E27FC236}">
                <a16:creationId xmlns:a16="http://schemas.microsoft.com/office/drawing/2014/main" id="{25606032-91EF-423E-8224-AE6101564B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312891-4880-4977-8DAD-540CE334CF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5FF0BD-895A-49DE-8E9C-C9D5AEA382BC}" type="slidenum">
              <a:rPr lang="en-US" smtClean="0"/>
              <a:t>‹#›</a:t>
            </a:fld>
            <a:endParaRPr lang="en-US"/>
          </a:p>
        </p:txBody>
      </p:sp>
    </p:spTree>
    <p:extLst>
      <p:ext uri="{BB962C8B-B14F-4D97-AF65-F5344CB8AC3E}">
        <p14:creationId xmlns:p14="http://schemas.microsoft.com/office/powerpoint/2010/main" val="3485678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98992478-E859-A33F-F179-8B51401E2B67}"/>
              </a:ext>
            </a:extLst>
          </p:cNvPr>
          <p:cNvPicPr>
            <a:picLocks noChangeAspect="1"/>
          </p:cNvPicPr>
          <p:nvPr/>
        </p:nvPicPr>
        <p:blipFill rotWithShape="1">
          <a:blip r:embed="rId3">
            <a:extLst>
              <a:ext uri="{28A0092B-C50C-407E-A947-70E740481C1C}">
                <a14:useLocalDpi xmlns:a14="http://schemas.microsoft.com/office/drawing/2010/main" val="0"/>
              </a:ext>
            </a:extLst>
          </a:blip>
          <a:srcRect t="29339" b="9028"/>
          <a:stretch/>
        </p:blipFill>
        <p:spPr>
          <a:xfrm>
            <a:off x="20" y="1282"/>
            <a:ext cx="12191980" cy="6856718"/>
          </a:xfrm>
          <a:prstGeom prst="rect">
            <a:avLst/>
          </a:prstGeom>
        </p:spPr>
      </p:pic>
    </p:spTree>
    <p:extLst>
      <p:ext uri="{BB962C8B-B14F-4D97-AF65-F5344CB8AC3E}">
        <p14:creationId xmlns:p14="http://schemas.microsoft.com/office/powerpoint/2010/main" val="578969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A60A7-6D7F-2FD7-F9AC-602AE5B487A3}"/>
              </a:ext>
            </a:extLst>
          </p:cNvPr>
          <p:cNvSpPr>
            <a:spLocks noGrp="1"/>
          </p:cNvSpPr>
          <p:nvPr>
            <p:ph type="ctrTitle"/>
          </p:nvPr>
        </p:nvSpPr>
        <p:spPr>
          <a:xfrm>
            <a:off x="402771" y="0"/>
            <a:ext cx="11419115" cy="6858000"/>
          </a:xfrm>
          <a:solidFill>
            <a:schemeClr val="tx1"/>
          </a:solidFill>
        </p:spPr>
        <p:txBody>
          <a:bodyPr vert="horz" lIns="91440" tIns="45720" rIns="91440" bIns="45720" rtlCol="0" anchor="t" anchorCtr="0">
            <a:noAutofit/>
          </a:bodyPr>
          <a:lstStyle/>
          <a:p>
            <a:pPr marR="0" algn="l" rtl="0"/>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accent4"/>
                </a:solidFill>
                <a:latin typeface="Verdana" panose="020B0604030504040204" pitchFamily="34" charset="0"/>
              </a:rPr>
              <a:t>Silent night, holy night</a:t>
            </a:r>
            <a:br>
              <a:rPr lang="en-US" sz="2400" b="0" i="0" u="none" strike="noStrike" baseline="0" dirty="0">
                <a:solidFill>
                  <a:schemeClr val="accent4"/>
                </a:solidFill>
                <a:latin typeface="Verdana" panose="020B0604030504040204" pitchFamily="34" charset="0"/>
              </a:rPr>
            </a:br>
            <a:r>
              <a:rPr lang="en-US" sz="2400" b="0" i="0" u="none" strike="noStrike" baseline="0" dirty="0">
                <a:solidFill>
                  <a:schemeClr val="accent4"/>
                </a:solidFill>
                <a:latin typeface="Verdana" panose="020B0604030504040204" pitchFamily="34" charset="0"/>
              </a:rPr>
              <a:t>All is calm, all is bright</a:t>
            </a:r>
            <a:br>
              <a:rPr lang="en-US" sz="2400" b="0" i="0" u="none" strike="noStrike" baseline="0" dirty="0">
                <a:solidFill>
                  <a:schemeClr val="accent4"/>
                </a:solidFill>
                <a:latin typeface="Verdana" panose="020B0604030504040204" pitchFamily="34" charset="0"/>
              </a:rPr>
            </a:br>
            <a:r>
              <a:rPr lang="en-US" sz="2400" b="0" i="0" u="none" strike="noStrike" baseline="0" dirty="0">
                <a:solidFill>
                  <a:schemeClr val="accent4"/>
                </a:solidFill>
                <a:latin typeface="Verdana" panose="020B0604030504040204" pitchFamily="34" charset="0"/>
              </a:rPr>
              <a:t>Round yon Virgin, Mother and Child</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Holy Infant so tender and mild</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Sleep in heavenly peace</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Sleep in heavenly peace</a:t>
            </a:r>
            <a:br>
              <a:rPr lang="en-US" sz="2400" b="0" i="0" u="none" strike="noStrike" baseline="0" dirty="0">
                <a:solidFill>
                  <a:schemeClr val="bg1"/>
                </a:solidFill>
                <a:latin typeface="Verdana" panose="020B0604030504040204" pitchFamily="34" charset="0"/>
              </a:rPr>
            </a:b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accent4"/>
                </a:solidFill>
                <a:latin typeface="Verdana" panose="020B0604030504040204" pitchFamily="34" charset="0"/>
              </a:rPr>
              <a:t>Matthew 1:25 NLT</a:t>
            </a:r>
            <a:br>
              <a:rPr lang="en-US" sz="2400" b="0" i="0" u="none" strike="noStrike" baseline="0" dirty="0">
                <a:solidFill>
                  <a:schemeClr val="accent4"/>
                </a:solidFill>
                <a:latin typeface="Verdana" panose="020B0604030504040204" pitchFamily="34" charset="0"/>
              </a:rPr>
            </a:br>
            <a:r>
              <a:rPr lang="en-US" sz="2400" b="0" i="0" u="none" strike="noStrike" baseline="0" dirty="0">
                <a:solidFill>
                  <a:schemeClr val="accent4"/>
                </a:solidFill>
                <a:latin typeface="Verdana" panose="020B0604030504040204" pitchFamily="34" charset="0"/>
              </a:rPr>
              <a:t>25</a:t>
            </a:r>
            <a:r>
              <a:rPr lang="en-US" sz="2400" b="0" i="0" u="none" strike="noStrike" baseline="0" dirty="0">
                <a:solidFill>
                  <a:schemeClr val="bg1"/>
                </a:solidFill>
                <a:latin typeface="Verdana" panose="020B0604030504040204" pitchFamily="34" charset="0"/>
              </a:rPr>
              <a:t>  But he did not have sexual relations with her until her son was born. And Joseph named him Jesus.</a:t>
            </a:r>
            <a:br>
              <a:rPr lang="en-US" sz="2400" b="0" i="0" u="none" strike="noStrike" baseline="0" dirty="0">
                <a:solidFill>
                  <a:schemeClr val="bg1"/>
                </a:solidFill>
                <a:latin typeface="Verdana" panose="020B0604030504040204" pitchFamily="34" charset="0"/>
              </a:rPr>
            </a:b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accent4"/>
                </a:solidFill>
                <a:latin typeface="Verdana" panose="020B0604030504040204" pitchFamily="34" charset="0"/>
              </a:rPr>
              <a:t>Luke 2:5-7 NLT</a:t>
            </a:r>
            <a:br>
              <a:rPr lang="en-US" sz="2400" b="0" i="0" u="none" strike="noStrike" baseline="0" dirty="0">
                <a:solidFill>
                  <a:schemeClr val="accent4"/>
                </a:solidFill>
                <a:latin typeface="Verdana" panose="020B0604030504040204" pitchFamily="34" charset="0"/>
              </a:rPr>
            </a:br>
            <a:r>
              <a:rPr lang="en-US" sz="2400" b="0" i="0" u="none" strike="noStrike" baseline="0" dirty="0">
                <a:solidFill>
                  <a:schemeClr val="accent4"/>
                </a:solidFill>
                <a:latin typeface="Verdana" panose="020B0604030504040204" pitchFamily="34" charset="0"/>
              </a:rPr>
              <a:t>5</a:t>
            </a:r>
            <a:r>
              <a:rPr lang="en-US" sz="2400" b="0" i="0" u="none" strike="noStrike" baseline="0" dirty="0">
                <a:solidFill>
                  <a:schemeClr val="bg1"/>
                </a:solidFill>
                <a:latin typeface="Verdana" panose="020B0604030504040204" pitchFamily="34" charset="0"/>
              </a:rPr>
              <a:t>  He took with him Mary, to whom he was engaged, who was now expecting a child.</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accent4"/>
                </a:solidFill>
                <a:latin typeface="Verdana" panose="020B0604030504040204" pitchFamily="34" charset="0"/>
              </a:rPr>
              <a:t>6</a:t>
            </a:r>
            <a:r>
              <a:rPr lang="en-US" sz="2400" b="0" i="0" u="none" strike="noStrike" baseline="0" dirty="0">
                <a:solidFill>
                  <a:schemeClr val="bg1"/>
                </a:solidFill>
                <a:latin typeface="Verdana" panose="020B0604030504040204" pitchFamily="34" charset="0"/>
              </a:rPr>
              <a:t>  And while they were there, the time came for her baby to be born.</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accent4"/>
                </a:solidFill>
                <a:latin typeface="Verdana" panose="020B0604030504040204" pitchFamily="34" charset="0"/>
              </a:rPr>
              <a:t>7</a:t>
            </a:r>
            <a:r>
              <a:rPr lang="en-US" sz="2400" b="0" i="0" u="none" strike="noStrike" baseline="0" dirty="0">
                <a:solidFill>
                  <a:schemeClr val="bg1"/>
                </a:solidFill>
                <a:latin typeface="Verdana" panose="020B0604030504040204" pitchFamily="34" charset="0"/>
              </a:rPr>
              <a:t>  She gave birth to her firstborn son. She wrapped him snugly in strips of cloth and laid him in a manger, because there was no lodging available for them.</a:t>
            </a:r>
          </a:p>
        </p:txBody>
      </p:sp>
    </p:spTree>
    <p:extLst>
      <p:ext uri="{BB962C8B-B14F-4D97-AF65-F5344CB8AC3E}">
        <p14:creationId xmlns:p14="http://schemas.microsoft.com/office/powerpoint/2010/main" val="1572872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A60A7-6D7F-2FD7-F9AC-602AE5B487A3}"/>
              </a:ext>
            </a:extLst>
          </p:cNvPr>
          <p:cNvSpPr>
            <a:spLocks noGrp="1"/>
          </p:cNvSpPr>
          <p:nvPr>
            <p:ph type="ctrTitle"/>
          </p:nvPr>
        </p:nvSpPr>
        <p:spPr>
          <a:xfrm>
            <a:off x="402771" y="0"/>
            <a:ext cx="11419115" cy="6858000"/>
          </a:xfrm>
          <a:solidFill>
            <a:schemeClr val="tx1"/>
          </a:solidFill>
        </p:spPr>
        <p:txBody>
          <a:bodyPr vert="horz" lIns="91440" tIns="45720" rIns="91440" bIns="45720" rtlCol="0" anchor="t" anchorCtr="0">
            <a:noAutofit/>
          </a:bodyPr>
          <a:lstStyle/>
          <a:p>
            <a:pPr marR="0" algn="l" rtl="0"/>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Silent night, holy night</a:t>
            </a:r>
            <a:br>
              <a:rPr lang="en-US" sz="2400" b="0" i="0" u="none" strike="noStrike" baseline="0" dirty="0">
                <a:solidFill>
                  <a:schemeClr val="accent4"/>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All is calm, all is bright</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Round yon Virgin, Mother and Child</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accent4"/>
                </a:solidFill>
                <a:latin typeface="Verdana" panose="020B0604030504040204" pitchFamily="34" charset="0"/>
              </a:rPr>
              <a:t>Holy Infant so tender and mild</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Sleep in heavenly peace</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Sleep in heavenly peace</a:t>
            </a:r>
            <a:br>
              <a:rPr lang="en-US" sz="2400" b="0" i="0" u="none" strike="noStrike" baseline="0" dirty="0">
                <a:solidFill>
                  <a:schemeClr val="bg1"/>
                </a:solidFill>
                <a:latin typeface="Verdana" panose="020B0604030504040204" pitchFamily="34" charset="0"/>
              </a:rPr>
            </a:b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accent4"/>
                </a:solidFill>
                <a:latin typeface="Verdana" panose="020B0604030504040204" pitchFamily="34" charset="0"/>
              </a:rPr>
              <a:t>Mark 1:24 NLT</a:t>
            </a:r>
            <a:br>
              <a:rPr lang="en-US" sz="2400" b="0" i="0" u="none" strike="noStrike" baseline="0" dirty="0">
                <a:solidFill>
                  <a:schemeClr val="accent4"/>
                </a:solidFill>
                <a:latin typeface="Verdana" panose="020B0604030504040204" pitchFamily="34" charset="0"/>
              </a:rPr>
            </a:br>
            <a:r>
              <a:rPr lang="en-US" sz="2400" b="0" i="0" u="none" strike="noStrike" baseline="0" dirty="0">
                <a:solidFill>
                  <a:schemeClr val="accent4"/>
                </a:solidFill>
                <a:latin typeface="Verdana" panose="020B0604030504040204" pitchFamily="34" charset="0"/>
              </a:rPr>
              <a:t>24</a:t>
            </a:r>
            <a:r>
              <a:rPr lang="en-US" sz="2400" b="0" i="0" u="none" strike="noStrike" baseline="0" dirty="0">
                <a:solidFill>
                  <a:schemeClr val="bg1"/>
                </a:solidFill>
                <a:latin typeface="Verdana" panose="020B0604030504040204" pitchFamily="34" charset="0"/>
              </a:rPr>
              <a:t>  “Why are you interfering with us, Jesus of Nazareth? Have you come to destroy us? I know who you are—the Holy One of God!”</a:t>
            </a:r>
            <a:br>
              <a:rPr lang="en-US" sz="2400" b="0" i="0" u="none" strike="noStrike" baseline="0" dirty="0">
                <a:solidFill>
                  <a:schemeClr val="bg1"/>
                </a:solidFill>
                <a:latin typeface="Verdana" panose="020B0604030504040204" pitchFamily="34" charset="0"/>
              </a:rPr>
            </a:b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accent4"/>
                </a:solidFill>
                <a:latin typeface="Verdana" panose="020B0604030504040204" pitchFamily="34" charset="0"/>
              </a:rPr>
              <a:t>Matthew 11:29 NLT</a:t>
            </a:r>
            <a:br>
              <a:rPr lang="en-US" sz="2400" b="0" i="0" u="none" strike="noStrike" baseline="0" dirty="0">
                <a:solidFill>
                  <a:schemeClr val="accent4"/>
                </a:solidFill>
                <a:latin typeface="Verdana" panose="020B0604030504040204" pitchFamily="34" charset="0"/>
              </a:rPr>
            </a:br>
            <a:r>
              <a:rPr lang="en-US" sz="2400" b="0" i="0" u="none" strike="noStrike" baseline="0" dirty="0">
                <a:solidFill>
                  <a:schemeClr val="accent4"/>
                </a:solidFill>
                <a:latin typeface="Verdana" panose="020B0604030504040204" pitchFamily="34" charset="0"/>
              </a:rPr>
              <a:t>29</a:t>
            </a:r>
            <a:r>
              <a:rPr lang="en-US" sz="2400" b="0" i="0" u="none" strike="noStrike" baseline="0" dirty="0">
                <a:solidFill>
                  <a:schemeClr val="bg1"/>
                </a:solidFill>
                <a:latin typeface="Verdana" panose="020B0604030504040204" pitchFamily="34" charset="0"/>
              </a:rPr>
              <a:t>  Take my yoke upon you. Let me teach you, because I am humble and gentle at heart, and you will find rest for your souls.</a:t>
            </a:r>
            <a:br>
              <a:rPr lang="en-US" sz="2400" b="0" i="0" u="none" strike="noStrike" baseline="0" dirty="0">
                <a:solidFill>
                  <a:schemeClr val="bg1"/>
                </a:solidFill>
                <a:latin typeface="Verdana" panose="020B0604030504040204" pitchFamily="34" charset="0"/>
              </a:rPr>
            </a:br>
            <a:endParaRPr lang="en-US" sz="2400" b="0" i="0" u="none" strike="noStrike" baseline="0" dirty="0">
              <a:solidFill>
                <a:schemeClr val="bg1"/>
              </a:solidFill>
              <a:latin typeface="Verdana" panose="020B0604030504040204" pitchFamily="34" charset="0"/>
            </a:endParaRPr>
          </a:p>
        </p:txBody>
      </p:sp>
    </p:spTree>
    <p:extLst>
      <p:ext uri="{BB962C8B-B14F-4D97-AF65-F5344CB8AC3E}">
        <p14:creationId xmlns:p14="http://schemas.microsoft.com/office/powerpoint/2010/main" val="844234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A60A7-6D7F-2FD7-F9AC-602AE5B487A3}"/>
              </a:ext>
            </a:extLst>
          </p:cNvPr>
          <p:cNvSpPr>
            <a:spLocks noGrp="1"/>
          </p:cNvSpPr>
          <p:nvPr>
            <p:ph type="ctrTitle"/>
          </p:nvPr>
        </p:nvSpPr>
        <p:spPr>
          <a:xfrm>
            <a:off x="402771" y="0"/>
            <a:ext cx="11419115" cy="6858000"/>
          </a:xfrm>
          <a:solidFill>
            <a:schemeClr val="tx1"/>
          </a:solidFill>
        </p:spPr>
        <p:txBody>
          <a:bodyPr vert="horz" lIns="91440" tIns="45720" rIns="91440" bIns="45720" rtlCol="0" anchor="t" anchorCtr="0">
            <a:noAutofit/>
          </a:bodyPr>
          <a:lstStyle/>
          <a:p>
            <a:pPr marR="0" algn="l" rtl="0"/>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Silent night, holy night</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accent4"/>
                </a:solidFill>
                <a:latin typeface="Verdana" panose="020B0604030504040204" pitchFamily="34" charset="0"/>
              </a:rPr>
              <a:t>Shepherds quake at the sight</a:t>
            </a:r>
            <a:br>
              <a:rPr lang="en-US" sz="2400" b="0" i="0" u="none" strike="noStrike" baseline="0" dirty="0">
                <a:solidFill>
                  <a:schemeClr val="accent4"/>
                </a:solidFill>
                <a:latin typeface="Verdana" panose="020B0604030504040204" pitchFamily="34" charset="0"/>
              </a:rPr>
            </a:br>
            <a:r>
              <a:rPr lang="en-US" sz="2400" b="0" i="0" u="none" strike="noStrike" baseline="0" dirty="0">
                <a:solidFill>
                  <a:schemeClr val="accent4"/>
                </a:solidFill>
                <a:latin typeface="Verdana" panose="020B0604030504040204" pitchFamily="34" charset="0"/>
              </a:rPr>
              <a:t>Glories stream from heaven afar</a:t>
            </a:r>
            <a:br>
              <a:rPr lang="en-US" sz="2400" b="0" i="0" u="none" strike="noStrike" baseline="0" dirty="0">
                <a:solidFill>
                  <a:schemeClr val="accent4"/>
                </a:solidFill>
                <a:latin typeface="Verdana" panose="020B0604030504040204" pitchFamily="34" charset="0"/>
              </a:rPr>
            </a:br>
            <a:r>
              <a:rPr lang="en-US" sz="2400" b="0" i="0" u="none" strike="noStrike" baseline="0" dirty="0">
                <a:solidFill>
                  <a:schemeClr val="accent4"/>
                </a:solidFill>
                <a:latin typeface="Verdana" panose="020B0604030504040204" pitchFamily="34" charset="0"/>
              </a:rPr>
              <a:t>Heavenly hosts sing Alleluia</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Christ the Savior is born</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Christ the Savior is born</a:t>
            </a:r>
            <a:br>
              <a:rPr lang="en-US" sz="2400" b="0" i="0" u="none" strike="noStrike" baseline="0" dirty="0">
                <a:solidFill>
                  <a:schemeClr val="bg1"/>
                </a:solidFill>
                <a:latin typeface="Verdana" panose="020B0604030504040204" pitchFamily="34" charset="0"/>
              </a:rPr>
            </a:br>
            <a:br>
              <a:rPr lang="en-US" sz="2400" b="0" i="0" u="none" strike="noStrike" baseline="0" dirty="0">
                <a:solidFill>
                  <a:schemeClr val="bg1"/>
                </a:solidFill>
                <a:latin typeface="Verdana" panose="020B0604030504040204" pitchFamily="34" charset="0"/>
              </a:rPr>
            </a:br>
            <a:r>
              <a:rPr lang="en-US" sz="2000" b="0" i="0" u="none" strike="noStrike" baseline="0" dirty="0">
                <a:solidFill>
                  <a:schemeClr val="accent4"/>
                </a:solidFill>
                <a:latin typeface="Verdana" panose="020B0604030504040204" pitchFamily="34" charset="0"/>
              </a:rPr>
              <a:t>Luke 2:8-14 NLT</a:t>
            </a:r>
            <a:br>
              <a:rPr lang="en-US" sz="2000" b="0" i="0" u="none" strike="noStrike" baseline="0" dirty="0">
                <a:solidFill>
                  <a:schemeClr val="accent4"/>
                </a:solidFill>
                <a:latin typeface="Verdana" panose="020B0604030504040204" pitchFamily="34" charset="0"/>
              </a:rPr>
            </a:br>
            <a:r>
              <a:rPr lang="en-US" sz="2000" b="0" i="0" u="none" strike="noStrike" baseline="0" dirty="0">
                <a:solidFill>
                  <a:schemeClr val="accent4"/>
                </a:solidFill>
                <a:latin typeface="Verdana" panose="020B0604030504040204" pitchFamily="34" charset="0"/>
              </a:rPr>
              <a:t>8</a:t>
            </a:r>
            <a:r>
              <a:rPr lang="en-US" sz="2000" b="0" i="0" u="none" strike="noStrike" baseline="0" dirty="0">
                <a:solidFill>
                  <a:schemeClr val="bg1"/>
                </a:solidFill>
                <a:latin typeface="Verdana" panose="020B0604030504040204" pitchFamily="34" charset="0"/>
              </a:rPr>
              <a:t>  That night there were shepherds staying in the fields nearby, guarding their flocks of sheep.</a:t>
            </a:r>
            <a:br>
              <a:rPr lang="en-US" sz="2000" b="0" i="0" u="none" strike="noStrike" baseline="0" dirty="0">
                <a:solidFill>
                  <a:schemeClr val="bg1"/>
                </a:solidFill>
                <a:latin typeface="Verdana" panose="020B0604030504040204" pitchFamily="34" charset="0"/>
              </a:rPr>
            </a:br>
            <a:r>
              <a:rPr lang="en-US" sz="2000" b="0" i="0" u="none" strike="noStrike" baseline="0" dirty="0">
                <a:solidFill>
                  <a:schemeClr val="accent4"/>
                </a:solidFill>
                <a:latin typeface="Verdana" panose="020B0604030504040204" pitchFamily="34" charset="0"/>
              </a:rPr>
              <a:t>9</a:t>
            </a:r>
            <a:r>
              <a:rPr lang="en-US" sz="2000" b="0" i="0" u="none" strike="noStrike" baseline="0" dirty="0">
                <a:solidFill>
                  <a:schemeClr val="bg1"/>
                </a:solidFill>
                <a:latin typeface="Verdana" panose="020B0604030504040204" pitchFamily="34" charset="0"/>
              </a:rPr>
              <a:t>  Suddenly, an angel of the Lord appeared among them, and the radiance of the Lord’s glory surrounded them. They were terrified,</a:t>
            </a:r>
            <a:br>
              <a:rPr lang="en-US" sz="2000" b="0" i="0" u="none" strike="noStrike" baseline="0" dirty="0">
                <a:solidFill>
                  <a:schemeClr val="bg1"/>
                </a:solidFill>
                <a:latin typeface="Verdana" panose="020B0604030504040204" pitchFamily="34" charset="0"/>
              </a:rPr>
            </a:br>
            <a:r>
              <a:rPr lang="en-US" sz="2000" b="0" i="0" u="none" strike="noStrike" baseline="0" dirty="0">
                <a:solidFill>
                  <a:schemeClr val="accent4"/>
                </a:solidFill>
                <a:latin typeface="Verdana" panose="020B0604030504040204" pitchFamily="34" charset="0"/>
              </a:rPr>
              <a:t>10</a:t>
            </a:r>
            <a:r>
              <a:rPr lang="en-US" sz="2000" b="0" i="0" u="none" strike="noStrike" baseline="0" dirty="0">
                <a:solidFill>
                  <a:schemeClr val="bg1"/>
                </a:solidFill>
                <a:latin typeface="Verdana" panose="020B0604030504040204" pitchFamily="34" charset="0"/>
              </a:rPr>
              <a:t>  but the angel reassured them. “Don’t be afraid!” he said. “I bring you good news that will bring great joy to all people.</a:t>
            </a:r>
            <a:br>
              <a:rPr lang="en-US" sz="2000" b="0" i="0" u="none" strike="noStrike" baseline="0" dirty="0">
                <a:solidFill>
                  <a:schemeClr val="bg1"/>
                </a:solidFill>
                <a:latin typeface="Verdana" panose="020B0604030504040204" pitchFamily="34" charset="0"/>
              </a:rPr>
            </a:br>
            <a:r>
              <a:rPr lang="en-US" sz="2000" b="0" i="0" u="none" strike="noStrike" baseline="0" dirty="0">
                <a:solidFill>
                  <a:schemeClr val="accent4"/>
                </a:solidFill>
                <a:latin typeface="Verdana" panose="020B0604030504040204" pitchFamily="34" charset="0"/>
              </a:rPr>
              <a:t>11</a:t>
            </a:r>
            <a:r>
              <a:rPr lang="en-US" sz="2000" b="0" i="0" u="none" strike="noStrike" baseline="0" dirty="0">
                <a:solidFill>
                  <a:schemeClr val="bg1"/>
                </a:solidFill>
                <a:latin typeface="Verdana" panose="020B0604030504040204" pitchFamily="34" charset="0"/>
              </a:rPr>
              <a:t>  The Savior—yes, the Messiah, the Lord—has been born today in Bethlehem, the city of David!</a:t>
            </a:r>
            <a:br>
              <a:rPr lang="en-US" sz="2000" b="0" i="0" u="none" strike="noStrike" baseline="0" dirty="0">
                <a:solidFill>
                  <a:schemeClr val="bg1"/>
                </a:solidFill>
                <a:latin typeface="Verdana" panose="020B0604030504040204" pitchFamily="34" charset="0"/>
              </a:rPr>
            </a:br>
            <a:r>
              <a:rPr lang="en-US" sz="2000" b="0" i="0" u="none" strike="noStrike" baseline="0" dirty="0">
                <a:solidFill>
                  <a:schemeClr val="accent4"/>
                </a:solidFill>
                <a:latin typeface="Verdana" panose="020B0604030504040204" pitchFamily="34" charset="0"/>
              </a:rPr>
              <a:t>12</a:t>
            </a:r>
            <a:r>
              <a:rPr lang="en-US" sz="2000" b="0" i="0" u="none" strike="noStrike" baseline="0" dirty="0">
                <a:solidFill>
                  <a:schemeClr val="bg1"/>
                </a:solidFill>
                <a:latin typeface="Verdana" panose="020B0604030504040204" pitchFamily="34" charset="0"/>
              </a:rPr>
              <a:t>  And you will recognize him by this sign: You will find a baby wrapped snugly in strips of cloth, lying in a manger.”</a:t>
            </a:r>
            <a:br>
              <a:rPr lang="en-US" sz="2000" b="0" i="0" u="none" strike="noStrike" baseline="0" dirty="0">
                <a:solidFill>
                  <a:schemeClr val="bg1"/>
                </a:solidFill>
                <a:latin typeface="Verdana" panose="020B0604030504040204" pitchFamily="34" charset="0"/>
              </a:rPr>
            </a:br>
            <a:r>
              <a:rPr lang="en-US" sz="2000" b="0" i="0" u="none" strike="noStrike" baseline="0" dirty="0">
                <a:solidFill>
                  <a:schemeClr val="accent4"/>
                </a:solidFill>
                <a:latin typeface="Verdana" panose="020B0604030504040204" pitchFamily="34" charset="0"/>
              </a:rPr>
              <a:t>13</a:t>
            </a:r>
            <a:r>
              <a:rPr lang="en-US" sz="2000" b="0" i="0" u="none" strike="noStrike" baseline="0" dirty="0">
                <a:solidFill>
                  <a:schemeClr val="bg1"/>
                </a:solidFill>
                <a:latin typeface="Verdana" panose="020B0604030504040204" pitchFamily="34" charset="0"/>
              </a:rPr>
              <a:t>  Suddenly, the angel was joined by a vast host of others—the armies of heaven—praising God and saying,</a:t>
            </a:r>
            <a:br>
              <a:rPr lang="en-US" sz="2000" b="0" i="0" u="none" strike="noStrike" baseline="0" dirty="0">
                <a:solidFill>
                  <a:schemeClr val="bg1"/>
                </a:solidFill>
                <a:latin typeface="Verdana" panose="020B0604030504040204" pitchFamily="34" charset="0"/>
              </a:rPr>
            </a:br>
            <a:r>
              <a:rPr lang="en-US" sz="2000" b="0" i="0" u="none" strike="noStrike" baseline="0" dirty="0">
                <a:solidFill>
                  <a:schemeClr val="accent4"/>
                </a:solidFill>
                <a:latin typeface="Verdana" panose="020B0604030504040204" pitchFamily="34" charset="0"/>
              </a:rPr>
              <a:t>14</a:t>
            </a:r>
            <a:r>
              <a:rPr lang="en-US" sz="2000" b="0" i="0" u="none" strike="noStrike" baseline="0" dirty="0">
                <a:solidFill>
                  <a:schemeClr val="bg1"/>
                </a:solidFill>
                <a:latin typeface="Verdana" panose="020B0604030504040204" pitchFamily="34" charset="0"/>
              </a:rPr>
              <a:t>  “Glory to God in highest heaven, and peace on earth to those with whom God is pleased.”</a:t>
            </a:r>
          </a:p>
        </p:txBody>
      </p:sp>
    </p:spTree>
    <p:extLst>
      <p:ext uri="{BB962C8B-B14F-4D97-AF65-F5344CB8AC3E}">
        <p14:creationId xmlns:p14="http://schemas.microsoft.com/office/powerpoint/2010/main" val="3010348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A60A7-6D7F-2FD7-F9AC-602AE5B487A3}"/>
              </a:ext>
            </a:extLst>
          </p:cNvPr>
          <p:cNvSpPr>
            <a:spLocks noGrp="1"/>
          </p:cNvSpPr>
          <p:nvPr>
            <p:ph type="ctrTitle"/>
          </p:nvPr>
        </p:nvSpPr>
        <p:spPr>
          <a:xfrm>
            <a:off x="402771" y="0"/>
            <a:ext cx="11419115" cy="6858000"/>
          </a:xfrm>
          <a:solidFill>
            <a:schemeClr val="tx1"/>
          </a:solidFill>
        </p:spPr>
        <p:txBody>
          <a:bodyPr vert="horz" lIns="91440" tIns="45720" rIns="91440" bIns="45720" rtlCol="0" anchor="t" anchorCtr="0">
            <a:noAutofit/>
          </a:bodyPr>
          <a:lstStyle/>
          <a:p>
            <a:pPr marR="0" algn="l" rtl="0"/>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Silent night, holy night</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accent4"/>
                </a:solidFill>
                <a:latin typeface="Verdana" panose="020B0604030504040204" pitchFamily="34" charset="0"/>
              </a:rPr>
              <a:t>Son of God, love's pure light</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Radiant beams from Thy holy face</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With the dawn of redeeming grace</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Jesus Lord, at Thy birth</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Jesus Lord, at Thy birth</a:t>
            </a:r>
            <a:br>
              <a:rPr lang="en-US" sz="2400" b="0" i="0" u="none" strike="noStrike" baseline="0" dirty="0">
                <a:solidFill>
                  <a:schemeClr val="bg1"/>
                </a:solidFill>
                <a:latin typeface="Verdana" panose="020B0604030504040204" pitchFamily="34" charset="0"/>
              </a:rPr>
            </a:b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accent4"/>
                </a:solidFill>
                <a:latin typeface="Verdana" panose="020B0604030504040204" pitchFamily="34" charset="0"/>
              </a:rPr>
              <a:t>Matthew 14:33, 54 NLT</a:t>
            </a:r>
            <a:br>
              <a:rPr lang="en-US" sz="2400" b="0" i="0" u="none" strike="noStrike" baseline="0" dirty="0">
                <a:solidFill>
                  <a:schemeClr val="accent4"/>
                </a:solidFill>
                <a:latin typeface="Verdana" panose="020B0604030504040204" pitchFamily="34" charset="0"/>
              </a:rPr>
            </a:br>
            <a:r>
              <a:rPr lang="en-US" sz="2400" b="0" i="0" u="none" strike="noStrike" baseline="0" dirty="0">
                <a:solidFill>
                  <a:schemeClr val="accent4"/>
                </a:solidFill>
                <a:latin typeface="Verdana" panose="020B0604030504040204" pitchFamily="34" charset="0"/>
              </a:rPr>
              <a:t>33  </a:t>
            </a:r>
            <a:r>
              <a:rPr lang="en-US" sz="2400" b="0" i="0" u="none" strike="noStrike" baseline="0" dirty="0">
                <a:solidFill>
                  <a:schemeClr val="bg1"/>
                </a:solidFill>
                <a:latin typeface="Verdana" panose="020B0604030504040204" pitchFamily="34" charset="0"/>
              </a:rPr>
              <a:t>Then the disciples worshiped him. “You really are the Son of God!” they exclaimed.</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accent4"/>
                </a:solidFill>
                <a:latin typeface="Verdana" panose="020B0604030504040204" pitchFamily="34" charset="0"/>
              </a:rPr>
              <a:t>54</a:t>
            </a:r>
            <a:r>
              <a:rPr lang="en-US" sz="2400" b="0" i="0" u="none" strike="noStrike" baseline="0" dirty="0">
                <a:solidFill>
                  <a:schemeClr val="bg1"/>
                </a:solidFill>
                <a:latin typeface="Verdana" panose="020B0604030504040204" pitchFamily="34" charset="0"/>
              </a:rPr>
              <a:t>  The Roman officer and the other soldiers at the crucifixion were terrified by the earthquake and all that had happened. They said, “This man truly was the Son of God!”</a:t>
            </a:r>
            <a:br>
              <a:rPr lang="en-US" sz="2400" b="0" i="0" u="none" strike="noStrike" baseline="0" dirty="0">
                <a:solidFill>
                  <a:schemeClr val="bg1"/>
                </a:solidFill>
                <a:latin typeface="Verdana" panose="020B0604030504040204" pitchFamily="34" charset="0"/>
              </a:rPr>
            </a:b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accent4"/>
                </a:solidFill>
                <a:latin typeface="Verdana" panose="020B0604030504040204" pitchFamily="34" charset="0"/>
              </a:rPr>
              <a:t>Mark 1:11 NLT</a:t>
            </a:r>
            <a:br>
              <a:rPr lang="en-US" sz="2400" b="0" i="0" u="none" strike="noStrike" baseline="0" dirty="0">
                <a:solidFill>
                  <a:schemeClr val="accent4"/>
                </a:solidFill>
                <a:latin typeface="Verdana" panose="020B0604030504040204" pitchFamily="34" charset="0"/>
              </a:rPr>
            </a:br>
            <a:r>
              <a:rPr lang="en-US" sz="2400" b="0" i="0" u="none" strike="noStrike" baseline="0" dirty="0">
                <a:solidFill>
                  <a:schemeClr val="accent4"/>
                </a:solidFill>
                <a:latin typeface="Verdana" panose="020B0604030504040204" pitchFamily="34" charset="0"/>
              </a:rPr>
              <a:t>11</a:t>
            </a:r>
            <a:r>
              <a:rPr lang="en-US" sz="2400" b="0" i="0" u="none" strike="noStrike" baseline="0" dirty="0">
                <a:solidFill>
                  <a:schemeClr val="bg1"/>
                </a:solidFill>
                <a:latin typeface="Verdana" panose="020B0604030504040204" pitchFamily="34" charset="0"/>
              </a:rPr>
              <a:t>  And a voice from heaven said, “You are my dearly loved Son, and you bring me great joy.”</a:t>
            </a:r>
            <a:br>
              <a:rPr lang="en-US" sz="2400" b="0" i="0" u="none" strike="noStrike" baseline="0" dirty="0">
                <a:solidFill>
                  <a:schemeClr val="bg1"/>
                </a:solidFill>
                <a:latin typeface="Verdana" panose="020B0604030504040204" pitchFamily="34" charset="0"/>
              </a:rPr>
            </a:br>
            <a:endParaRPr lang="en-US" sz="2400" b="0" i="0" u="none" strike="noStrike" baseline="0" dirty="0">
              <a:solidFill>
                <a:schemeClr val="bg1"/>
              </a:solidFill>
              <a:latin typeface="Verdana" panose="020B0604030504040204" pitchFamily="34" charset="0"/>
            </a:endParaRPr>
          </a:p>
        </p:txBody>
      </p:sp>
    </p:spTree>
    <p:extLst>
      <p:ext uri="{BB962C8B-B14F-4D97-AF65-F5344CB8AC3E}">
        <p14:creationId xmlns:p14="http://schemas.microsoft.com/office/powerpoint/2010/main" val="201110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A60A7-6D7F-2FD7-F9AC-602AE5B487A3}"/>
              </a:ext>
            </a:extLst>
          </p:cNvPr>
          <p:cNvSpPr>
            <a:spLocks noGrp="1"/>
          </p:cNvSpPr>
          <p:nvPr>
            <p:ph type="ctrTitle"/>
          </p:nvPr>
        </p:nvSpPr>
        <p:spPr>
          <a:xfrm>
            <a:off x="402771" y="0"/>
            <a:ext cx="11419115" cy="6858000"/>
          </a:xfrm>
          <a:solidFill>
            <a:schemeClr val="tx1"/>
          </a:solidFill>
        </p:spPr>
        <p:txBody>
          <a:bodyPr vert="horz" lIns="91440" tIns="45720" rIns="91440" bIns="45720" rtlCol="0" anchor="t" anchorCtr="0">
            <a:noAutofit/>
          </a:bodyPr>
          <a:lstStyle/>
          <a:p>
            <a:pPr marR="0" algn="l" rtl="0"/>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Silent night, holy night</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Son of God, love's pure light</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accent4"/>
                </a:solidFill>
                <a:latin typeface="Verdana" panose="020B0604030504040204" pitchFamily="34" charset="0"/>
              </a:rPr>
              <a:t>Radiant beams from Thy holy face</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With the dawn of redeeming grace</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Jesus Lord, at Thy birth</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Jesus Lord, at Thy birth</a:t>
            </a:r>
            <a:br>
              <a:rPr lang="en-US" sz="2400" b="0" i="0" u="none" strike="noStrike" baseline="0" dirty="0">
                <a:solidFill>
                  <a:schemeClr val="bg1"/>
                </a:solidFill>
                <a:latin typeface="Verdana" panose="020B0604030504040204" pitchFamily="34" charset="0"/>
              </a:rPr>
            </a:b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accent4"/>
                </a:solidFill>
                <a:latin typeface="Verdana" panose="020B0604030504040204" pitchFamily="34" charset="0"/>
              </a:rPr>
              <a:t>John 1:4-5, 12 NLT</a:t>
            </a:r>
            <a:br>
              <a:rPr lang="en-US" sz="2400" b="0" i="0" u="none" strike="noStrike" baseline="0" dirty="0">
                <a:solidFill>
                  <a:schemeClr val="accent4"/>
                </a:solidFill>
                <a:latin typeface="Verdana" panose="020B0604030504040204" pitchFamily="34" charset="0"/>
              </a:rPr>
            </a:br>
            <a:r>
              <a:rPr lang="en-US" sz="2400" b="0" i="0" u="none" strike="noStrike" baseline="0" dirty="0">
                <a:solidFill>
                  <a:schemeClr val="accent4"/>
                </a:solidFill>
                <a:latin typeface="Verdana" panose="020B0604030504040204" pitchFamily="34" charset="0"/>
              </a:rPr>
              <a:t>4</a:t>
            </a:r>
            <a:r>
              <a:rPr lang="en-US" sz="2400" b="0" i="0" u="none" strike="noStrike" baseline="0" dirty="0">
                <a:solidFill>
                  <a:schemeClr val="bg1"/>
                </a:solidFill>
                <a:latin typeface="Verdana" panose="020B0604030504040204" pitchFamily="34" charset="0"/>
              </a:rPr>
              <a:t>  The Word gave life to everything that was created, and his life brought light to everyone.</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accent4"/>
                </a:solidFill>
                <a:latin typeface="Verdana" panose="020B0604030504040204" pitchFamily="34" charset="0"/>
              </a:rPr>
              <a:t>5</a:t>
            </a:r>
            <a:r>
              <a:rPr lang="en-US" sz="2400" b="0" i="0" u="none" strike="noStrike" baseline="0" dirty="0">
                <a:solidFill>
                  <a:schemeClr val="bg1"/>
                </a:solidFill>
                <a:latin typeface="Verdana" panose="020B0604030504040204" pitchFamily="34" charset="0"/>
              </a:rPr>
              <a:t>  The light shines in the darkness, and the darkness can never extinguish it.</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accent4"/>
                </a:solidFill>
                <a:latin typeface="Verdana" panose="020B0604030504040204" pitchFamily="34" charset="0"/>
              </a:rPr>
              <a:t>12</a:t>
            </a:r>
            <a:r>
              <a:rPr lang="en-US" sz="2400" b="0" i="0" u="none" strike="noStrike" baseline="0" dirty="0">
                <a:solidFill>
                  <a:schemeClr val="bg1"/>
                </a:solidFill>
                <a:latin typeface="Verdana" panose="020B0604030504040204" pitchFamily="34" charset="0"/>
              </a:rPr>
              <a:t>  But to all who believed him and accepted him, he gave the right to become children of God.</a:t>
            </a:r>
            <a:br>
              <a:rPr lang="en-US" sz="2400" b="0" i="0" u="none" strike="noStrike" baseline="0" dirty="0">
                <a:solidFill>
                  <a:schemeClr val="bg1"/>
                </a:solidFill>
                <a:latin typeface="Verdana" panose="020B0604030504040204" pitchFamily="34" charset="0"/>
              </a:rPr>
            </a:b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accent4"/>
                </a:solidFill>
                <a:latin typeface="Verdana" panose="020B0604030504040204" pitchFamily="34" charset="0"/>
              </a:rPr>
              <a:t>John 9:5 NLT</a:t>
            </a:r>
            <a:br>
              <a:rPr lang="en-US" sz="2400" b="0" i="0" u="none" strike="noStrike" baseline="0" dirty="0">
                <a:solidFill>
                  <a:schemeClr val="accent4"/>
                </a:solidFill>
                <a:latin typeface="Verdana" panose="020B0604030504040204" pitchFamily="34" charset="0"/>
              </a:rPr>
            </a:br>
            <a:r>
              <a:rPr lang="en-US" sz="2400" b="0" i="0" u="none" strike="noStrike" baseline="0" dirty="0">
                <a:solidFill>
                  <a:schemeClr val="accent4"/>
                </a:solidFill>
                <a:latin typeface="Verdana" panose="020B0604030504040204" pitchFamily="34" charset="0"/>
              </a:rPr>
              <a:t>5</a:t>
            </a:r>
            <a:r>
              <a:rPr lang="en-US" sz="2400" b="0" i="0" u="none" strike="noStrike" baseline="0" dirty="0">
                <a:solidFill>
                  <a:schemeClr val="bg1"/>
                </a:solidFill>
                <a:latin typeface="Verdana" panose="020B0604030504040204" pitchFamily="34" charset="0"/>
              </a:rPr>
              <a:t>  But while I am here in the world, I am the light of the world.”</a:t>
            </a:r>
            <a:br>
              <a:rPr lang="en-US" sz="2400" b="0" i="0" u="none" strike="noStrike" baseline="0" dirty="0">
                <a:solidFill>
                  <a:schemeClr val="bg1"/>
                </a:solidFill>
                <a:latin typeface="Verdana" panose="020B0604030504040204" pitchFamily="34" charset="0"/>
              </a:rPr>
            </a:br>
            <a:endParaRPr lang="en-US" sz="2400" b="0" i="0" u="none" strike="noStrike" baseline="0" dirty="0">
              <a:solidFill>
                <a:schemeClr val="bg1"/>
              </a:solidFill>
              <a:latin typeface="Verdana" panose="020B0604030504040204" pitchFamily="34" charset="0"/>
            </a:endParaRPr>
          </a:p>
        </p:txBody>
      </p:sp>
    </p:spTree>
    <p:extLst>
      <p:ext uri="{BB962C8B-B14F-4D97-AF65-F5344CB8AC3E}">
        <p14:creationId xmlns:p14="http://schemas.microsoft.com/office/powerpoint/2010/main" val="2920887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A60A7-6D7F-2FD7-F9AC-602AE5B487A3}"/>
              </a:ext>
            </a:extLst>
          </p:cNvPr>
          <p:cNvSpPr>
            <a:spLocks noGrp="1"/>
          </p:cNvSpPr>
          <p:nvPr>
            <p:ph type="ctrTitle"/>
          </p:nvPr>
        </p:nvSpPr>
        <p:spPr>
          <a:xfrm>
            <a:off x="402771" y="0"/>
            <a:ext cx="11419115" cy="6858000"/>
          </a:xfrm>
          <a:solidFill>
            <a:schemeClr val="tx1"/>
          </a:solidFill>
        </p:spPr>
        <p:txBody>
          <a:bodyPr vert="horz" lIns="91440" tIns="45720" rIns="91440" bIns="45720" rtlCol="0" anchor="t" anchorCtr="0">
            <a:noAutofit/>
          </a:bodyPr>
          <a:lstStyle/>
          <a:p>
            <a:pPr marR="0" algn="l" rtl="0"/>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Silent night, holy night</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Son of God, love's pure light</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Radiant beams from Thy holy face</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accent4"/>
                </a:solidFill>
                <a:latin typeface="Verdana" panose="020B0604030504040204" pitchFamily="34" charset="0"/>
              </a:rPr>
              <a:t>With the dawn of redeeming grace</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Jesus Lord, at Thy birth</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Jesus Lord, at Thy birth</a:t>
            </a:r>
            <a:br>
              <a:rPr lang="en-US" sz="2400" b="0" i="0" u="none" strike="noStrike" baseline="0" dirty="0">
                <a:solidFill>
                  <a:schemeClr val="bg1"/>
                </a:solidFill>
                <a:latin typeface="Verdana" panose="020B0604030504040204" pitchFamily="34" charset="0"/>
              </a:rPr>
            </a:br>
            <a:br>
              <a:rPr lang="en-US" sz="2400" b="0" i="0" u="none" strike="noStrike" baseline="0" dirty="0">
                <a:solidFill>
                  <a:schemeClr val="bg1"/>
                </a:solidFill>
                <a:latin typeface="Verdana" panose="020B0604030504040204" pitchFamily="34" charset="0"/>
              </a:rPr>
            </a:br>
            <a:r>
              <a:rPr lang="en-US" sz="2200" b="0" i="0" u="none" strike="noStrike" baseline="0" dirty="0">
                <a:solidFill>
                  <a:schemeClr val="accent4"/>
                </a:solidFill>
                <a:latin typeface="Verdana" panose="020B0604030504040204" pitchFamily="34" charset="0"/>
              </a:rPr>
              <a:t>Matthew 26:26-28 NLT</a:t>
            </a:r>
            <a:br>
              <a:rPr lang="en-US" sz="2200" b="0" i="0" u="none" strike="noStrike" baseline="0" dirty="0">
                <a:solidFill>
                  <a:schemeClr val="accent4"/>
                </a:solidFill>
                <a:latin typeface="Verdana" panose="020B0604030504040204" pitchFamily="34" charset="0"/>
              </a:rPr>
            </a:br>
            <a:r>
              <a:rPr lang="en-US" sz="2200" b="0" i="0" u="none" strike="noStrike" baseline="0" dirty="0">
                <a:solidFill>
                  <a:schemeClr val="accent4"/>
                </a:solidFill>
                <a:latin typeface="Verdana" panose="020B0604030504040204" pitchFamily="34" charset="0"/>
              </a:rPr>
              <a:t>26</a:t>
            </a:r>
            <a:r>
              <a:rPr lang="en-US" sz="2200" b="0" i="0" u="none" strike="noStrike" baseline="0" dirty="0">
                <a:solidFill>
                  <a:schemeClr val="bg1"/>
                </a:solidFill>
                <a:latin typeface="Verdana" panose="020B0604030504040204" pitchFamily="34" charset="0"/>
              </a:rPr>
              <a:t>  As they were eating, Jesus took some bread and blessed it. Then he broke it in pieces and gave it to the disciples, saying, “Take this and eat it, for this is my body.”</a:t>
            </a:r>
            <a:br>
              <a:rPr lang="en-US" sz="2200" b="0" i="0" u="none" strike="noStrike" baseline="0" dirty="0">
                <a:solidFill>
                  <a:schemeClr val="bg1"/>
                </a:solidFill>
                <a:latin typeface="Verdana" panose="020B0604030504040204" pitchFamily="34" charset="0"/>
              </a:rPr>
            </a:br>
            <a:r>
              <a:rPr lang="en-US" sz="2200" b="0" i="0" u="none" strike="noStrike" baseline="0" dirty="0">
                <a:solidFill>
                  <a:schemeClr val="accent4"/>
                </a:solidFill>
                <a:latin typeface="Verdana" panose="020B0604030504040204" pitchFamily="34" charset="0"/>
              </a:rPr>
              <a:t>27</a:t>
            </a:r>
            <a:r>
              <a:rPr lang="en-US" sz="2200" b="0" i="0" u="none" strike="noStrike" baseline="0" dirty="0">
                <a:solidFill>
                  <a:schemeClr val="bg1"/>
                </a:solidFill>
                <a:latin typeface="Verdana" panose="020B0604030504040204" pitchFamily="34" charset="0"/>
              </a:rPr>
              <a:t>  And he took a cup of wine and gave thanks to God for it. He gave it to them and said, “Each of you drink from it,</a:t>
            </a:r>
            <a:br>
              <a:rPr lang="en-US" sz="2200" dirty="0">
                <a:solidFill>
                  <a:schemeClr val="bg1"/>
                </a:solidFill>
                <a:latin typeface="Verdana" panose="020B0604030504040204" pitchFamily="34" charset="0"/>
              </a:rPr>
            </a:br>
            <a:r>
              <a:rPr lang="en-US" sz="2200" b="0" i="0" u="none" strike="noStrike" baseline="0" dirty="0">
                <a:solidFill>
                  <a:schemeClr val="accent4"/>
                </a:solidFill>
                <a:latin typeface="Verdana" panose="020B0604030504040204" pitchFamily="34" charset="0"/>
              </a:rPr>
              <a:t>28</a:t>
            </a:r>
            <a:r>
              <a:rPr lang="en-US" sz="2200" b="0" i="0" u="none" strike="noStrike" baseline="0" dirty="0">
                <a:solidFill>
                  <a:schemeClr val="bg1"/>
                </a:solidFill>
                <a:latin typeface="Verdana" panose="020B0604030504040204" pitchFamily="34" charset="0"/>
              </a:rPr>
              <a:t> for this is my blood, which confirms the covenant between God and his people. It is poured out as a sacrifice to forgive the sins of many.</a:t>
            </a:r>
            <a:br>
              <a:rPr lang="en-US" sz="2200" b="0" i="0" u="none" strike="noStrike" baseline="0" dirty="0">
                <a:solidFill>
                  <a:schemeClr val="bg1"/>
                </a:solidFill>
                <a:latin typeface="Verdana" panose="020B0604030504040204" pitchFamily="34" charset="0"/>
              </a:rPr>
            </a:br>
            <a:br>
              <a:rPr lang="en-US" sz="2200" b="0" i="0" u="none" strike="noStrike" baseline="0" dirty="0">
                <a:solidFill>
                  <a:schemeClr val="bg1"/>
                </a:solidFill>
                <a:latin typeface="Verdana" panose="020B0604030504040204" pitchFamily="34" charset="0"/>
              </a:rPr>
            </a:br>
            <a:r>
              <a:rPr lang="en-US" sz="2200" b="0" i="0" u="none" strike="noStrike" baseline="0" dirty="0">
                <a:solidFill>
                  <a:schemeClr val="accent4"/>
                </a:solidFill>
                <a:latin typeface="Verdana" panose="020B0604030504040204" pitchFamily="34" charset="0"/>
              </a:rPr>
              <a:t>1 Corinthians 11:25 NLT</a:t>
            </a:r>
            <a:br>
              <a:rPr lang="en-US" sz="2200" b="0" i="0" u="none" strike="noStrike" baseline="0" dirty="0">
                <a:solidFill>
                  <a:schemeClr val="accent4"/>
                </a:solidFill>
                <a:latin typeface="Verdana" panose="020B0604030504040204" pitchFamily="34" charset="0"/>
              </a:rPr>
            </a:br>
            <a:r>
              <a:rPr lang="en-US" sz="2200" b="0" i="0" u="none" strike="noStrike" baseline="0" dirty="0">
                <a:solidFill>
                  <a:schemeClr val="accent4"/>
                </a:solidFill>
                <a:latin typeface="Verdana" panose="020B0604030504040204" pitchFamily="34" charset="0"/>
              </a:rPr>
              <a:t>25</a:t>
            </a:r>
            <a:r>
              <a:rPr lang="en-US" sz="2200" b="0" i="0" u="none" strike="noStrike" baseline="0" dirty="0">
                <a:solidFill>
                  <a:schemeClr val="bg1"/>
                </a:solidFill>
                <a:latin typeface="Verdana" panose="020B0604030504040204" pitchFamily="34" charset="0"/>
              </a:rPr>
              <a:t>  In the same way, he took the cup of wine after supper, saying, “This cup is the new covenant between God and his people—an agreement confirmed with my blood. Do this in remembrance of me as often as you drink it.”</a:t>
            </a:r>
          </a:p>
        </p:txBody>
      </p:sp>
    </p:spTree>
    <p:extLst>
      <p:ext uri="{BB962C8B-B14F-4D97-AF65-F5344CB8AC3E}">
        <p14:creationId xmlns:p14="http://schemas.microsoft.com/office/powerpoint/2010/main" val="3324272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A60A7-6D7F-2FD7-F9AC-602AE5B487A3}"/>
              </a:ext>
            </a:extLst>
          </p:cNvPr>
          <p:cNvSpPr>
            <a:spLocks noGrp="1"/>
          </p:cNvSpPr>
          <p:nvPr>
            <p:ph type="ctrTitle"/>
          </p:nvPr>
        </p:nvSpPr>
        <p:spPr>
          <a:xfrm>
            <a:off x="402771" y="0"/>
            <a:ext cx="11419115" cy="6858000"/>
          </a:xfrm>
          <a:solidFill>
            <a:schemeClr val="tx1"/>
          </a:solidFill>
        </p:spPr>
        <p:txBody>
          <a:bodyPr vert="horz" lIns="91440" tIns="45720" rIns="91440" bIns="45720" rtlCol="0" anchor="t" anchorCtr="0">
            <a:noAutofit/>
          </a:bodyPr>
          <a:lstStyle/>
          <a:p>
            <a:pPr marR="0" algn="l" rtl="0"/>
            <a:br>
              <a:rPr lang="en-US" sz="3200" b="0" i="0" u="none" strike="noStrike" baseline="0" dirty="0">
                <a:solidFill>
                  <a:schemeClr val="bg1"/>
                </a:solidFill>
                <a:latin typeface="Verdana" panose="020B0604030504040204" pitchFamily="34" charset="0"/>
              </a:rPr>
            </a:br>
            <a:r>
              <a:rPr lang="en-US" sz="3200" b="0" i="0" u="none" strike="noStrike" baseline="0" dirty="0">
                <a:solidFill>
                  <a:schemeClr val="accent4"/>
                </a:solidFill>
                <a:latin typeface="Verdana" panose="020B0604030504040204" pitchFamily="34" charset="0"/>
              </a:rPr>
              <a:t>Matthew 16:15 NLT</a:t>
            </a:r>
            <a:br>
              <a:rPr lang="en-US" sz="3200" b="0" i="0" u="none" strike="noStrike" baseline="0" dirty="0">
                <a:solidFill>
                  <a:schemeClr val="accent4"/>
                </a:solidFill>
                <a:latin typeface="Verdana" panose="020B0604030504040204" pitchFamily="34" charset="0"/>
              </a:rPr>
            </a:br>
            <a:r>
              <a:rPr lang="en-US" sz="3200" b="0" i="0" u="none" strike="noStrike" baseline="0" dirty="0">
                <a:solidFill>
                  <a:schemeClr val="accent4"/>
                </a:solidFill>
                <a:latin typeface="Verdana" panose="020B0604030504040204" pitchFamily="34" charset="0"/>
              </a:rPr>
              <a:t>15  </a:t>
            </a:r>
            <a:r>
              <a:rPr lang="en-US" sz="3200" b="0" i="0" u="none" strike="noStrike" baseline="0" dirty="0">
                <a:solidFill>
                  <a:schemeClr val="bg1"/>
                </a:solidFill>
                <a:latin typeface="Verdana" panose="020B0604030504040204" pitchFamily="34" charset="0"/>
              </a:rPr>
              <a:t>Then he asked them, “But who do you say I am?”</a:t>
            </a:r>
            <a:br>
              <a:rPr lang="en-US" sz="3200" b="0" i="0" u="none" strike="noStrike" baseline="0" dirty="0">
                <a:solidFill>
                  <a:schemeClr val="bg1"/>
                </a:solidFill>
                <a:latin typeface="Verdana" panose="020B0604030504040204" pitchFamily="34" charset="0"/>
              </a:rPr>
            </a:br>
            <a:br>
              <a:rPr lang="en-US" sz="3200" b="0" i="0" u="none" strike="noStrike" baseline="0" dirty="0">
                <a:solidFill>
                  <a:schemeClr val="bg1"/>
                </a:solidFill>
                <a:latin typeface="Verdana" panose="020B0604030504040204" pitchFamily="34" charset="0"/>
              </a:rPr>
            </a:br>
            <a:br>
              <a:rPr lang="en-US" sz="3200" b="0" i="0" u="none" strike="noStrike" baseline="0" dirty="0">
                <a:solidFill>
                  <a:schemeClr val="bg1"/>
                </a:solidFill>
                <a:latin typeface="Verdana" panose="020B0604030504040204" pitchFamily="34" charset="0"/>
              </a:rPr>
            </a:br>
            <a:br>
              <a:rPr lang="en-US" sz="3200" b="0" i="0" u="none" strike="noStrike" baseline="0" dirty="0">
                <a:solidFill>
                  <a:schemeClr val="bg1"/>
                </a:solidFill>
                <a:latin typeface="Verdana" panose="020B0604030504040204" pitchFamily="34" charset="0"/>
              </a:rPr>
            </a:br>
            <a:endParaRPr lang="en-US" sz="3200" b="0" i="0" u="none" strike="noStrike" baseline="0" dirty="0">
              <a:solidFill>
                <a:schemeClr val="bg1"/>
              </a:solidFill>
              <a:latin typeface="Verdana" panose="020B0604030504040204" pitchFamily="34" charset="0"/>
            </a:endParaRPr>
          </a:p>
        </p:txBody>
      </p:sp>
    </p:spTree>
    <p:extLst>
      <p:ext uri="{BB962C8B-B14F-4D97-AF65-F5344CB8AC3E}">
        <p14:creationId xmlns:p14="http://schemas.microsoft.com/office/powerpoint/2010/main" val="3078301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A60A7-6D7F-2FD7-F9AC-602AE5B487A3}"/>
              </a:ext>
            </a:extLst>
          </p:cNvPr>
          <p:cNvSpPr>
            <a:spLocks noGrp="1"/>
          </p:cNvSpPr>
          <p:nvPr>
            <p:ph type="ctrTitle"/>
          </p:nvPr>
        </p:nvSpPr>
        <p:spPr>
          <a:xfrm>
            <a:off x="402771" y="0"/>
            <a:ext cx="11419115" cy="6858000"/>
          </a:xfrm>
          <a:solidFill>
            <a:schemeClr val="tx1"/>
          </a:solidFill>
        </p:spPr>
        <p:txBody>
          <a:bodyPr vert="horz" lIns="91440" tIns="45720" rIns="91440" bIns="45720" rtlCol="0" anchor="t" anchorCtr="0">
            <a:noAutofit/>
          </a:bodyPr>
          <a:lstStyle/>
          <a:p>
            <a:pPr marR="0" algn="l" rtl="0"/>
            <a:br>
              <a:rPr lang="en-US" sz="3200" b="0" i="0" u="none" strike="noStrike" baseline="0" dirty="0">
                <a:solidFill>
                  <a:schemeClr val="bg1"/>
                </a:solidFill>
                <a:latin typeface="Verdana" panose="020B0604030504040204" pitchFamily="34" charset="0"/>
              </a:rPr>
            </a:br>
            <a:r>
              <a:rPr lang="en-US" sz="3200" b="0" i="0" u="none" strike="noStrike" baseline="0" dirty="0">
                <a:solidFill>
                  <a:schemeClr val="accent4"/>
                </a:solidFill>
                <a:latin typeface="Verdana" panose="020B0604030504040204" pitchFamily="34" charset="0"/>
              </a:rPr>
              <a:t>Matthew 16:15 NLT</a:t>
            </a:r>
            <a:br>
              <a:rPr lang="en-US" sz="3200" b="0" i="0" u="none" strike="noStrike" baseline="0" dirty="0">
                <a:solidFill>
                  <a:schemeClr val="accent4"/>
                </a:solidFill>
                <a:latin typeface="Verdana" panose="020B0604030504040204" pitchFamily="34" charset="0"/>
              </a:rPr>
            </a:br>
            <a:r>
              <a:rPr lang="en-US" sz="3200" b="0" i="0" u="none" strike="noStrike" baseline="0" dirty="0">
                <a:solidFill>
                  <a:schemeClr val="accent4"/>
                </a:solidFill>
                <a:latin typeface="Verdana" panose="020B0604030504040204" pitchFamily="34" charset="0"/>
              </a:rPr>
              <a:t>15  </a:t>
            </a:r>
            <a:r>
              <a:rPr lang="en-US" sz="3200" b="0" i="0" u="none" strike="noStrike" baseline="0" dirty="0">
                <a:solidFill>
                  <a:schemeClr val="bg1"/>
                </a:solidFill>
                <a:latin typeface="Verdana" panose="020B0604030504040204" pitchFamily="34" charset="0"/>
              </a:rPr>
              <a:t>Then he asked them, “But who do you say I am?”</a:t>
            </a:r>
            <a:br>
              <a:rPr lang="en-US" sz="3200" b="0" i="0" u="none" strike="noStrike" baseline="0" dirty="0">
                <a:solidFill>
                  <a:schemeClr val="bg1"/>
                </a:solidFill>
                <a:latin typeface="Verdana" panose="020B0604030504040204" pitchFamily="34" charset="0"/>
              </a:rPr>
            </a:br>
            <a:r>
              <a:rPr lang="en-US" sz="3200" b="0" i="0" u="none" strike="noStrike" baseline="0" dirty="0">
                <a:solidFill>
                  <a:schemeClr val="accent4"/>
                </a:solidFill>
                <a:latin typeface="Verdana" panose="020B0604030504040204" pitchFamily="34" charset="0"/>
              </a:rPr>
              <a:t>16</a:t>
            </a:r>
            <a:r>
              <a:rPr lang="en-US" sz="3200" b="0" i="0" u="none" strike="noStrike" baseline="0" dirty="0">
                <a:solidFill>
                  <a:schemeClr val="bg1"/>
                </a:solidFill>
                <a:latin typeface="Verdana" panose="020B0604030504040204" pitchFamily="34" charset="0"/>
              </a:rPr>
              <a:t>  Simon Peter answered, “You are the Messiah, the Son of the living God.”</a:t>
            </a:r>
            <a:br>
              <a:rPr lang="en-US" sz="3200" b="0" i="0" u="none" strike="noStrike" baseline="0" dirty="0">
                <a:solidFill>
                  <a:schemeClr val="bg1"/>
                </a:solidFill>
                <a:latin typeface="Verdana" panose="020B0604030504040204" pitchFamily="34" charset="0"/>
              </a:rPr>
            </a:br>
            <a:br>
              <a:rPr lang="en-US" sz="3200" b="0" i="0" u="none" strike="noStrike" baseline="0" dirty="0">
                <a:solidFill>
                  <a:schemeClr val="bg1"/>
                </a:solidFill>
                <a:latin typeface="Verdana" panose="020B0604030504040204" pitchFamily="34" charset="0"/>
              </a:rPr>
            </a:br>
            <a:br>
              <a:rPr lang="en-US" sz="3200" b="0" i="0" u="none" strike="noStrike" baseline="0" dirty="0">
                <a:solidFill>
                  <a:schemeClr val="bg1"/>
                </a:solidFill>
                <a:latin typeface="Verdana" panose="020B0604030504040204" pitchFamily="34" charset="0"/>
              </a:rPr>
            </a:br>
            <a:endParaRPr lang="en-US" sz="3200" b="0" i="0" u="none" strike="noStrike" baseline="0" dirty="0">
              <a:solidFill>
                <a:schemeClr val="bg1"/>
              </a:solidFill>
              <a:latin typeface="Verdana" panose="020B0604030504040204" pitchFamily="34" charset="0"/>
            </a:endParaRPr>
          </a:p>
        </p:txBody>
      </p:sp>
    </p:spTree>
    <p:extLst>
      <p:ext uri="{BB962C8B-B14F-4D97-AF65-F5344CB8AC3E}">
        <p14:creationId xmlns:p14="http://schemas.microsoft.com/office/powerpoint/2010/main" val="1739592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A60A7-6D7F-2FD7-F9AC-602AE5B487A3}"/>
              </a:ext>
            </a:extLst>
          </p:cNvPr>
          <p:cNvSpPr>
            <a:spLocks noGrp="1"/>
          </p:cNvSpPr>
          <p:nvPr>
            <p:ph type="ctrTitle"/>
          </p:nvPr>
        </p:nvSpPr>
        <p:spPr>
          <a:xfrm>
            <a:off x="402771" y="0"/>
            <a:ext cx="11419115" cy="6858000"/>
          </a:xfrm>
          <a:solidFill>
            <a:schemeClr val="tx1"/>
          </a:solidFill>
        </p:spPr>
        <p:txBody>
          <a:bodyPr vert="horz" lIns="91440" tIns="45720" rIns="91440" bIns="45720" rtlCol="0" anchor="t" anchorCtr="0">
            <a:noAutofit/>
          </a:bodyPr>
          <a:lstStyle/>
          <a:p>
            <a:pPr marR="0" algn="l" rtl="0"/>
            <a:br>
              <a:rPr lang="en-US" sz="3200" b="0" i="0" u="none" strike="noStrike" baseline="0" dirty="0">
                <a:solidFill>
                  <a:schemeClr val="bg1"/>
                </a:solidFill>
                <a:latin typeface="Verdana" panose="020B0604030504040204" pitchFamily="34" charset="0"/>
              </a:rPr>
            </a:br>
            <a:r>
              <a:rPr lang="en-US" sz="3200" b="0" i="0" u="none" strike="noStrike" baseline="0" dirty="0">
                <a:solidFill>
                  <a:schemeClr val="accent4"/>
                </a:solidFill>
                <a:latin typeface="Verdana" panose="020B0604030504040204" pitchFamily="34" charset="0"/>
              </a:rPr>
              <a:t>Matthew 16:15 NLT</a:t>
            </a:r>
            <a:br>
              <a:rPr lang="en-US" sz="3200" b="0" i="0" u="none" strike="noStrike" baseline="0" dirty="0">
                <a:solidFill>
                  <a:schemeClr val="accent4"/>
                </a:solidFill>
                <a:latin typeface="Verdana" panose="020B0604030504040204" pitchFamily="34" charset="0"/>
              </a:rPr>
            </a:br>
            <a:r>
              <a:rPr lang="en-US" sz="3200" b="0" i="0" u="none" strike="noStrike" baseline="0" dirty="0">
                <a:solidFill>
                  <a:schemeClr val="accent4"/>
                </a:solidFill>
                <a:latin typeface="Verdana" panose="020B0604030504040204" pitchFamily="34" charset="0"/>
              </a:rPr>
              <a:t>15  </a:t>
            </a:r>
            <a:r>
              <a:rPr lang="en-US" sz="3200" b="0" i="0" u="none" strike="noStrike" baseline="0" dirty="0">
                <a:solidFill>
                  <a:schemeClr val="bg1"/>
                </a:solidFill>
                <a:latin typeface="Verdana" panose="020B0604030504040204" pitchFamily="34" charset="0"/>
              </a:rPr>
              <a:t>Then he asked them, “But who do you say I am?”</a:t>
            </a:r>
            <a:br>
              <a:rPr lang="en-US" sz="3200" b="0" i="0" u="none" strike="noStrike" baseline="0" dirty="0">
                <a:solidFill>
                  <a:schemeClr val="bg1"/>
                </a:solidFill>
                <a:latin typeface="Verdana" panose="020B0604030504040204" pitchFamily="34" charset="0"/>
              </a:rPr>
            </a:br>
            <a:r>
              <a:rPr lang="en-US" sz="3200" b="0" i="0" u="none" strike="noStrike" baseline="0" dirty="0">
                <a:solidFill>
                  <a:schemeClr val="accent4"/>
                </a:solidFill>
                <a:latin typeface="Verdana" panose="020B0604030504040204" pitchFamily="34" charset="0"/>
              </a:rPr>
              <a:t>16</a:t>
            </a:r>
            <a:r>
              <a:rPr lang="en-US" sz="3200" b="0" i="0" u="none" strike="noStrike" baseline="0" dirty="0">
                <a:solidFill>
                  <a:schemeClr val="bg1"/>
                </a:solidFill>
                <a:latin typeface="Verdana" panose="020B0604030504040204" pitchFamily="34" charset="0"/>
              </a:rPr>
              <a:t>  Simon Peter answered, “You are the Messiah, the Son of the living God.”</a:t>
            </a:r>
            <a:br>
              <a:rPr lang="en-US" sz="3200" b="0" i="0" u="none" strike="noStrike" baseline="0" dirty="0">
                <a:solidFill>
                  <a:schemeClr val="bg1"/>
                </a:solidFill>
                <a:latin typeface="Verdana" panose="020B0604030504040204" pitchFamily="34" charset="0"/>
              </a:rPr>
            </a:br>
            <a:br>
              <a:rPr lang="en-US" sz="3200" b="0" i="0" u="none" strike="noStrike" baseline="0" dirty="0">
                <a:solidFill>
                  <a:schemeClr val="bg1"/>
                </a:solidFill>
                <a:latin typeface="Verdana" panose="020B0604030504040204" pitchFamily="34" charset="0"/>
              </a:rPr>
            </a:br>
            <a:r>
              <a:rPr lang="en-US" sz="3200" b="0" i="0" u="none" strike="noStrike" baseline="0" dirty="0">
                <a:solidFill>
                  <a:schemeClr val="accent4"/>
                </a:solidFill>
                <a:latin typeface="Verdana" panose="020B0604030504040204" pitchFamily="34" charset="0"/>
              </a:rPr>
              <a:t>John 14:6 NLT</a:t>
            </a:r>
            <a:br>
              <a:rPr lang="en-US" sz="3200" b="0" i="0" u="none" strike="noStrike" baseline="0" dirty="0">
                <a:solidFill>
                  <a:schemeClr val="accent4"/>
                </a:solidFill>
                <a:latin typeface="Verdana" panose="020B0604030504040204" pitchFamily="34" charset="0"/>
              </a:rPr>
            </a:br>
            <a:r>
              <a:rPr lang="en-US" sz="3200" b="0" i="0" u="none" strike="noStrike" baseline="0" dirty="0">
                <a:solidFill>
                  <a:schemeClr val="accent4"/>
                </a:solidFill>
                <a:latin typeface="Verdana" panose="020B0604030504040204" pitchFamily="34" charset="0"/>
              </a:rPr>
              <a:t>6</a:t>
            </a:r>
            <a:r>
              <a:rPr lang="en-US" sz="3200" b="0" i="0" u="none" strike="noStrike" baseline="0" dirty="0">
                <a:solidFill>
                  <a:schemeClr val="bg1"/>
                </a:solidFill>
                <a:latin typeface="Verdana" panose="020B0604030504040204" pitchFamily="34" charset="0"/>
              </a:rPr>
              <a:t>  Jesus told him, “I am the way, the truth, and the life. No one can come to the Father except through me.</a:t>
            </a:r>
            <a:br>
              <a:rPr lang="en-US" sz="3200" b="0" i="0" u="none" strike="noStrike" baseline="0" dirty="0">
                <a:solidFill>
                  <a:schemeClr val="bg1"/>
                </a:solidFill>
                <a:latin typeface="Verdana" panose="020B0604030504040204" pitchFamily="34" charset="0"/>
              </a:rPr>
            </a:br>
            <a:br>
              <a:rPr lang="en-US" sz="3200" b="0" i="0" u="none" strike="noStrike" baseline="0" dirty="0">
                <a:solidFill>
                  <a:schemeClr val="bg1"/>
                </a:solidFill>
                <a:latin typeface="Verdana" panose="020B0604030504040204" pitchFamily="34" charset="0"/>
              </a:rPr>
            </a:br>
            <a:r>
              <a:rPr lang="en-US" sz="3200" b="0" i="0" u="none" strike="noStrike" baseline="0" dirty="0">
                <a:solidFill>
                  <a:schemeClr val="accent4"/>
                </a:solidFill>
                <a:latin typeface="Verdana" panose="020B0604030504040204" pitchFamily="34" charset="0"/>
              </a:rPr>
              <a:t>John 17:3 NLT</a:t>
            </a:r>
            <a:br>
              <a:rPr lang="en-US" sz="3200" b="0" i="0" u="none" strike="noStrike" baseline="0" dirty="0">
                <a:solidFill>
                  <a:schemeClr val="accent4"/>
                </a:solidFill>
                <a:latin typeface="Verdana" panose="020B0604030504040204" pitchFamily="34" charset="0"/>
              </a:rPr>
            </a:br>
            <a:r>
              <a:rPr lang="en-US" sz="3200" b="0" i="0" u="none" strike="noStrike" baseline="0" dirty="0">
                <a:solidFill>
                  <a:schemeClr val="accent4"/>
                </a:solidFill>
                <a:latin typeface="Verdana" panose="020B0604030504040204" pitchFamily="34" charset="0"/>
              </a:rPr>
              <a:t>3</a:t>
            </a:r>
            <a:r>
              <a:rPr lang="en-US" sz="3200" b="0" i="0" u="none" strike="noStrike" baseline="0" dirty="0">
                <a:solidFill>
                  <a:schemeClr val="bg1"/>
                </a:solidFill>
                <a:latin typeface="Verdana" panose="020B0604030504040204" pitchFamily="34" charset="0"/>
              </a:rPr>
              <a:t>  And this is the way to have eternal life—to know you, the only true God, and Jesus Christ, the one you sent to earth.</a:t>
            </a:r>
            <a:br>
              <a:rPr lang="en-US" sz="3200" b="0" i="0" u="none" strike="noStrike" baseline="0" dirty="0">
                <a:solidFill>
                  <a:schemeClr val="bg1"/>
                </a:solidFill>
                <a:latin typeface="Verdana" panose="020B0604030504040204" pitchFamily="34" charset="0"/>
              </a:rPr>
            </a:br>
            <a:endParaRPr lang="en-US" sz="3200" b="0" i="0" u="none" strike="noStrike" baseline="0" dirty="0">
              <a:solidFill>
                <a:schemeClr val="bg1"/>
              </a:solidFill>
              <a:latin typeface="Verdana" panose="020B0604030504040204" pitchFamily="34" charset="0"/>
            </a:endParaRPr>
          </a:p>
        </p:txBody>
      </p:sp>
    </p:spTree>
    <p:extLst>
      <p:ext uri="{BB962C8B-B14F-4D97-AF65-F5344CB8AC3E}">
        <p14:creationId xmlns:p14="http://schemas.microsoft.com/office/powerpoint/2010/main" val="334829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A60A7-6D7F-2FD7-F9AC-602AE5B487A3}"/>
              </a:ext>
            </a:extLst>
          </p:cNvPr>
          <p:cNvSpPr>
            <a:spLocks noGrp="1"/>
          </p:cNvSpPr>
          <p:nvPr>
            <p:ph type="ctrTitle"/>
          </p:nvPr>
        </p:nvSpPr>
        <p:spPr>
          <a:xfrm>
            <a:off x="402771" y="0"/>
            <a:ext cx="11419115" cy="6858000"/>
          </a:xfrm>
          <a:solidFill>
            <a:schemeClr val="tx1"/>
          </a:solidFill>
        </p:spPr>
        <p:txBody>
          <a:bodyPr vert="horz" lIns="91440" tIns="45720" rIns="91440" bIns="45720" rtlCol="0" anchor="t" anchorCtr="0">
            <a:noAutofit/>
          </a:bodyPr>
          <a:lstStyle/>
          <a:p>
            <a:pPr marR="0" algn="l" rtl="0"/>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accent4"/>
                </a:solidFill>
                <a:latin typeface="Verdana" panose="020B0604030504040204" pitchFamily="34" charset="0"/>
              </a:rPr>
              <a:t>Luke 2:15-17 NLT</a:t>
            </a:r>
            <a:br>
              <a:rPr lang="en-US" sz="2400" b="0" i="0" u="none" strike="noStrike" baseline="0" dirty="0">
                <a:solidFill>
                  <a:schemeClr val="accent4"/>
                </a:solidFill>
                <a:latin typeface="Verdana" panose="020B0604030504040204" pitchFamily="34" charset="0"/>
              </a:rPr>
            </a:br>
            <a:r>
              <a:rPr lang="en-US" sz="2400" b="0" i="0" u="none" strike="noStrike" baseline="0" dirty="0">
                <a:solidFill>
                  <a:schemeClr val="accent4"/>
                </a:solidFill>
                <a:latin typeface="Verdana" panose="020B0604030504040204" pitchFamily="34" charset="0"/>
              </a:rPr>
              <a:t>15</a:t>
            </a:r>
            <a:r>
              <a:rPr lang="en-US" sz="2400" b="0" i="0" u="none" strike="noStrike" baseline="0" dirty="0">
                <a:solidFill>
                  <a:schemeClr val="bg1"/>
                </a:solidFill>
                <a:latin typeface="Verdana" panose="020B0604030504040204" pitchFamily="34" charset="0"/>
              </a:rPr>
              <a:t>  When the angels had returned to heaven, the shepherds said to each other, “Let’s go to Bethlehem! Let’s see this thing that has happened, which the Lord has told us about.”</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accent4"/>
                </a:solidFill>
                <a:latin typeface="Verdana" panose="020B0604030504040204" pitchFamily="34" charset="0"/>
              </a:rPr>
              <a:t>16</a:t>
            </a:r>
            <a:r>
              <a:rPr lang="en-US" sz="2400" b="0" i="0" u="none" strike="noStrike" baseline="0" dirty="0">
                <a:solidFill>
                  <a:schemeClr val="bg1"/>
                </a:solidFill>
                <a:latin typeface="Verdana" panose="020B0604030504040204" pitchFamily="34" charset="0"/>
              </a:rPr>
              <a:t>  They hurried to the village and found Mary and Joseph. And there was the baby, lying in the manger.</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accent4"/>
                </a:solidFill>
                <a:latin typeface="Verdana" panose="020B0604030504040204" pitchFamily="34" charset="0"/>
              </a:rPr>
              <a:t>17</a:t>
            </a:r>
            <a:r>
              <a:rPr lang="en-US" sz="2400" b="0" i="0" u="none" strike="noStrike" baseline="0" dirty="0">
                <a:solidFill>
                  <a:schemeClr val="bg1"/>
                </a:solidFill>
                <a:latin typeface="Verdana" panose="020B0604030504040204" pitchFamily="34" charset="0"/>
              </a:rPr>
              <a:t>  After seeing him, the shepherds told everyone what had happened and what the angel had said to them about this child.</a:t>
            </a:r>
            <a:br>
              <a:rPr lang="en-US" sz="2400" b="0" i="0" u="none" strike="noStrike" baseline="0" dirty="0">
                <a:solidFill>
                  <a:schemeClr val="bg1"/>
                </a:solidFill>
                <a:latin typeface="Verdana" panose="020B0604030504040204" pitchFamily="34" charset="0"/>
              </a:rPr>
            </a:b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accent4"/>
                </a:solidFill>
                <a:latin typeface="Verdana" panose="020B0604030504040204" pitchFamily="34" charset="0"/>
              </a:rPr>
              <a:t>Luke 2:28-32 NLT</a:t>
            </a:r>
            <a:br>
              <a:rPr lang="en-US" sz="2400" b="0" i="0" u="none" strike="noStrike" baseline="0" dirty="0">
                <a:solidFill>
                  <a:schemeClr val="accent4"/>
                </a:solidFill>
                <a:latin typeface="Verdana" panose="020B0604030504040204" pitchFamily="34" charset="0"/>
              </a:rPr>
            </a:br>
            <a:r>
              <a:rPr lang="en-US" sz="2400" b="0" i="0" u="none" strike="noStrike" baseline="0" dirty="0">
                <a:solidFill>
                  <a:schemeClr val="accent4"/>
                </a:solidFill>
                <a:latin typeface="Verdana" panose="020B0604030504040204" pitchFamily="34" charset="0"/>
              </a:rPr>
              <a:t>28</a:t>
            </a:r>
            <a:r>
              <a:rPr lang="en-US" sz="2400" b="0" i="0" u="none" strike="noStrike" baseline="0" dirty="0">
                <a:solidFill>
                  <a:schemeClr val="bg1"/>
                </a:solidFill>
                <a:latin typeface="Verdana" panose="020B0604030504040204" pitchFamily="34" charset="0"/>
              </a:rPr>
              <a:t>  Simeon was there. He took the child in his arms and praised God, saying,</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accent4"/>
                </a:solidFill>
                <a:latin typeface="Verdana" panose="020B0604030504040204" pitchFamily="34" charset="0"/>
              </a:rPr>
              <a:t>29</a:t>
            </a:r>
            <a:r>
              <a:rPr lang="en-US" sz="2400" b="0" i="0" u="none" strike="noStrike" baseline="0" dirty="0">
                <a:solidFill>
                  <a:schemeClr val="bg1"/>
                </a:solidFill>
                <a:latin typeface="Verdana" panose="020B0604030504040204" pitchFamily="34" charset="0"/>
              </a:rPr>
              <a:t>  “Sovereign Lord, now let your servant die in peace, as you have promised.</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accent4"/>
                </a:solidFill>
                <a:latin typeface="Verdana" panose="020B0604030504040204" pitchFamily="34" charset="0"/>
              </a:rPr>
              <a:t>30</a:t>
            </a:r>
            <a:r>
              <a:rPr lang="en-US" sz="2400" b="0" i="0" u="none" strike="noStrike" baseline="0" dirty="0">
                <a:solidFill>
                  <a:schemeClr val="bg1"/>
                </a:solidFill>
                <a:latin typeface="Verdana" panose="020B0604030504040204" pitchFamily="34" charset="0"/>
              </a:rPr>
              <a:t>  I have seen your salvation,</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accent4"/>
                </a:solidFill>
                <a:latin typeface="Verdana" panose="020B0604030504040204" pitchFamily="34" charset="0"/>
              </a:rPr>
              <a:t>31</a:t>
            </a:r>
            <a:r>
              <a:rPr lang="en-US" sz="2400" b="0" i="0" u="none" strike="noStrike" baseline="0" dirty="0">
                <a:solidFill>
                  <a:schemeClr val="bg1"/>
                </a:solidFill>
                <a:latin typeface="Verdana" panose="020B0604030504040204" pitchFamily="34" charset="0"/>
              </a:rPr>
              <a:t>  which you have prepared for all people.</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accent4"/>
                </a:solidFill>
                <a:latin typeface="Verdana" panose="020B0604030504040204" pitchFamily="34" charset="0"/>
              </a:rPr>
              <a:t>32</a:t>
            </a:r>
            <a:r>
              <a:rPr lang="en-US" sz="2400" b="0" i="0" u="none" strike="noStrike" baseline="0" dirty="0">
                <a:solidFill>
                  <a:schemeClr val="bg1"/>
                </a:solidFill>
                <a:latin typeface="Verdana" panose="020B0604030504040204" pitchFamily="34" charset="0"/>
              </a:rPr>
              <a:t>  He is a light to reveal God to the nations, and he is the glory of your people Israel!”</a:t>
            </a:r>
            <a:br>
              <a:rPr lang="en-US" sz="2400" b="0" i="0" u="none" strike="noStrike" baseline="0" dirty="0">
                <a:solidFill>
                  <a:schemeClr val="bg1"/>
                </a:solidFill>
                <a:latin typeface="Verdana" panose="020B0604030504040204" pitchFamily="34" charset="0"/>
              </a:rPr>
            </a:br>
            <a:endParaRPr lang="en-US" sz="2400" b="0" i="0" u="none" strike="noStrike" baseline="0" dirty="0">
              <a:solidFill>
                <a:schemeClr val="bg1"/>
              </a:solidFill>
              <a:latin typeface="Verdana" panose="020B0604030504040204" pitchFamily="34" charset="0"/>
            </a:endParaRPr>
          </a:p>
        </p:txBody>
      </p:sp>
    </p:spTree>
    <p:extLst>
      <p:ext uri="{BB962C8B-B14F-4D97-AF65-F5344CB8AC3E}">
        <p14:creationId xmlns:p14="http://schemas.microsoft.com/office/powerpoint/2010/main" val="2758303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A60A7-6D7F-2FD7-F9AC-602AE5B487A3}"/>
              </a:ext>
            </a:extLst>
          </p:cNvPr>
          <p:cNvSpPr>
            <a:spLocks noGrp="1"/>
          </p:cNvSpPr>
          <p:nvPr>
            <p:ph type="ctrTitle"/>
          </p:nvPr>
        </p:nvSpPr>
        <p:spPr>
          <a:xfrm>
            <a:off x="402771" y="0"/>
            <a:ext cx="11419115" cy="6858000"/>
          </a:xfrm>
          <a:solidFill>
            <a:schemeClr val="tx1"/>
          </a:solidFill>
        </p:spPr>
        <p:txBody>
          <a:bodyPr vert="horz" lIns="91440" tIns="45720" rIns="91440" bIns="45720" rtlCol="0" anchor="ctr" anchorCtr="0">
            <a:noAutofit/>
          </a:bodyPr>
          <a:lstStyle/>
          <a:p>
            <a:pPr marR="0" algn="l" rtl="0"/>
            <a:r>
              <a:rPr lang="en-US" sz="2400" b="0" i="0" u="none" strike="noStrike" baseline="0" dirty="0">
                <a:solidFill>
                  <a:schemeClr val="bg1"/>
                </a:solidFill>
                <a:latin typeface="Verdana" panose="020B0604030504040204" pitchFamily="34" charset="0"/>
              </a:rPr>
              <a:t>Silent night, holy night</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All is calm, all is bright</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Round yon Virgin, Mother and Child</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Holy Infant so tender and mild</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Sleep in heavenly peace</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Sleep in heavenly peace</a:t>
            </a:r>
            <a:br>
              <a:rPr lang="en-US" sz="2400" b="0" i="0" u="none" strike="noStrike" baseline="0" dirty="0">
                <a:solidFill>
                  <a:schemeClr val="bg1"/>
                </a:solidFill>
                <a:latin typeface="Verdana" panose="020B0604030504040204" pitchFamily="34" charset="0"/>
              </a:rPr>
            </a:b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			Silent night, holy night</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			Shepherds quake at the sight</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			Glories stream from heaven afar</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			Heavenly hosts sing Alleluia</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			Christ the Savior is born</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			Christ the Savior is born</a:t>
            </a:r>
            <a:br>
              <a:rPr lang="en-US" sz="2400" b="0" i="0" u="none" strike="noStrike" baseline="0" dirty="0">
                <a:solidFill>
                  <a:schemeClr val="bg1"/>
                </a:solidFill>
                <a:latin typeface="Verdana" panose="020B0604030504040204" pitchFamily="34" charset="0"/>
              </a:rPr>
            </a:b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						Silent night, holy night</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						Son of God, love's pure light</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						Radiant beams from Thy holy face</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						With the dawn of redeeming grace</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						Jesus Lord, at Thy birth</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						Jesus Lord, at Thy birth</a:t>
            </a:r>
          </a:p>
        </p:txBody>
      </p:sp>
    </p:spTree>
    <p:extLst>
      <p:ext uri="{BB962C8B-B14F-4D97-AF65-F5344CB8AC3E}">
        <p14:creationId xmlns:p14="http://schemas.microsoft.com/office/powerpoint/2010/main" val="1347647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A60A7-6D7F-2FD7-F9AC-602AE5B487A3}"/>
              </a:ext>
            </a:extLst>
          </p:cNvPr>
          <p:cNvSpPr>
            <a:spLocks noGrp="1"/>
          </p:cNvSpPr>
          <p:nvPr>
            <p:ph type="ctrTitle"/>
          </p:nvPr>
        </p:nvSpPr>
        <p:spPr>
          <a:xfrm>
            <a:off x="402771" y="0"/>
            <a:ext cx="11419115" cy="6858000"/>
          </a:xfrm>
          <a:solidFill>
            <a:schemeClr val="tx1"/>
          </a:solidFill>
        </p:spPr>
        <p:txBody>
          <a:bodyPr vert="horz" lIns="91440" tIns="45720" rIns="91440" bIns="45720" rtlCol="0" anchor="ctr" anchorCtr="0">
            <a:noAutofit/>
          </a:bodyPr>
          <a:lstStyle/>
          <a:p>
            <a:pPr marR="0" algn="l" rtl="0"/>
            <a:r>
              <a:rPr lang="en-US" sz="2400" b="0" i="0" u="none" strike="noStrike" baseline="0" dirty="0">
                <a:solidFill>
                  <a:schemeClr val="bg1"/>
                </a:solidFill>
                <a:latin typeface="Verdana" panose="020B0604030504040204" pitchFamily="34" charset="0"/>
              </a:rPr>
              <a:t>Silent night, holy night</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All is calm, all is bright</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Round yon Virgin, Mother and Child</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Holy Infant so tender and mild</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Sleep in heavenly peace</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Sleep in heavenly peace</a:t>
            </a:r>
            <a:br>
              <a:rPr lang="en-US" sz="2400" b="0" i="0" u="none" strike="noStrike" baseline="0" dirty="0">
                <a:solidFill>
                  <a:schemeClr val="bg1"/>
                </a:solidFill>
                <a:latin typeface="Verdana" panose="020B0604030504040204" pitchFamily="34" charset="0"/>
              </a:rPr>
            </a:b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			Silent night, holy night</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			Shepherds quake at the sight</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			Glories stream from heaven afar</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			Heavenly hosts sing Alleluia</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			Christ the Savior is born</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			Christ the Savior is born</a:t>
            </a:r>
            <a:br>
              <a:rPr lang="en-US" sz="2400" b="0" i="0" u="none" strike="noStrike" baseline="0" dirty="0">
                <a:solidFill>
                  <a:schemeClr val="bg1"/>
                </a:solidFill>
                <a:latin typeface="Verdana" panose="020B0604030504040204" pitchFamily="34" charset="0"/>
              </a:rPr>
            </a:b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						Silent night, holy night</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						Son of God, love's pure light</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						Radiant beams from Thy holy face</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						With the dawn of redeeming grace</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						Jesus Lord, at Thy birth</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						Jesus Lord, at Thy birth</a:t>
            </a:r>
          </a:p>
        </p:txBody>
      </p:sp>
    </p:spTree>
    <p:extLst>
      <p:ext uri="{BB962C8B-B14F-4D97-AF65-F5344CB8AC3E}">
        <p14:creationId xmlns:p14="http://schemas.microsoft.com/office/powerpoint/2010/main" val="3732045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992478-E859-A33F-F179-8B51401E2B67}"/>
              </a:ext>
            </a:extLst>
          </p:cNvPr>
          <p:cNvPicPr>
            <a:picLocks noChangeAspect="1"/>
          </p:cNvPicPr>
          <p:nvPr/>
        </p:nvPicPr>
        <p:blipFill rotWithShape="1">
          <a:blip r:embed="rId3">
            <a:extLst>
              <a:ext uri="{28A0092B-C50C-407E-A947-70E740481C1C}">
                <a14:useLocalDpi xmlns:a14="http://schemas.microsoft.com/office/drawing/2010/main" val="0"/>
              </a:ext>
            </a:extLst>
          </a:blip>
          <a:srcRect t="29339" b="9028"/>
          <a:stretch/>
        </p:blipFill>
        <p:spPr>
          <a:xfrm>
            <a:off x="20" y="1282"/>
            <a:ext cx="12191980" cy="6856718"/>
          </a:xfrm>
          <a:prstGeom prst="rect">
            <a:avLst/>
          </a:prstGeom>
        </p:spPr>
      </p:pic>
    </p:spTree>
    <p:extLst>
      <p:ext uri="{BB962C8B-B14F-4D97-AF65-F5344CB8AC3E}">
        <p14:creationId xmlns:p14="http://schemas.microsoft.com/office/powerpoint/2010/main" val="723484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A60A7-6D7F-2FD7-F9AC-602AE5B487A3}"/>
              </a:ext>
            </a:extLst>
          </p:cNvPr>
          <p:cNvSpPr>
            <a:spLocks noGrp="1"/>
          </p:cNvSpPr>
          <p:nvPr>
            <p:ph type="ctrTitle"/>
          </p:nvPr>
        </p:nvSpPr>
        <p:spPr>
          <a:xfrm>
            <a:off x="402771" y="0"/>
            <a:ext cx="5921829" cy="6858000"/>
          </a:xfrm>
          <a:solidFill>
            <a:schemeClr val="tx1"/>
          </a:solidFill>
        </p:spPr>
        <p:txBody>
          <a:bodyPr vert="horz" lIns="91440" tIns="45720" rIns="91440" bIns="45720" rtlCol="0" anchor="ctr" anchorCtr="0">
            <a:noAutofit/>
          </a:bodyPr>
          <a:lstStyle/>
          <a:p>
            <a:pPr marR="0" algn="l" rtl="0"/>
            <a:r>
              <a:rPr lang="en-US" sz="2400" b="0" i="0" u="none" strike="noStrike" baseline="0" dirty="0">
                <a:solidFill>
                  <a:schemeClr val="bg1"/>
                </a:solidFill>
                <a:latin typeface="Verdana" panose="020B0604030504040204" pitchFamily="34" charset="0"/>
              </a:rPr>
              <a:t>In 1816, exact date unknown, Joseph Mohr, a Roman Catholic assistant priest, created “Silent night, holy night!” as a poem in </a:t>
            </a:r>
            <a:r>
              <a:rPr lang="en-US" sz="2400" b="0" i="0" u="none" strike="noStrike" baseline="0" dirty="0" err="1">
                <a:solidFill>
                  <a:schemeClr val="bg1"/>
                </a:solidFill>
                <a:latin typeface="Verdana" panose="020B0604030504040204" pitchFamily="34" charset="0"/>
              </a:rPr>
              <a:t>Mariapfarr</a:t>
            </a:r>
            <a:r>
              <a:rPr lang="en-US" sz="2400" b="0" i="0" u="none" strike="noStrike" baseline="0" dirty="0">
                <a:solidFill>
                  <a:schemeClr val="bg1"/>
                </a:solidFill>
                <a:latin typeface="Verdana" panose="020B0604030504040204" pitchFamily="34" charset="0"/>
              </a:rPr>
              <a:t> in the </a:t>
            </a:r>
            <a:r>
              <a:rPr lang="en-US" sz="2400" b="0" i="0" u="none" strike="noStrike" baseline="0" dirty="0" err="1">
                <a:solidFill>
                  <a:schemeClr val="bg1"/>
                </a:solidFill>
                <a:latin typeface="Verdana" panose="020B0604030504040204" pitchFamily="34" charset="0"/>
              </a:rPr>
              <a:t>Lungau</a:t>
            </a:r>
            <a:r>
              <a:rPr lang="en-US" sz="2400" b="0" i="0" u="none" strike="noStrike" baseline="0" dirty="0">
                <a:solidFill>
                  <a:schemeClr val="bg1"/>
                </a:solidFill>
                <a:latin typeface="Verdana" panose="020B0604030504040204" pitchFamily="34" charset="0"/>
              </a:rPr>
              <a:t> region.</a:t>
            </a:r>
            <a:br>
              <a:rPr lang="en-US" sz="2400" b="0" i="0" u="none" strike="noStrike" baseline="0" dirty="0">
                <a:solidFill>
                  <a:schemeClr val="bg1"/>
                </a:solidFill>
                <a:latin typeface="Verdana" panose="020B0604030504040204" pitchFamily="34" charset="0"/>
              </a:rPr>
            </a:b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In 1818, Christma</a:t>
            </a:r>
            <a:r>
              <a:rPr lang="en-US" sz="2400" dirty="0">
                <a:solidFill>
                  <a:schemeClr val="bg1"/>
                </a:solidFill>
                <a:latin typeface="Verdana" panose="020B0604030504040204" pitchFamily="34" charset="0"/>
              </a:rPr>
              <a:t>s Eve, Franz </a:t>
            </a:r>
            <a:r>
              <a:rPr lang="en-US" sz="2400" dirty="0" err="1">
                <a:solidFill>
                  <a:schemeClr val="bg1"/>
                </a:solidFill>
                <a:latin typeface="Verdana" panose="020B0604030504040204" pitchFamily="34" charset="0"/>
              </a:rPr>
              <a:t>Xaver</a:t>
            </a:r>
            <a:r>
              <a:rPr lang="en-US" sz="2400" dirty="0">
                <a:solidFill>
                  <a:schemeClr val="bg1"/>
                </a:solidFill>
                <a:latin typeface="Verdana" panose="020B0604030504040204" pitchFamily="34" charset="0"/>
              </a:rPr>
              <a:t> Gruber, an organist, composes a melody for the poem. Performed as two voices with a guitar.</a:t>
            </a:r>
            <a:endParaRPr lang="en-US" sz="2400" b="0" i="0" u="none" strike="noStrike" baseline="0" dirty="0">
              <a:solidFill>
                <a:schemeClr val="bg1"/>
              </a:solidFill>
              <a:latin typeface="Verdana" panose="020B0604030504040204" pitchFamily="34" charset="0"/>
            </a:endParaRPr>
          </a:p>
        </p:txBody>
      </p:sp>
      <p:pic>
        <p:nvPicPr>
          <p:cNvPr id="4" name="Picture 3" descr="A building with a steeple in the background&#10;&#10;Description automatically generated">
            <a:extLst>
              <a:ext uri="{FF2B5EF4-FFF2-40B4-BE49-F238E27FC236}">
                <a16:creationId xmlns:a16="http://schemas.microsoft.com/office/drawing/2014/main" id="{90EF1D35-CB07-F4DE-AFDE-0BEF2AE041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4971" y="1238250"/>
            <a:ext cx="5617029" cy="4182894"/>
          </a:xfrm>
          <a:prstGeom prst="rect">
            <a:avLst/>
          </a:prstGeom>
        </p:spPr>
      </p:pic>
      <p:sp>
        <p:nvSpPr>
          <p:cNvPr id="5" name="TextBox 4">
            <a:extLst>
              <a:ext uri="{FF2B5EF4-FFF2-40B4-BE49-F238E27FC236}">
                <a16:creationId xmlns:a16="http://schemas.microsoft.com/office/drawing/2014/main" id="{F17E9AFB-FE4C-DDDA-DC30-976518ECCDC9}"/>
              </a:ext>
            </a:extLst>
          </p:cNvPr>
          <p:cNvSpPr txBox="1"/>
          <p:nvPr/>
        </p:nvSpPr>
        <p:spPr>
          <a:xfrm>
            <a:off x="6683829" y="1252190"/>
            <a:ext cx="4114800" cy="707886"/>
          </a:xfrm>
          <a:prstGeom prst="rect">
            <a:avLst/>
          </a:prstGeom>
          <a:noFill/>
        </p:spPr>
        <p:txBody>
          <a:bodyPr wrap="square" rtlCol="0">
            <a:spAutoFit/>
          </a:bodyPr>
          <a:lstStyle/>
          <a:p>
            <a:r>
              <a:rPr lang="en-US" sz="4000" dirty="0" err="1">
                <a:solidFill>
                  <a:schemeClr val="bg1"/>
                </a:solidFill>
              </a:rPr>
              <a:t>Mariapfarr</a:t>
            </a:r>
            <a:endParaRPr lang="en-US" sz="4000" dirty="0">
              <a:solidFill>
                <a:schemeClr val="bg1"/>
              </a:solidFill>
            </a:endParaRPr>
          </a:p>
        </p:txBody>
      </p:sp>
    </p:spTree>
    <p:extLst>
      <p:ext uri="{BB962C8B-B14F-4D97-AF65-F5344CB8AC3E}">
        <p14:creationId xmlns:p14="http://schemas.microsoft.com/office/powerpoint/2010/main" val="994847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54ABCE-2171-D9AE-C680-246490B1ED2E}"/>
              </a:ext>
            </a:extLst>
          </p:cNvPr>
          <p:cNvPicPr>
            <a:picLocks noChangeAspect="1"/>
          </p:cNvPicPr>
          <p:nvPr/>
        </p:nvPicPr>
        <p:blipFill>
          <a:blip r:embed="rId3"/>
          <a:stretch>
            <a:fillRect/>
          </a:stretch>
        </p:blipFill>
        <p:spPr>
          <a:xfrm>
            <a:off x="7010400" y="2000252"/>
            <a:ext cx="5181599" cy="4857749"/>
          </a:xfrm>
          <a:prstGeom prst="rect">
            <a:avLst/>
          </a:prstGeom>
        </p:spPr>
      </p:pic>
      <p:pic>
        <p:nvPicPr>
          <p:cNvPr id="13" name="Picture 12" descr="A building with a tower&#10;&#10;Description automatically generated">
            <a:extLst>
              <a:ext uri="{FF2B5EF4-FFF2-40B4-BE49-F238E27FC236}">
                <a16:creationId xmlns:a16="http://schemas.microsoft.com/office/drawing/2014/main" id="{CECF6DFF-CF63-37CF-3652-8789643068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3853543" cy="5436783"/>
          </a:xfrm>
          <a:prstGeom prst="rect">
            <a:avLst/>
          </a:prstGeom>
        </p:spPr>
      </p:pic>
      <p:sp>
        <p:nvSpPr>
          <p:cNvPr id="14" name="TextBox 13">
            <a:extLst>
              <a:ext uri="{FF2B5EF4-FFF2-40B4-BE49-F238E27FC236}">
                <a16:creationId xmlns:a16="http://schemas.microsoft.com/office/drawing/2014/main" id="{B432D32B-8D49-FD90-3F32-1BE62CA766B9}"/>
              </a:ext>
            </a:extLst>
          </p:cNvPr>
          <p:cNvSpPr txBox="1"/>
          <p:nvPr/>
        </p:nvSpPr>
        <p:spPr>
          <a:xfrm>
            <a:off x="3951515" y="194798"/>
            <a:ext cx="4963886" cy="1077218"/>
          </a:xfrm>
          <a:prstGeom prst="rect">
            <a:avLst/>
          </a:prstGeom>
          <a:noFill/>
        </p:spPr>
        <p:txBody>
          <a:bodyPr wrap="square" rtlCol="0">
            <a:spAutoFit/>
          </a:bodyPr>
          <a:lstStyle/>
          <a:p>
            <a:r>
              <a:rPr lang="en-US" sz="3200" dirty="0">
                <a:solidFill>
                  <a:schemeClr val="bg1"/>
                </a:solidFill>
              </a:rPr>
              <a:t>St. Nicholas church, 1818</a:t>
            </a:r>
          </a:p>
          <a:p>
            <a:r>
              <a:rPr lang="en-US" sz="3200" dirty="0" err="1">
                <a:solidFill>
                  <a:schemeClr val="bg1"/>
                </a:solidFill>
              </a:rPr>
              <a:t>Oberndorf</a:t>
            </a:r>
            <a:r>
              <a:rPr lang="en-US" sz="3200" dirty="0">
                <a:solidFill>
                  <a:schemeClr val="bg1"/>
                </a:solidFill>
              </a:rPr>
              <a:t>, Salzburg</a:t>
            </a:r>
          </a:p>
        </p:txBody>
      </p:sp>
      <p:sp>
        <p:nvSpPr>
          <p:cNvPr id="15" name="TextBox 14">
            <a:extLst>
              <a:ext uri="{FF2B5EF4-FFF2-40B4-BE49-F238E27FC236}">
                <a16:creationId xmlns:a16="http://schemas.microsoft.com/office/drawing/2014/main" id="{6EB3B0F3-2E57-B210-02C9-3A099077427C}"/>
              </a:ext>
            </a:extLst>
          </p:cNvPr>
          <p:cNvSpPr txBox="1"/>
          <p:nvPr/>
        </p:nvSpPr>
        <p:spPr>
          <a:xfrm>
            <a:off x="2340429" y="5498898"/>
            <a:ext cx="4963886" cy="1077218"/>
          </a:xfrm>
          <a:prstGeom prst="rect">
            <a:avLst/>
          </a:prstGeom>
          <a:noFill/>
        </p:spPr>
        <p:txBody>
          <a:bodyPr wrap="square" rtlCol="0">
            <a:spAutoFit/>
          </a:bodyPr>
          <a:lstStyle/>
          <a:p>
            <a:r>
              <a:rPr lang="en-US" sz="3200" dirty="0">
                <a:solidFill>
                  <a:schemeClr val="bg1"/>
                </a:solidFill>
              </a:rPr>
              <a:t>St. Nicholas church, Today</a:t>
            </a:r>
          </a:p>
          <a:p>
            <a:r>
              <a:rPr lang="en-US" sz="3200" dirty="0" err="1">
                <a:solidFill>
                  <a:schemeClr val="bg1"/>
                </a:solidFill>
              </a:rPr>
              <a:t>Oberndorf</a:t>
            </a:r>
            <a:r>
              <a:rPr lang="en-US" sz="3200" dirty="0">
                <a:solidFill>
                  <a:schemeClr val="bg1"/>
                </a:solidFill>
              </a:rPr>
              <a:t>, Salzburg</a:t>
            </a:r>
          </a:p>
        </p:txBody>
      </p:sp>
    </p:spTree>
    <p:extLst>
      <p:ext uri="{BB962C8B-B14F-4D97-AF65-F5344CB8AC3E}">
        <p14:creationId xmlns:p14="http://schemas.microsoft.com/office/powerpoint/2010/main" val="557474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a:extLst>
              <a:ext uri="{FF2B5EF4-FFF2-40B4-BE49-F238E27FC236}">
                <a16:creationId xmlns:a16="http://schemas.microsoft.com/office/drawing/2014/main" id="{8EA603C7-A4AE-2D74-CD74-04357DE32D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42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D188701-9A9D-CC03-EB8A-D697C6A4A4AC}"/>
              </a:ext>
            </a:extLst>
          </p:cNvPr>
          <p:cNvSpPr txBox="1"/>
          <p:nvPr/>
        </p:nvSpPr>
        <p:spPr>
          <a:xfrm>
            <a:off x="0" y="293914"/>
            <a:ext cx="12188952" cy="1015663"/>
          </a:xfrm>
          <a:prstGeom prst="rect">
            <a:avLst/>
          </a:prstGeom>
          <a:noFill/>
        </p:spPr>
        <p:txBody>
          <a:bodyPr wrap="square" rtlCol="0">
            <a:spAutoFit/>
          </a:bodyPr>
          <a:lstStyle/>
          <a:p>
            <a:pPr algn="ctr"/>
            <a:r>
              <a:rPr lang="en-US" sz="6000" b="1" dirty="0">
                <a:solidFill>
                  <a:schemeClr val="bg1"/>
                </a:solidFill>
              </a:rPr>
              <a:t>Salzburg, Austria</a:t>
            </a:r>
          </a:p>
        </p:txBody>
      </p:sp>
    </p:spTree>
    <p:extLst>
      <p:ext uri="{BB962C8B-B14F-4D97-AF65-F5344CB8AC3E}">
        <p14:creationId xmlns:p14="http://schemas.microsoft.com/office/powerpoint/2010/main" val="1179638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CC2E890-4EE8-7564-B380-DD9D7FD5820A}"/>
              </a:ext>
            </a:extLst>
          </p:cNvPr>
          <p:cNvPicPr>
            <a:picLocks noChangeAspect="1"/>
          </p:cNvPicPr>
          <p:nvPr/>
        </p:nvPicPr>
        <p:blipFill>
          <a:blip r:embed="rId3"/>
          <a:stretch>
            <a:fillRect/>
          </a:stretch>
        </p:blipFill>
        <p:spPr>
          <a:xfrm>
            <a:off x="1734891" y="0"/>
            <a:ext cx="8722217" cy="6858000"/>
          </a:xfrm>
          <a:prstGeom prst="rect">
            <a:avLst/>
          </a:prstGeom>
        </p:spPr>
      </p:pic>
    </p:spTree>
    <p:extLst>
      <p:ext uri="{BB962C8B-B14F-4D97-AF65-F5344CB8AC3E}">
        <p14:creationId xmlns:p14="http://schemas.microsoft.com/office/powerpoint/2010/main" val="3438573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10002B-AD10-9A81-CC6A-F6B0FD65525B}"/>
              </a:ext>
            </a:extLst>
          </p:cNvPr>
          <p:cNvPicPr>
            <a:picLocks noChangeAspect="1"/>
          </p:cNvPicPr>
          <p:nvPr/>
        </p:nvPicPr>
        <p:blipFill>
          <a:blip r:embed="rId3"/>
          <a:stretch>
            <a:fillRect/>
          </a:stretch>
        </p:blipFill>
        <p:spPr>
          <a:xfrm>
            <a:off x="3591622" y="0"/>
            <a:ext cx="5008756" cy="6858000"/>
          </a:xfrm>
          <a:prstGeom prst="rect">
            <a:avLst/>
          </a:prstGeom>
        </p:spPr>
      </p:pic>
    </p:spTree>
    <p:extLst>
      <p:ext uri="{BB962C8B-B14F-4D97-AF65-F5344CB8AC3E}">
        <p14:creationId xmlns:p14="http://schemas.microsoft.com/office/powerpoint/2010/main" val="1618543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A60A7-6D7F-2FD7-F9AC-602AE5B487A3}"/>
              </a:ext>
            </a:extLst>
          </p:cNvPr>
          <p:cNvSpPr>
            <a:spLocks noGrp="1"/>
          </p:cNvSpPr>
          <p:nvPr>
            <p:ph type="ctrTitle"/>
          </p:nvPr>
        </p:nvSpPr>
        <p:spPr>
          <a:xfrm>
            <a:off x="402771" y="0"/>
            <a:ext cx="11419115" cy="6858000"/>
          </a:xfrm>
          <a:solidFill>
            <a:schemeClr val="tx1"/>
          </a:solidFill>
        </p:spPr>
        <p:txBody>
          <a:bodyPr vert="horz" lIns="91440" tIns="45720" rIns="91440" bIns="45720" rtlCol="0" anchor="ctr" anchorCtr="0">
            <a:noAutofit/>
          </a:bodyPr>
          <a:lstStyle/>
          <a:p>
            <a:pPr algn="l">
              <a:lnSpc>
                <a:spcPct val="100000"/>
              </a:lnSpc>
              <a:spcBef>
                <a:spcPts val="0"/>
              </a:spcBef>
            </a:pPr>
            <a:r>
              <a:rPr lang="de-DE" sz="2400" b="0" i="0" dirty="0">
                <a:solidFill>
                  <a:schemeClr val="accent4"/>
                </a:solidFill>
                <a:effectLst/>
                <a:latin typeface="Arial" panose="020B0604020202020204" pitchFamily="34" charset="0"/>
                <a:cs typeface="Arial" panose="020B0604020202020204" pitchFamily="34" charset="0"/>
              </a:rPr>
              <a:t>1. Stille Nacht! Heilige Nacht! Alles schläft; einsam wacht Nur das traute heilige Paar. Holder Knab im lockigten Haar, Schlafe in himmlischer Ruh! Schlafe in himmlischer Ruh!</a:t>
            </a:r>
            <a:br>
              <a:rPr lang="de-DE" sz="2400" b="0" i="0" dirty="0">
                <a:solidFill>
                  <a:schemeClr val="bg1"/>
                </a:solidFill>
                <a:effectLst/>
                <a:latin typeface="Arial" panose="020B0604020202020204" pitchFamily="34" charset="0"/>
                <a:cs typeface="Arial" panose="020B0604020202020204" pitchFamily="34" charset="0"/>
              </a:rPr>
            </a:br>
            <a:r>
              <a:rPr lang="de-DE" sz="2400" b="0" i="0" dirty="0">
                <a:solidFill>
                  <a:schemeClr val="accent4"/>
                </a:solidFill>
                <a:effectLst/>
                <a:latin typeface="Arial" panose="020B0604020202020204" pitchFamily="34" charset="0"/>
                <a:cs typeface="Arial" panose="020B0604020202020204" pitchFamily="34" charset="0"/>
              </a:rPr>
              <a:t>2. Stille Nacht! Heilige Nacht! Gottes Sohn! O wie lacht Lieb´ aus deinem göttlichen Mund, Da uns schlägt die rettende Stund`. Jesus in deiner Geburt! Jesus in deiner Geburt!</a:t>
            </a:r>
            <a:br>
              <a:rPr lang="de-DE" sz="2400" b="0" i="0" dirty="0">
                <a:solidFill>
                  <a:schemeClr val="bg1"/>
                </a:solidFill>
                <a:effectLst/>
                <a:latin typeface="Arial" panose="020B0604020202020204" pitchFamily="34" charset="0"/>
                <a:cs typeface="Arial" panose="020B0604020202020204" pitchFamily="34" charset="0"/>
              </a:rPr>
            </a:br>
            <a:r>
              <a:rPr lang="de-DE" sz="2400" b="0" i="0" dirty="0">
                <a:solidFill>
                  <a:schemeClr val="bg1"/>
                </a:solidFill>
                <a:effectLst/>
                <a:latin typeface="Arial" panose="020B0604020202020204" pitchFamily="34" charset="0"/>
                <a:cs typeface="Arial" panose="020B0604020202020204" pitchFamily="34" charset="0"/>
              </a:rPr>
              <a:t>3. Stille Nacht! Heilige Nacht! Die der Welt Heil gebracht, Aus des Himmels goldenen Höhn Uns der Gnaden Fülle läßt seh´n Jesum in Menschengestalt, Jesum in Menschengestalt</a:t>
            </a:r>
            <a:br>
              <a:rPr lang="de-DE" sz="2400" b="0" i="0" dirty="0">
                <a:solidFill>
                  <a:schemeClr val="bg1"/>
                </a:solidFill>
                <a:effectLst/>
                <a:latin typeface="Arial" panose="020B0604020202020204" pitchFamily="34" charset="0"/>
                <a:cs typeface="Arial" panose="020B0604020202020204" pitchFamily="34" charset="0"/>
              </a:rPr>
            </a:br>
            <a:r>
              <a:rPr lang="de-DE" sz="2400" b="0" i="0" dirty="0">
                <a:solidFill>
                  <a:schemeClr val="bg1"/>
                </a:solidFill>
                <a:effectLst/>
                <a:latin typeface="Arial" panose="020B0604020202020204" pitchFamily="34" charset="0"/>
                <a:cs typeface="Arial" panose="020B0604020202020204" pitchFamily="34" charset="0"/>
              </a:rPr>
              <a:t>4. Stille Nacht! Heilige Nacht! Wo sich heut alle Macht Väterlicher Liebe ergoß Und als Bruder huldvoll umschloß Jesus die Völker der Welt, Jesus die Völker der Welt.</a:t>
            </a:r>
            <a:br>
              <a:rPr lang="de-DE" sz="2400" b="0" i="0" dirty="0">
                <a:solidFill>
                  <a:schemeClr val="bg1"/>
                </a:solidFill>
                <a:effectLst/>
                <a:latin typeface="Arial" panose="020B0604020202020204" pitchFamily="34" charset="0"/>
                <a:cs typeface="Arial" panose="020B0604020202020204" pitchFamily="34" charset="0"/>
              </a:rPr>
            </a:br>
            <a:r>
              <a:rPr lang="de-DE" sz="2400" b="0" i="0" dirty="0">
                <a:solidFill>
                  <a:schemeClr val="bg1"/>
                </a:solidFill>
                <a:effectLst/>
                <a:latin typeface="Arial" panose="020B0604020202020204" pitchFamily="34" charset="0"/>
                <a:cs typeface="Arial" panose="020B0604020202020204" pitchFamily="34" charset="0"/>
              </a:rPr>
              <a:t>5. Stille Nacht! Heilige Nacht! Lange schon uns bedacht, Als der Herr vom Grimme befreit, In der Väter urgrauer Zeit Aller Welt Schonung verhieß, Aller Welt Schonung verhieß.</a:t>
            </a:r>
            <a:br>
              <a:rPr lang="de-DE" sz="2400" b="0" i="0" dirty="0">
                <a:solidFill>
                  <a:schemeClr val="bg1"/>
                </a:solidFill>
                <a:effectLst/>
                <a:latin typeface="Arial" panose="020B0604020202020204" pitchFamily="34" charset="0"/>
                <a:cs typeface="Arial" panose="020B0604020202020204" pitchFamily="34" charset="0"/>
              </a:rPr>
            </a:br>
            <a:r>
              <a:rPr lang="de-DE" sz="2400" b="0" i="0" dirty="0">
                <a:solidFill>
                  <a:schemeClr val="accent4"/>
                </a:solidFill>
                <a:effectLst/>
                <a:latin typeface="Arial" panose="020B0604020202020204" pitchFamily="34" charset="0"/>
                <a:cs typeface="Arial" panose="020B0604020202020204" pitchFamily="34" charset="0"/>
              </a:rPr>
              <a:t>6. Stille Nacht! Heilige Nacht! Hirten erst kundgemacht Durch der Engel Alleluja, Tönt es laut bei Ferne und Nah: Jesus der Retter ist da! Jesus der Retter ist da!</a:t>
            </a:r>
          </a:p>
        </p:txBody>
      </p:sp>
    </p:spTree>
    <p:extLst>
      <p:ext uri="{BB962C8B-B14F-4D97-AF65-F5344CB8AC3E}">
        <p14:creationId xmlns:p14="http://schemas.microsoft.com/office/powerpoint/2010/main" val="1705411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A60A7-6D7F-2FD7-F9AC-602AE5B487A3}"/>
              </a:ext>
            </a:extLst>
          </p:cNvPr>
          <p:cNvSpPr>
            <a:spLocks noGrp="1"/>
          </p:cNvSpPr>
          <p:nvPr>
            <p:ph type="ctrTitle"/>
          </p:nvPr>
        </p:nvSpPr>
        <p:spPr>
          <a:xfrm>
            <a:off x="402771" y="0"/>
            <a:ext cx="11419115" cy="6858000"/>
          </a:xfrm>
          <a:solidFill>
            <a:schemeClr val="tx1"/>
          </a:solidFill>
        </p:spPr>
        <p:txBody>
          <a:bodyPr vert="horz" lIns="91440" tIns="45720" rIns="91440" bIns="45720" rtlCol="0" anchor="ctr" anchorCtr="0">
            <a:noAutofit/>
          </a:bodyPr>
          <a:lstStyle/>
          <a:p>
            <a:pPr marR="0" algn="l" rtl="0"/>
            <a:r>
              <a:rPr lang="en-US" sz="2400" b="0" i="0" u="none" strike="noStrike" baseline="0" dirty="0">
                <a:solidFill>
                  <a:schemeClr val="bg1"/>
                </a:solidFill>
                <a:latin typeface="Verdana" panose="020B0604030504040204" pitchFamily="34" charset="0"/>
              </a:rPr>
              <a:t>Silent night, holy night</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All is calm, all is bright</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Round yon Virgin, Mother and Child</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Holy Infant so tender and mild</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Sleep in heavenly peace</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Sleep in heavenly peace</a:t>
            </a:r>
            <a:br>
              <a:rPr lang="en-US" sz="2400" b="0" i="0" u="none" strike="noStrike" baseline="0" dirty="0">
                <a:solidFill>
                  <a:schemeClr val="bg1"/>
                </a:solidFill>
                <a:latin typeface="Verdana" panose="020B0604030504040204" pitchFamily="34" charset="0"/>
              </a:rPr>
            </a:b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			Silent night, holy night</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			Shepherds quake at the sight</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			Glories stream from heaven afar</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			Heavenly hosts sing Alleluia</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			Christ the Savior is born</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			Christ the Savior is born</a:t>
            </a:r>
            <a:br>
              <a:rPr lang="en-US" sz="2400" b="0" i="0" u="none" strike="noStrike" baseline="0" dirty="0">
                <a:solidFill>
                  <a:schemeClr val="bg1"/>
                </a:solidFill>
                <a:latin typeface="Verdana" panose="020B0604030504040204" pitchFamily="34" charset="0"/>
              </a:rPr>
            </a:b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						Silent night, holy night</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						Son of God, love's pure light</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						Radiant beams from Thy holy face</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						With the dawn of redeeming grace</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						Jesus Lord, at Thy birth</a:t>
            </a:r>
            <a:br>
              <a:rPr lang="en-US" sz="2400" b="0" i="0" u="none" strike="noStrike" baseline="0" dirty="0">
                <a:solidFill>
                  <a:schemeClr val="bg1"/>
                </a:solidFill>
                <a:latin typeface="Verdana" panose="020B0604030504040204" pitchFamily="34" charset="0"/>
              </a:rPr>
            </a:br>
            <a:r>
              <a:rPr lang="en-US" sz="2400" b="0" i="0" u="none" strike="noStrike" baseline="0" dirty="0">
                <a:solidFill>
                  <a:schemeClr val="bg1"/>
                </a:solidFill>
                <a:latin typeface="Verdana" panose="020B0604030504040204" pitchFamily="34" charset="0"/>
              </a:rPr>
              <a:t>						Jesus Lord, at Thy birth</a:t>
            </a:r>
          </a:p>
        </p:txBody>
      </p:sp>
    </p:spTree>
    <p:extLst>
      <p:ext uri="{BB962C8B-B14F-4D97-AF65-F5344CB8AC3E}">
        <p14:creationId xmlns:p14="http://schemas.microsoft.com/office/powerpoint/2010/main" val="34819027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11421</TotalTime>
  <Words>2147</Words>
  <Application>Microsoft Office PowerPoint</Application>
  <PresentationFormat>Widescreen</PresentationFormat>
  <Paragraphs>42</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Verdana</vt:lpstr>
      <vt:lpstr>Office Theme</vt:lpstr>
      <vt:lpstr>PowerPoint Presentation</vt:lpstr>
      <vt:lpstr>Silent night, holy night All is calm, all is bright Round yon Virgin, Mother and Child Holy Infant so tender and mild Sleep in heavenly peace Sleep in heavenly peace     Silent night, holy night    Shepherds quake at the sight    Glories stream from heaven afar    Heavenly hosts sing Alleluia    Christ the Savior is born    Christ the Savior is born        Silent night, holy night       Son of God, love's pure light       Radiant beams from Thy holy face       With the dawn of redeeming grace       Jesus Lord, at Thy birth       Jesus Lord, at Thy birth</vt:lpstr>
      <vt:lpstr>In 1816, exact date unknown, Joseph Mohr, a Roman Catholic assistant priest, created “Silent night, holy night!” as a poem in Mariapfarr in the Lungau region.  In 1818, Christmas Eve, Franz Xaver Gruber, an organist, composes a melody for the poem. Performed as two voices with a guitar.</vt:lpstr>
      <vt:lpstr>PowerPoint Presentation</vt:lpstr>
      <vt:lpstr>PowerPoint Presentation</vt:lpstr>
      <vt:lpstr>PowerPoint Presentation</vt:lpstr>
      <vt:lpstr>PowerPoint Presentation</vt:lpstr>
      <vt:lpstr>1. Stille Nacht! Heilige Nacht! Alles schläft; einsam wacht Nur das traute heilige Paar. Holder Knab im lockigten Haar, Schlafe in himmlischer Ruh! Schlafe in himmlischer Ruh! 2. Stille Nacht! Heilige Nacht! Gottes Sohn! O wie lacht Lieb´ aus deinem göttlichen Mund, Da uns schlägt die rettende Stund`. Jesus in deiner Geburt! Jesus in deiner Geburt! 3. Stille Nacht! Heilige Nacht! Die der Welt Heil gebracht, Aus des Himmels goldenen Höhn Uns der Gnaden Fülle läßt seh´n Jesum in Menschengestalt, Jesum in Menschengestalt 4. Stille Nacht! Heilige Nacht! Wo sich heut alle Macht Väterlicher Liebe ergoß Und als Bruder huldvoll umschloß Jesus die Völker der Welt, Jesus die Völker der Welt. 5. Stille Nacht! Heilige Nacht! Lange schon uns bedacht, Als der Herr vom Grimme befreit, In der Väter urgrauer Zeit Aller Welt Schonung verhieß, Aller Welt Schonung verhieß. 6. Stille Nacht! Heilige Nacht! Hirten erst kundgemacht Durch der Engel Alleluja, Tönt es laut bei Ferne und Nah: Jesus der Retter ist da! Jesus der Retter ist da!</vt:lpstr>
      <vt:lpstr>Silent night, holy night All is calm, all is bright Round yon Virgin, Mother and Child Holy Infant so tender and mild Sleep in heavenly peace Sleep in heavenly peace     Silent night, holy night    Shepherds quake at the sight    Glories stream from heaven afar    Heavenly hosts sing Alleluia    Christ the Savior is born    Christ the Savior is born        Silent night, holy night       Son of God, love's pure light       Radiant beams from Thy holy face       With the dawn of redeeming grace       Jesus Lord, at Thy birth       Jesus Lord, at Thy birth</vt:lpstr>
      <vt:lpstr> Silent night, holy night All is calm, all is bright Round yon Virgin, Mother and Child Holy Infant so tender and mild Sleep in heavenly peace Sleep in heavenly peace  Matthew 1:25 NLT 25  But he did not have sexual relations with her until her son was born. And Joseph named him Jesus.  Luke 2:5-7 NLT 5  He took with him Mary, to whom he was engaged, who was now expecting a child. 6  And while they were there, the time came for her baby to be born. 7  She gave birth to her firstborn son. She wrapped him snugly in strips of cloth and laid him in a manger, because there was no lodging available for them.</vt:lpstr>
      <vt:lpstr> Silent night, holy night All is calm, all is bright Round yon Virgin, Mother and Child Holy Infant so tender and mild Sleep in heavenly peace Sleep in heavenly peace  Mark 1:24 NLT 24  “Why are you interfering with us, Jesus of Nazareth? Have you come to destroy us? I know who you are—the Holy One of God!”  Matthew 11:29 NLT 29  Take my yoke upon you. Let me teach you, because I am humble and gentle at heart, and you will find rest for your souls. </vt:lpstr>
      <vt:lpstr> Silent night, holy night Shepherds quake at the sight Glories stream from heaven afar Heavenly hosts sing Alleluia Christ the Savior is born Christ the Savior is born  Luke 2:8-14 NLT 8  That night there were shepherds staying in the fields nearby, guarding their flocks of sheep. 9  Suddenly, an angel of the Lord appeared among them, and the radiance of the Lord’s glory surrounded them. They were terrified, 10  but the angel reassured them. “Don’t be afraid!” he said. “I bring you good news that will bring great joy to all people. 11  The Savior—yes, the Messiah, the Lord—has been born today in Bethlehem, the city of David! 12  And you will recognize him by this sign: You will find a baby wrapped snugly in strips of cloth, lying in a manger.” 13  Suddenly, the angel was joined by a vast host of others—the armies of heaven—praising God and saying, 14  “Glory to God in highest heaven, and peace on earth to those with whom God is pleased.”</vt:lpstr>
      <vt:lpstr> Silent night, holy night Son of God, love's pure light Radiant beams from Thy holy face With the dawn of redeeming grace Jesus Lord, at Thy birth Jesus Lord, at Thy birth  Matthew 14:33, 54 NLT 33  Then the disciples worshiped him. “You really are the Son of God!” they exclaimed. 54  The Roman officer and the other soldiers at the crucifixion were terrified by the earthquake and all that had happened. They said, “This man truly was the Son of God!”  Mark 1:11 NLT 11  And a voice from heaven said, “You are my dearly loved Son, and you bring me great joy.” </vt:lpstr>
      <vt:lpstr> Silent night, holy night Son of God, love's pure light Radiant beams from Thy holy face With the dawn of redeeming grace Jesus Lord, at Thy birth Jesus Lord, at Thy birth  John 1:4-5, 12 NLT 4  The Word gave life to everything that was created, and his life brought light to everyone. 5  The light shines in the darkness, and the darkness can never extinguish it. 12  But to all who believed him and accepted him, he gave the right to become children of God.  John 9:5 NLT 5  But while I am here in the world, I am the light of the world.” </vt:lpstr>
      <vt:lpstr> Silent night, holy night Son of God, love's pure light Radiant beams from Thy holy face With the dawn of redeeming grace Jesus Lord, at Thy birth Jesus Lord, at Thy birth  Matthew 26:26-28 NLT 26  As they were eating, Jesus took some bread and blessed it. Then he broke it in pieces and gave it to the disciples, saying, “Take this and eat it, for this is my body.” 27  And he took a cup of wine and gave thanks to God for it. He gave it to them and said, “Each of you drink from it, 28 for this is my blood, which confirms the covenant between God and his people. It is poured out as a sacrifice to forgive the sins of many.  1 Corinthians 11:25 NLT 25  In the same way, he took the cup of wine after supper, saying, “This cup is the new covenant between God and his people—an agreement confirmed with my blood. Do this in remembrance of me as often as you drink it.”</vt:lpstr>
      <vt:lpstr> Matthew 16:15 NLT 15  Then he asked them, “But who do you say I am?”    </vt:lpstr>
      <vt:lpstr> Matthew 16:15 NLT 15  Then he asked them, “But who do you say I am?” 16  Simon Peter answered, “You are the Messiah, the Son of the living God.”   </vt:lpstr>
      <vt:lpstr> Matthew 16:15 NLT 15  Then he asked them, “But who do you say I am?” 16  Simon Peter answered, “You are the Messiah, the Son of the living God.”  John 14:6 NLT 6  Jesus told him, “I am the way, the truth, and the life. No one can come to the Father except through me.  John 17:3 NLT 3  And this is the way to have eternal life—to know you, the only true God, and Jesus Christ, the one you sent to earth. </vt:lpstr>
      <vt:lpstr> Luke 2:15-17 NLT 15  When the angels had returned to heaven, the shepherds said to each other, “Let’s go to Bethlehem! Let’s see this thing that has happened, which the Lord has told us about.” 16  They hurried to the village and found Mary and Joseph. And there was the baby, lying in the manger. 17  After seeing him, the shepherds told everyone what had happened and what the angel had said to them about this child.  Luke 2:28-32 NLT 28  Simeon was there. He took the child in his arms and praised God, saying, 29  “Sovereign Lord, now let your servant die in peace, as you have promised. 30  I have seen your salvation, 31  which you have prepared for all people. 32  He is a light to reveal God to the nations, and he is the glory of your people Israel!” </vt:lpstr>
      <vt:lpstr>Silent night, holy night All is calm, all is bright Round yon Virgin, Mother and Child Holy Infant so tender and mild Sleep in heavenly peace Sleep in heavenly peace     Silent night, holy night    Shepherds quake at the sight    Glories stream from heaven afar    Heavenly hosts sing Alleluia    Christ the Savior is born    Christ the Savior is born        Silent night, holy night       Son of God, love's pure light       Radiant beams from Thy holy face       With the dawn of redeeming grace       Jesus Lord, at Thy birth       Jesus Lord, at Thy birth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Bloomfield</dc:creator>
  <cp:lastModifiedBy>Michael Bloomfield</cp:lastModifiedBy>
  <cp:revision>10</cp:revision>
  <dcterms:created xsi:type="dcterms:W3CDTF">2021-05-11T04:41:17Z</dcterms:created>
  <dcterms:modified xsi:type="dcterms:W3CDTF">2023-12-10T15:44:45Z</dcterms:modified>
</cp:coreProperties>
</file>