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74"/>
  </p:normalViewPr>
  <p:slideViewPr>
    <p:cSldViewPr snapToGrid="0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1/5/24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E9B99-D918-B65D-D23E-EA98F41AF8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“Do not be afraid…for I am with you…”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3DCDA9-282C-C7E9-579B-FCFBF8E138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Acts 18: 1 – 18a</a:t>
            </a:r>
          </a:p>
        </p:txBody>
      </p:sp>
    </p:spTree>
    <p:extLst>
      <p:ext uri="{BB962C8B-B14F-4D97-AF65-F5344CB8AC3E}">
        <p14:creationId xmlns:p14="http://schemas.microsoft.com/office/powerpoint/2010/main" val="391775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FD580F5-E7BF-4C1D-BEFD-4A4601EBA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B836880-BF75-4385-9994-9270F8ACF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6BCFBE2-C65F-42E3-A14A-5D04B9842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42CBC6-3129-244E-9DC1-054B344C6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1335" y="650888"/>
            <a:ext cx="4255007" cy="608380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/>
              <a:t>Acts 18: 1 – 18a</a:t>
            </a:r>
          </a:p>
          <a:p>
            <a:endParaRPr lang="en-US" sz="2800" dirty="0"/>
          </a:p>
          <a:p>
            <a:r>
              <a:rPr lang="en-US" sz="2800" dirty="0"/>
              <a:t>From Athens (new beginnings) to Corinth</a:t>
            </a:r>
          </a:p>
          <a:p>
            <a:r>
              <a:rPr lang="en-US" sz="2800" dirty="0"/>
              <a:t>Met and joined Aquila and Priscilla – tentmakers</a:t>
            </a:r>
          </a:p>
          <a:p>
            <a:r>
              <a:rPr lang="en-US" sz="2800" dirty="0"/>
              <a:t>Roman Emperor Claudius (40-50 ad) pushed all Jews out of Rome, so Aquila and Priscilla went from Rome to Corinth</a:t>
            </a:r>
          </a:p>
        </p:txBody>
      </p:sp>
      <p:sp>
        <p:nvSpPr>
          <p:cNvPr id="18" name="Rounded Rectangle 14">
            <a:extLst>
              <a:ext uri="{FF2B5EF4-FFF2-40B4-BE49-F238E27FC236}">
                <a16:creationId xmlns:a16="http://schemas.microsoft.com/office/drawing/2014/main" id="{38D32B90-922C-4411-A898-3F03AA80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1066164"/>
            <a:ext cx="6765949" cy="5148371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Content Placeholder 3" descr="A map of greece with black text&#10;&#10;Description automatically generated">
            <a:extLst>
              <a:ext uri="{FF2B5EF4-FFF2-40B4-BE49-F238E27FC236}">
                <a16:creationId xmlns:a16="http://schemas.microsoft.com/office/drawing/2014/main" id="{9B34D2AF-74BC-EC11-9C46-5996C0712F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7897" r="-2" b="-2"/>
          <a:stretch/>
        </p:blipFill>
        <p:spPr>
          <a:xfrm>
            <a:off x="4955339" y="1336566"/>
            <a:ext cx="6127287" cy="460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3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021597-1909-9788-B5C6-36C5CA462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05007"/>
            <a:ext cx="10820400" cy="5487165"/>
          </a:xfrm>
        </p:spPr>
        <p:txBody>
          <a:bodyPr>
            <a:normAutofit/>
          </a:bodyPr>
          <a:lstStyle/>
          <a:p>
            <a:r>
              <a:rPr lang="en-US" sz="2800" dirty="0"/>
              <a:t>V3 &amp; 4 While he made tents with Aquila and Priscilla, he went every Sabbath “trying to persuade the Jews and Greeks that Jesus is the Messiah</a:t>
            </a:r>
          </a:p>
          <a:p>
            <a:endParaRPr lang="en-US" sz="2800" dirty="0"/>
          </a:p>
          <a:p>
            <a:r>
              <a:rPr lang="en-US" sz="2800" dirty="0"/>
              <a:t>V5 &amp; 6 Silas and Timothy finally arrive from Berea and joined Paul, he focused on preaching that Jesus is the Messiah – then some of the Jews were abusive to Paul so…</a:t>
            </a:r>
          </a:p>
          <a:p>
            <a:r>
              <a:rPr lang="en-US" sz="2800" u="sng" dirty="0"/>
              <a:t>Paul shook his clothes </a:t>
            </a:r>
            <a:r>
              <a:rPr lang="en-US" sz="2800" dirty="0"/>
              <a:t>– symbolic that the dust of their presence made everyone around them dirty or equal to idol worshippers … then Paul said,</a:t>
            </a:r>
          </a:p>
          <a:p>
            <a:r>
              <a:rPr lang="en-US" sz="2800" dirty="0"/>
              <a:t>V6 “Your blood is on your own heads!” You are responsible for your choice of rejecting Jesus as the Messiah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3361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80593-CCBD-FD17-52DC-6E2891C5F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165" y="2272178"/>
            <a:ext cx="10820400" cy="4401312"/>
          </a:xfrm>
        </p:spPr>
        <p:txBody>
          <a:bodyPr>
            <a:normAutofit/>
          </a:bodyPr>
          <a:lstStyle/>
          <a:p>
            <a:r>
              <a:rPr lang="en-US" sz="3200" dirty="0"/>
              <a:t>V7 &amp; 8 = So Paul went next door to Titius Justus’ home – He was a god-fearing worshipper – a non-Jew who worshiped God.</a:t>
            </a:r>
          </a:p>
          <a:p>
            <a:endParaRPr lang="en-US" sz="3200" dirty="0"/>
          </a:p>
          <a:p>
            <a:r>
              <a:rPr lang="en-US" sz="3200" dirty="0"/>
              <a:t>Crispus (the synagogue leader) and his whole family/household believed as well as many others believed and were baptized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600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F7DB0-652D-36AF-E33F-AF525F823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35565"/>
            <a:ext cx="10820400" cy="5182365"/>
          </a:xfrm>
        </p:spPr>
        <p:txBody>
          <a:bodyPr>
            <a:normAutofit/>
          </a:bodyPr>
          <a:lstStyle/>
          <a:p>
            <a:r>
              <a:rPr lang="en-US" sz="3200" dirty="0"/>
              <a:t>V9 &amp; 10 = The Lord spoke to Paul in a vision, “Do not be afraid; keep on speaking, do not be silent. For I Am with you, no one is going to attack and harm you, because I have many people in this city.”</a:t>
            </a:r>
          </a:p>
          <a:p>
            <a:endParaRPr lang="en-US" sz="3200" dirty="0"/>
          </a:p>
          <a:p>
            <a:r>
              <a:rPr lang="en-US" sz="3200" dirty="0"/>
              <a:t>V11 = Paul stayed for 1 ½ years in Corinth teaching them the word of God</a:t>
            </a:r>
          </a:p>
          <a:p>
            <a:endParaRPr lang="en-US" sz="3200" dirty="0"/>
          </a:p>
          <a:p>
            <a:r>
              <a:rPr lang="en-US" sz="3200" dirty="0"/>
              <a:t>V12 = We meet Gallio – the Proconsul (Governor) of Achaia – trouble erupts again!</a:t>
            </a:r>
          </a:p>
        </p:txBody>
      </p:sp>
    </p:spTree>
    <p:extLst>
      <p:ext uri="{BB962C8B-B14F-4D97-AF65-F5344CB8AC3E}">
        <p14:creationId xmlns:p14="http://schemas.microsoft.com/office/powerpoint/2010/main" val="1876744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734B7-95CB-2CFA-D8EA-A25F3C30A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5052"/>
            <a:ext cx="10820400" cy="5104842"/>
          </a:xfrm>
        </p:spPr>
        <p:txBody>
          <a:bodyPr>
            <a:normAutofit/>
          </a:bodyPr>
          <a:lstStyle/>
          <a:p>
            <a:r>
              <a:rPr lang="en-US" sz="3200" dirty="0"/>
              <a:t>V12 – 16 Some of the Jews in Corinth united to attack Paul and brought him to Gallio for a judgement</a:t>
            </a:r>
          </a:p>
          <a:p>
            <a:endParaRPr lang="en-US" sz="3200" dirty="0"/>
          </a:p>
          <a:p>
            <a:r>
              <a:rPr lang="en-US" sz="3200" dirty="0"/>
              <a:t>Jews: “This man is speaking conflicts with our laws…”</a:t>
            </a:r>
          </a:p>
          <a:p>
            <a:r>
              <a:rPr lang="en-US" sz="3200" dirty="0"/>
              <a:t>Paul: before he could speak to defend himself…</a:t>
            </a:r>
          </a:p>
          <a:p>
            <a:r>
              <a:rPr lang="en-US" sz="3200" dirty="0"/>
              <a:t>Gallio: “This is not a crime against Rome…judge him yourselves!”</a:t>
            </a:r>
          </a:p>
          <a:p>
            <a:r>
              <a:rPr lang="en-US" sz="3200" dirty="0"/>
              <a:t>And Gallio kicked them out of the judgement hall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67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93FC3-61FF-F778-083B-E3E29F5F6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90388"/>
            <a:ext cx="10820400" cy="4539202"/>
          </a:xfrm>
        </p:spPr>
        <p:txBody>
          <a:bodyPr>
            <a:normAutofit/>
          </a:bodyPr>
          <a:lstStyle/>
          <a:p>
            <a:r>
              <a:rPr lang="en-US" sz="3200" dirty="0"/>
              <a:t>Then the crowd turned against Sosthenes (the new synagogue leader) and beat him up in front of Gallio</a:t>
            </a:r>
          </a:p>
          <a:p>
            <a:endParaRPr lang="en-US" sz="3200" dirty="0"/>
          </a:p>
          <a:p>
            <a:r>
              <a:rPr lang="en-US" sz="3200" dirty="0"/>
              <a:t>Gallio watched and didn’t care…</a:t>
            </a:r>
          </a:p>
          <a:p>
            <a:endParaRPr lang="en-US" sz="3200" dirty="0"/>
          </a:p>
          <a:p>
            <a:r>
              <a:rPr lang="en-US" sz="3200" dirty="0"/>
              <a:t>Paul stayed in Corinth a little longer then sailed to Syria with Priscilla and Aquila</a:t>
            </a:r>
          </a:p>
        </p:txBody>
      </p:sp>
    </p:spTree>
    <p:extLst>
      <p:ext uri="{BB962C8B-B14F-4D97-AF65-F5344CB8AC3E}">
        <p14:creationId xmlns:p14="http://schemas.microsoft.com/office/powerpoint/2010/main" val="222427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A9866-283F-4675-379C-553D2E29E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64373"/>
            <a:ext cx="10482072" cy="1293028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Let’s look at verses 9 &amp; 10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37DC-52DA-2D20-0CFC-A47D3072A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3805"/>
            <a:ext cx="10820400" cy="4024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The Lord spoke to Paul in a vision, “Do not be afraid; keep on speaking, do not be silent. For I Am with you, no one is going to attack and harm you, because I have many people in this city.”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5716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8B27-E1CE-D310-65CB-5AE6A3559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" y="1341120"/>
            <a:ext cx="11128248" cy="5254752"/>
          </a:xfrm>
        </p:spPr>
        <p:txBody>
          <a:bodyPr>
            <a:normAutofit/>
          </a:bodyPr>
          <a:lstStyle/>
          <a:p>
            <a:r>
              <a:rPr lang="en-US" sz="3200" dirty="0"/>
              <a:t>Acts 17 – we learned the Lord’s grace, mercy, and justice brings us new beginnings…</a:t>
            </a:r>
          </a:p>
          <a:p>
            <a:endParaRPr lang="en-US" sz="3200" dirty="0"/>
          </a:p>
          <a:p>
            <a:r>
              <a:rPr lang="en-US" sz="3200" dirty="0"/>
              <a:t>Acts 18 – In the midst of both painful and exciting times, He tells us:</a:t>
            </a:r>
          </a:p>
          <a:p>
            <a:pPr lvl="2"/>
            <a:r>
              <a:rPr lang="en-US" sz="3200" dirty="0"/>
              <a:t>Do not be afraid; </a:t>
            </a:r>
          </a:p>
          <a:p>
            <a:pPr lvl="2"/>
            <a:r>
              <a:rPr lang="en-US" sz="3200" dirty="0"/>
              <a:t>Keep on speaking, do not be silent. </a:t>
            </a:r>
          </a:p>
          <a:p>
            <a:pPr lvl="2"/>
            <a:r>
              <a:rPr lang="en-US" sz="3200" dirty="0"/>
              <a:t>For I Am with you, </a:t>
            </a:r>
          </a:p>
          <a:p>
            <a:pPr lvl="2"/>
            <a:r>
              <a:rPr lang="en-US" sz="3200" dirty="0"/>
              <a:t>No one is going to attack and harm you, because I …</a:t>
            </a:r>
          </a:p>
        </p:txBody>
      </p:sp>
    </p:spTree>
    <p:extLst>
      <p:ext uri="{BB962C8B-B14F-4D97-AF65-F5344CB8AC3E}">
        <p14:creationId xmlns:p14="http://schemas.microsoft.com/office/powerpoint/2010/main" val="23320446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98</TotalTime>
  <Words>545</Words>
  <Application>Microsoft Macintosh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“Do not be afraid…for I am with you…”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Let’s look at verses 9 &amp; 10 again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“Do not be afraid…for I am with you…”</dc:title>
  <dc:creator>JoAnn Smith</dc:creator>
  <cp:lastModifiedBy>JoAnn Smith</cp:lastModifiedBy>
  <cp:revision>1</cp:revision>
  <dcterms:created xsi:type="dcterms:W3CDTF">2024-01-06T05:32:47Z</dcterms:created>
  <dcterms:modified xsi:type="dcterms:W3CDTF">2024-01-06T07:11:06Z</dcterms:modified>
</cp:coreProperties>
</file>