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a:t>1/19/24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a:t>1/19/24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a:t>1/19/24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a:t>1/19/24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a:t>1/19/24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a:t>1/19/24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a:t>1/19/24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a:t>1/19/24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a:t>1/19/24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a:t>1/19/24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a:t>1/19/24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a:t>1/19/24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382D2-9399-AC24-8B69-ECC05683D158}"/>
              </a:ext>
            </a:extLst>
          </p:cNvPr>
          <p:cNvSpPr>
            <a:spLocks noGrp="1"/>
          </p:cNvSpPr>
          <p:nvPr>
            <p:ph type="ctrTitle"/>
          </p:nvPr>
        </p:nvSpPr>
        <p:spPr>
          <a:xfrm>
            <a:off x="1853184" y="2161030"/>
            <a:ext cx="6949440" cy="4244792"/>
          </a:xfrm>
        </p:spPr>
        <p:txBody>
          <a:bodyPr>
            <a:normAutofit/>
          </a:bodyPr>
          <a:lstStyle/>
          <a:p>
            <a:pPr algn="ctr"/>
            <a:r>
              <a:rPr lang="en-US" dirty="0"/>
              <a:t>“Did you receive the Holy Spirit when you believed?”</a:t>
            </a:r>
          </a:p>
        </p:txBody>
      </p:sp>
      <p:sp>
        <p:nvSpPr>
          <p:cNvPr id="3" name="Subtitle 2">
            <a:extLst>
              <a:ext uri="{FF2B5EF4-FFF2-40B4-BE49-F238E27FC236}">
                <a16:creationId xmlns:a16="http://schemas.microsoft.com/office/drawing/2014/main" id="{D07A73EA-4FA0-F225-FA64-EA518F3FCC20}"/>
              </a:ext>
            </a:extLst>
          </p:cNvPr>
          <p:cNvSpPr>
            <a:spLocks noGrp="1"/>
          </p:cNvSpPr>
          <p:nvPr>
            <p:ph type="subTitle" idx="1"/>
          </p:nvPr>
        </p:nvSpPr>
        <p:spPr>
          <a:xfrm>
            <a:off x="2692041" y="452178"/>
            <a:ext cx="5357600" cy="1160213"/>
          </a:xfrm>
        </p:spPr>
        <p:txBody>
          <a:bodyPr>
            <a:normAutofit/>
          </a:bodyPr>
          <a:lstStyle/>
          <a:p>
            <a:r>
              <a:rPr lang="en-US" sz="2800" dirty="0"/>
              <a:t>Acts 19: 1 - 7</a:t>
            </a:r>
          </a:p>
        </p:txBody>
      </p:sp>
    </p:spTree>
    <p:extLst>
      <p:ext uri="{BB962C8B-B14F-4D97-AF65-F5344CB8AC3E}">
        <p14:creationId xmlns:p14="http://schemas.microsoft.com/office/powerpoint/2010/main" val="410914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5092-F1DA-6B43-F53F-A0E069D0CA04}"/>
              </a:ext>
            </a:extLst>
          </p:cNvPr>
          <p:cNvSpPr>
            <a:spLocks noGrp="1"/>
          </p:cNvSpPr>
          <p:nvPr>
            <p:ph type="title"/>
          </p:nvPr>
        </p:nvSpPr>
        <p:spPr>
          <a:xfrm>
            <a:off x="1158240" y="393528"/>
            <a:ext cx="10046208" cy="1077229"/>
          </a:xfrm>
        </p:spPr>
        <p:txBody>
          <a:bodyPr/>
          <a:lstStyle/>
          <a:p>
            <a:pPr algn="ctr"/>
            <a:r>
              <a:rPr lang="en-US" dirty="0"/>
              <a:t>The Story:</a:t>
            </a:r>
            <a:br>
              <a:rPr lang="en-US" dirty="0"/>
            </a:br>
            <a:r>
              <a:rPr lang="en-US" dirty="0"/>
              <a:t>Acts 19: 1 - 7</a:t>
            </a:r>
          </a:p>
        </p:txBody>
      </p:sp>
      <p:sp>
        <p:nvSpPr>
          <p:cNvPr id="3" name="Content Placeholder 2">
            <a:extLst>
              <a:ext uri="{FF2B5EF4-FFF2-40B4-BE49-F238E27FC236}">
                <a16:creationId xmlns:a16="http://schemas.microsoft.com/office/drawing/2014/main" id="{3DC8A960-AB64-539F-35BC-3E59B1F3D46E}"/>
              </a:ext>
            </a:extLst>
          </p:cNvPr>
          <p:cNvSpPr>
            <a:spLocks noGrp="1"/>
          </p:cNvSpPr>
          <p:nvPr>
            <p:ph idx="1"/>
          </p:nvPr>
        </p:nvSpPr>
        <p:spPr>
          <a:xfrm>
            <a:off x="1158240" y="1755648"/>
            <a:ext cx="10046208" cy="4828032"/>
          </a:xfrm>
        </p:spPr>
        <p:txBody>
          <a:bodyPr anchor="t">
            <a:normAutofit lnSpcReduction="10000"/>
          </a:bodyPr>
          <a:lstStyle/>
          <a:p>
            <a:r>
              <a:rPr lang="en-US" sz="2800" dirty="0"/>
              <a:t>V1	Apollos goes from Ephesus to Corinth and Paul comes from Antioch/Syria to Ephesus – they miss each other!</a:t>
            </a:r>
          </a:p>
          <a:p>
            <a:r>
              <a:rPr lang="en-US" sz="2800" dirty="0"/>
              <a:t>Paul meets 12 disciples/students and asks (v2), “Did you receive the Holy Spirit when you believed?”</a:t>
            </a:r>
          </a:p>
          <a:p>
            <a:r>
              <a:rPr lang="en-US" sz="2800" dirty="0"/>
              <a:t>The 12 responded, “No, we have not even heard that there is a Holy Spirit.”</a:t>
            </a:r>
          </a:p>
          <a:p>
            <a:r>
              <a:rPr lang="en-US" sz="2800" dirty="0"/>
              <a:t>V3 	Paul asks, “By what baptism were you baptized?” They responded, “John’s baptism.”</a:t>
            </a:r>
          </a:p>
          <a:p>
            <a:endParaRPr lang="en-US" sz="2800" dirty="0"/>
          </a:p>
          <a:p>
            <a:pPr marL="0" indent="0">
              <a:buNone/>
            </a:pPr>
            <a:endParaRPr lang="en-US" sz="2800" dirty="0"/>
          </a:p>
          <a:p>
            <a:endParaRPr lang="en-US" sz="2800" dirty="0"/>
          </a:p>
        </p:txBody>
      </p:sp>
    </p:spTree>
    <p:extLst>
      <p:ext uri="{BB962C8B-B14F-4D97-AF65-F5344CB8AC3E}">
        <p14:creationId xmlns:p14="http://schemas.microsoft.com/office/powerpoint/2010/main" val="104190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BD15DA-8F19-3AC0-5A97-81CBE40945E0}"/>
              </a:ext>
            </a:extLst>
          </p:cNvPr>
          <p:cNvSpPr>
            <a:spLocks noGrp="1"/>
          </p:cNvSpPr>
          <p:nvPr>
            <p:ph idx="1"/>
          </p:nvPr>
        </p:nvSpPr>
        <p:spPr>
          <a:xfrm>
            <a:off x="1280160" y="1072896"/>
            <a:ext cx="9899904" cy="5425440"/>
          </a:xfrm>
        </p:spPr>
        <p:txBody>
          <a:bodyPr anchor="t">
            <a:normAutofit/>
          </a:bodyPr>
          <a:lstStyle/>
          <a:p>
            <a:r>
              <a:rPr lang="en-US" sz="3200" dirty="0"/>
              <a:t>V4 Paul told them to believe in the One Who came after John – Jesus</a:t>
            </a:r>
          </a:p>
          <a:p>
            <a:r>
              <a:rPr lang="en-US" sz="3200" dirty="0"/>
              <a:t>V5	They were baptized in the Name of Jesus</a:t>
            </a:r>
          </a:p>
          <a:p>
            <a:r>
              <a:rPr lang="en-US" sz="3200" dirty="0"/>
              <a:t>V6	Paul placed his hands on them, the Holy Spirit came on them and they spoke in tongues and prophesied</a:t>
            </a:r>
          </a:p>
          <a:p>
            <a:r>
              <a:rPr lang="en-US" sz="3200" dirty="0"/>
              <a:t>V7 There were 12 of them</a:t>
            </a:r>
          </a:p>
          <a:p>
            <a:endParaRPr lang="en-US" sz="2800" dirty="0"/>
          </a:p>
        </p:txBody>
      </p:sp>
    </p:spTree>
    <p:extLst>
      <p:ext uri="{BB962C8B-B14F-4D97-AF65-F5344CB8AC3E}">
        <p14:creationId xmlns:p14="http://schemas.microsoft.com/office/powerpoint/2010/main" val="3725531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A6CBA-47D6-F835-FA13-A80C8AAF2C36}"/>
              </a:ext>
            </a:extLst>
          </p:cNvPr>
          <p:cNvSpPr>
            <a:spLocks noGrp="1"/>
          </p:cNvSpPr>
          <p:nvPr>
            <p:ph type="title"/>
          </p:nvPr>
        </p:nvSpPr>
        <p:spPr>
          <a:xfrm>
            <a:off x="2599616" y="249936"/>
            <a:ext cx="7958331" cy="752520"/>
          </a:xfrm>
        </p:spPr>
        <p:txBody>
          <a:bodyPr/>
          <a:lstStyle/>
          <a:p>
            <a:pPr algn="ctr"/>
            <a:r>
              <a:rPr lang="en-US" dirty="0"/>
              <a:t>Let’s Look Closer: </a:t>
            </a:r>
          </a:p>
        </p:txBody>
      </p:sp>
      <p:sp>
        <p:nvSpPr>
          <p:cNvPr id="3" name="Content Placeholder 2">
            <a:extLst>
              <a:ext uri="{FF2B5EF4-FFF2-40B4-BE49-F238E27FC236}">
                <a16:creationId xmlns:a16="http://schemas.microsoft.com/office/drawing/2014/main" id="{ACA16D8B-0DC3-6780-2CA1-C13AF73F90E1}"/>
              </a:ext>
            </a:extLst>
          </p:cNvPr>
          <p:cNvSpPr>
            <a:spLocks noGrp="1"/>
          </p:cNvSpPr>
          <p:nvPr>
            <p:ph idx="1"/>
          </p:nvPr>
        </p:nvSpPr>
        <p:spPr>
          <a:xfrm>
            <a:off x="1024128" y="1243585"/>
            <a:ext cx="10143744" cy="5047487"/>
          </a:xfrm>
        </p:spPr>
        <p:txBody>
          <a:bodyPr anchor="t">
            <a:noAutofit/>
          </a:bodyPr>
          <a:lstStyle/>
          <a:p>
            <a:r>
              <a:rPr lang="en-US" sz="3000" dirty="0"/>
              <a:t>Paul caught that if they had not heard of the Holy Spirit then they were not baptized in the Name of the Father, Son, and Holy Spirit as Jesus commanded (Matt 28:19 – 20) </a:t>
            </a:r>
          </a:p>
          <a:p>
            <a:pPr lvl="1"/>
            <a:r>
              <a:rPr lang="en-US" sz="3000" dirty="0"/>
              <a:t>“go and make disciples (obedient followers) of all nations, baptizing them in the name of the Father and of the Son and of the Holy Spirit, teaching them to obey everything I have commanded you…and surely, I am with you always, to the very end of the age.”</a:t>
            </a:r>
          </a:p>
        </p:txBody>
      </p:sp>
    </p:spTree>
    <p:extLst>
      <p:ext uri="{BB962C8B-B14F-4D97-AF65-F5344CB8AC3E}">
        <p14:creationId xmlns:p14="http://schemas.microsoft.com/office/powerpoint/2010/main" val="2736388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DE1F2-ECF6-EA4D-5E15-7F80FF096E0B}"/>
              </a:ext>
            </a:extLst>
          </p:cNvPr>
          <p:cNvSpPr>
            <a:spLocks noGrp="1"/>
          </p:cNvSpPr>
          <p:nvPr>
            <p:ph type="title"/>
          </p:nvPr>
        </p:nvSpPr>
        <p:spPr>
          <a:xfrm>
            <a:off x="2293618" y="359664"/>
            <a:ext cx="7958331" cy="1077229"/>
          </a:xfrm>
        </p:spPr>
        <p:txBody>
          <a:bodyPr/>
          <a:lstStyle/>
          <a:p>
            <a:pPr algn="ctr"/>
            <a:r>
              <a:rPr lang="en-US" dirty="0"/>
              <a:t>John’s (Jesus’ cousin) Baptism:</a:t>
            </a:r>
          </a:p>
        </p:txBody>
      </p:sp>
      <p:sp>
        <p:nvSpPr>
          <p:cNvPr id="3" name="Content Placeholder 2">
            <a:extLst>
              <a:ext uri="{FF2B5EF4-FFF2-40B4-BE49-F238E27FC236}">
                <a16:creationId xmlns:a16="http://schemas.microsoft.com/office/drawing/2014/main" id="{B89E93BB-DF80-19B6-3CFD-F1C30ECAFBE9}"/>
              </a:ext>
            </a:extLst>
          </p:cNvPr>
          <p:cNvSpPr>
            <a:spLocks noGrp="1"/>
          </p:cNvSpPr>
          <p:nvPr>
            <p:ph idx="1"/>
          </p:nvPr>
        </p:nvSpPr>
        <p:spPr>
          <a:xfrm>
            <a:off x="1213104" y="1341120"/>
            <a:ext cx="10052304" cy="5352288"/>
          </a:xfrm>
        </p:spPr>
        <p:txBody>
          <a:bodyPr anchor="t">
            <a:normAutofit/>
          </a:bodyPr>
          <a:lstStyle/>
          <a:p>
            <a:r>
              <a:rPr lang="en-US" sz="2800" dirty="0"/>
              <a:t>John is the “last Old Testament” prophet. Luke 1: 17, “He will go on before the Lord, in the Spirit and power of Elijah… (he will ) turn the disobedient to the wisdom of righteousness … (he will) make ready a people prepared for the Lord.”</a:t>
            </a:r>
          </a:p>
          <a:p>
            <a:r>
              <a:rPr lang="en-US" sz="2800" dirty="0"/>
              <a:t>John’s message was a call to repentance – return to the practices given by Moses and a message preparing people for the coming of the Messiah (Jesus).</a:t>
            </a:r>
          </a:p>
          <a:p>
            <a:pPr marL="0" indent="0">
              <a:buNone/>
            </a:pPr>
            <a:r>
              <a:rPr lang="en-US" sz="2800" dirty="0"/>
              <a:t>	      (These believers were followers of John’s teachings)</a:t>
            </a:r>
          </a:p>
        </p:txBody>
      </p:sp>
    </p:spTree>
    <p:extLst>
      <p:ext uri="{BB962C8B-B14F-4D97-AF65-F5344CB8AC3E}">
        <p14:creationId xmlns:p14="http://schemas.microsoft.com/office/powerpoint/2010/main" val="2286925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C824C-B6BD-D881-1778-163CB4BB43FA}"/>
              </a:ext>
            </a:extLst>
          </p:cNvPr>
          <p:cNvSpPr>
            <a:spLocks noGrp="1"/>
          </p:cNvSpPr>
          <p:nvPr>
            <p:ph type="title"/>
          </p:nvPr>
        </p:nvSpPr>
        <p:spPr>
          <a:xfrm>
            <a:off x="1536192" y="269441"/>
            <a:ext cx="9033947" cy="1077229"/>
          </a:xfrm>
        </p:spPr>
        <p:txBody>
          <a:bodyPr>
            <a:normAutofit/>
          </a:bodyPr>
          <a:lstStyle/>
          <a:p>
            <a:pPr algn="ctr"/>
            <a:r>
              <a:rPr lang="en-US" dirty="0"/>
              <a:t>Water Baptism = A Physical Proclamation of Your Obedience to Jesus</a:t>
            </a:r>
          </a:p>
        </p:txBody>
      </p:sp>
      <p:sp>
        <p:nvSpPr>
          <p:cNvPr id="3" name="Content Placeholder 2">
            <a:extLst>
              <a:ext uri="{FF2B5EF4-FFF2-40B4-BE49-F238E27FC236}">
                <a16:creationId xmlns:a16="http://schemas.microsoft.com/office/drawing/2014/main" id="{7D6570B8-6B07-4EF0-E096-43B9AC0CB186}"/>
              </a:ext>
            </a:extLst>
          </p:cNvPr>
          <p:cNvSpPr>
            <a:spLocks noGrp="1"/>
          </p:cNvSpPr>
          <p:nvPr>
            <p:ph idx="1"/>
          </p:nvPr>
        </p:nvSpPr>
        <p:spPr>
          <a:xfrm>
            <a:off x="1280160" y="1553263"/>
            <a:ext cx="9826752" cy="5035296"/>
          </a:xfrm>
        </p:spPr>
        <p:txBody>
          <a:bodyPr anchor="t">
            <a:normAutofit lnSpcReduction="10000"/>
          </a:bodyPr>
          <a:lstStyle/>
          <a:p>
            <a:r>
              <a:rPr lang="en-US" sz="2800" dirty="0"/>
              <a:t>Romans 6: 3 &amp; 4 “…don’t you know that all of us who were baptized into Christ Jesus were baptized into His death? We were therefore buried with Him through baptism into death in order that, just as Christ was raised from the dead through the glory of the Father, we too may live a new life.”</a:t>
            </a:r>
          </a:p>
          <a:p>
            <a:pPr marL="0" indent="0">
              <a:buNone/>
            </a:pPr>
            <a:endParaRPr lang="en-US" sz="2800" dirty="0"/>
          </a:p>
          <a:p>
            <a:r>
              <a:rPr lang="en-US" sz="2800" dirty="0"/>
              <a:t>6: 6 “For we know that our old self was crucified with Him so that the body ruled by sin might be done away with, that we should no longer be slaves to sin.”</a:t>
            </a:r>
          </a:p>
        </p:txBody>
      </p:sp>
    </p:spTree>
    <p:extLst>
      <p:ext uri="{BB962C8B-B14F-4D97-AF65-F5344CB8AC3E}">
        <p14:creationId xmlns:p14="http://schemas.microsoft.com/office/powerpoint/2010/main" val="2241743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FCC475-6FD2-5D78-13AD-EF68D7935183}"/>
              </a:ext>
            </a:extLst>
          </p:cNvPr>
          <p:cNvSpPr>
            <a:spLocks noGrp="1"/>
          </p:cNvSpPr>
          <p:nvPr>
            <p:ph idx="1"/>
          </p:nvPr>
        </p:nvSpPr>
        <p:spPr>
          <a:xfrm>
            <a:off x="1432560" y="1328928"/>
            <a:ext cx="9326880" cy="5193792"/>
          </a:xfrm>
        </p:spPr>
        <p:txBody>
          <a:bodyPr anchor="t">
            <a:normAutofit/>
          </a:bodyPr>
          <a:lstStyle/>
          <a:p>
            <a:r>
              <a:rPr lang="en-US" sz="2800" dirty="0"/>
              <a:t>6: 10 &amp; 11 “The death He died, He died to sin once for all; but the life He lives, He lives to God… count yourselves dead to sin but alive to God in Christ Jesus.”</a:t>
            </a:r>
          </a:p>
          <a:p>
            <a:endParaRPr lang="en-US" sz="2800" dirty="0"/>
          </a:p>
          <a:p>
            <a:r>
              <a:rPr lang="en-US" sz="2800" dirty="0"/>
              <a:t>We are commanded in scriptures by Jesus to:	</a:t>
            </a:r>
          </a:p>
          <a:p>
            <a:pPr lvl="1"/>
            <a:r>
              <a:rPr lang="en-US" sz="2600" dirty="0"/>
              <a:t>Practice/Participate in Communion = I Corinthians 11</a:t>
            </a:r>
          </a:p>
          <a:p>
            <a:pPr lvl="1"/>
            <a:r>
              <a:rPr lang="en-US" sz="2600" dirty="0"/>
              <a:t>Following Jesus’ Example in Water Baptism = Matt 28</a:t>
            </a:r>
          </a:p>
        </p:txBody>
      </p:sp>
    </p:spTree>
    <p:extLst>
      <p:ext uri="{BB962C8B-B14F-4D97-AF65-F5344CB8AC3E}">
        <p14:creationId xmlns:p14="http://schemas.microsoft.com/office/powerpoint/2010/main" val="93237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4085F-E617-FE44-711E-29DEDE3B1571}"/>
              </a:ext>
            </a:extLst>
          </p:cNvPr>
          <p:cNvSpPr>
            <a:spLocks noGrp="1"/>
          </p:cNvSpPr>
          <p:nvPr>
            <p:ph type="title"/>
          </p:nvPr>
        </p:nvSpPr>
        <p:spPr>
          <a:xfrm>
            <a:off x="2611808" y="808056"/>
            <a:ext cx="8702368" cy="1093896"/>
          </a:xfrm>
        </p:spPr>
        <p:txBody>
          <a:bodyPr>
            <a:normAutofit/>
          </a:bodyPr>
          <a:lstStyle/>
          <a:p>
            <a:pPr algn="l"/>
            <a:r>
              <a:rPr lang="en-US" sz="2800" dirty="0"/>
              <a:t>V5 Upon learning this, the 12 were baptized in the Name of the Father, Son and Holy Spirit</a:t>
            </a:r>
          </a:p>
        </p:txBody>
      </p:sp>
      <p:sp>
        <p:nvSpPr>
          <p:cNvPr id="3" name="Content Placeholder 2">
            <a:extLst>
              <a:ext uri="{FF2B5EF4-FFF2-40B4-BE49-F238E27FC236}">
                <a16:creationId xmlns:a16="http://schemas.microsoft.com/office/drawing/2014/main" id="{6E0C3018-FF47-6941-DA65-10D72842D1CD}"/>
              </a:ext>
            </a:extLst>
          </p:cNvPr>
          <p:cNvSpPr>
            <a:spLocks noGrp="1"/>
          </p:cNvSpPr>
          <p:nvPr>
            <p:ph idx="1"/>
          </p:nvPr>
        </p:nvSpPr>
        <p:spPr>
          <a:xfrm>
            <a:off x="1036320" y="2303200"/>
            <a:ext cx="10082785" cy="4243904"/>
          </a:xfrm>
        </p:spPr>
        <p:txBody>
          <a:bodyPr anchor="t">
            <a:normAutofit/>
          </a:bodyPr>
          <a:lstStyle/>
          <a:p>
            <a:r>
              <a:rPr lang="en-US" sz="2800" dirty="0"/>
              <a:t>Now…back to Paul’s original question: “Did you receive the Holy Spirit when you believed?”</a:t>
            </a:r>
          </a:p>
          <a:p>
            <a:r>
              <a:rPr lang="en-US" sz="2800" dirty="0"/>
              <a:t>V6 When Paul placed his hands on them, the Holy Spirit came on them and they spoke in tongues and prophesied – this is a subsequent experience to salvation </a:t>
            </a:r>
          </a:p>
          <a:p>
            <a:r>
              <a:rPr lang="en-US" sz="2800" dirty="0"/>
              <a:t>This is your prayer language taught in the book of John (7, 14, &amp; 16), Ephesians (5), and Romans (8) – for all believers</a:t>
            </a:r>
          </a:p>
        </p:txBody>
      </p:sp>
    </p:spTree>
    <p:extLst>
      <p:ext uri="{BB962C8B-B14F-4D97-AF65-F5344CB8AC3E}">
        <p14:creationId xmlns:p14="http://schemas.microsoft.com/office/powerpoint/2010/main" val="1834787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1B0885B-D7B8-0417-15C3-0CE19EED0CE2}"/>
              </a:ext>
            </a:extLst>
          </p:cNvPr>
          <p:cNvSpPr>
            <a:spLocks noGrp="1"/>
          </p:cNvSpPr>
          <p:nvPr>
            <p:ph type="title"/>
          </p:nvPr>
        </p:nvSpPr>
        <p:spPr/>
        <p:txBody>
          <a:bodyPr>
            <a:normAutofit/>
          </a:bodyPr>
          <a:lstStyle/>
          <a:p>
            <a:pPr algn="ctr"/>
            <a:r>
              <a:rPr lang="en-US" sz="3600" dirty="0"/>
              <a:t>Did you receive the Holy Spirit when you believed?</a:t>
            </a:r>
          </a:p>
        </p:txBody>
      </p:sp>
    </p:spTree>
    <p:extLst>
      <p:ext uri="{BB962C8B-B14F-4D97-AF65-F5344CB8AC3E}">
        <p14:creationId xmlns:p14="http://schemas.microsoft.com/office/powerpoint/2010/main" val="552126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Madison</Template>
  <TotalTime>73</TotalTime>
  <Words>665</Words>
  <Application>Microsoft Macintosh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MS Shell Dlg 2</vt:lpstr>
      <vt:lpstr>Wingdings</vt:lpstr>
      <vt:lpstr>Wingdings 3</vt:lpstr>
      <vt:lpstr>Madison</vt:lpstr>
      <vt:lpstr>“Did you receive the Holy Spirit when you believed?”</vt:lpstr>
      <vt:lpstr>The Story: Acts 19: 1 - 7</vt:lpstr>
      <vt:lpstr>PowerPoint Presentation</vt:lpstr>
      <vt:lpstr>Let’s Look Closer: </vt:lpstr>
      <vt:lpstr>John’s (Jesus’ cousin) Baptism:</vt:lpstr>
      <vt:lpstr>Water Baptism = A Physical Proclamation of Your Obedience to Jesus</vt:lpstr>
      <vt:lpstr>PowerPoint Presentation</vt:lpstr>
      <vt:lpstr>V5 Upon learning this, the 12 were baptized in the Name of the Father, Son and Holy Spirit</vt:lpstr>
      <vt:lpstr>Did you receive the Holy Spirit when you believed?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 you receive the Holy Spirit when you believed?”</dc:title>
  <dc:creator>JoAnn Smith</dc:creator>
  <cp:lastModifiedBy>JoAnn Smith</cp:lastModifiedBy>
  <cp:revision>1</cp:revision>
  <dcterms:created xsi:type="dcterms:W3CDTF">2024-01-19T20:44:42Z</dcterms:created>
  <dcterms:modified xsi:type="dcterms:W3CDTF">2024-01-19T21:57:57Z</dcterms:modified>
</cp:coreProperties>
</file>