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65" r:id="rId4"/>
    <p:sldId id="260" r:id="rId5"/>
    <p:sldId id="261" r:id="rId6"/>
    <p:sldId id="263" r:id="rId7"/>
    <p:sldId id="264" r:id="rId8"/>
    <p:sldId id="275" r:id="rId9"/>
    <p:sldId id="276" r:id="rId10"/>
    <p:sldId id="266" r:id="rId11"/>
    <p:sldId id="269" r:id="rId12"/>
    <p:sldId id="262" r:id="rId13"/>
    <p:sldId id="270" r:id="rId14"/>
    <p:sldId id="268" r:id="rId15"/>
    <p:sldId id="273" r:id="rId16"/>
    <p:sldId id="277" r:id="rId17"/>
    <p:sldId id="278" r:id="rId18"/>
    <p:sldId id="25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CF1C63-E73E-41F9-ACB9-DA16B8CE85CE}" v="6" dt="2024-01-28T15:54:41.3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3022" autoAdjust="0"/>
  </p:normalViewPr>
  <p:slideViewPr>
    <p:cSldViewPr snapToGrid="0">
      <p:cViewPr varScale="1">
        <p:scale>
          <a:sx n="81" d="100"/>
          <a:sy n="81" d="100"/>
        </p:scale>
        <p:origin x="1752" y="108"/>
      </p:cViewPr>
      <p:guideLst/>
    </p:cSldViewPr>
  </p:slideViewPr>
  <p:notesTextViewPr>
    <p:cViewPr>
      <p:scale>
        <a:sx n="1" d="1"/>
        <a:sy n="1" d="1"/>
      </p:scale>
      <p:origin x="0" y="0"/>
    </p:cViewPr>
  </p:notesTextViewPr>
  <p:notesViewPr>
    <p:cSldViewPr snapToGrid="0">
      <p:cViewPr varScale="1">
        <p:scale>
          <a:sx n="85" d="100"/>
          <a:sy n="85" d="100"/>
        </p:scale>
        <p:origin x="303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Bloomfield" userId="f70212b848e07b29" providerId="LiveId" clId="{19CF1C63-E73E-41F9-ACB9-DA16B8CE85CE}"/>
    <pc:docChg chg="undo custSel addSld delSld modSld sldOrd">
      <pc:chgData name="Michael Bloomfield" userId="f70212b848e07b29" providerId="LiveId" clId="{19CF1C63-E73E-41F9-ACB9-DA16B8CE85CE}" dt="2024-01-28T15:55:26.432" v="206" actId="6549"/>
      <pc:docMkLst>
        <pc:docMk/>
      </pc:docMkLst>
      <pc:sldChg chg="modNotesTx">
        <pc:chgData name="Michael Bloomfield" userId="f70212b848e07b29" providerId="LiveId" clId="{19CF1C63-E73E-41F9-ACB9-DA16B8CE85CE}" dt="2024-01-28T15:28:48.076" v="151" actId="20577"/>
        <pc:sldMkLst>
          <pc:docMk/>
          <pc:sldMk cId="1333750465" sldId="257"/>
        </pc:sldMkLst>
      </pc:sldChg>
      <pc:sldChg chg="del">
        <pc:chgData name="Michael Bloomfield" userId="f70212b848e07b29" providerId="LiveId" clId="{19CF1C63-E73E-41F9-ACB9-DA16B8CE85CE}" dt="2024-01-28T15:45:40.724" v="185" actId="47"/>
        <pc:sldMkLst>
          <pc:docMk/>
          <pc:sldMk cId="3772388377" sldId="259"/>
        </pc:sldMkLst>
      </pc:sldChg>
      <pc:sldChg chg="modNotesTx">
        <pc:chgData name="Michael Bloomfield" userId="f70212b848e07b29" providerId="LiveId" clId="{19CF1C63-E73E-41F9-ACB9-DA16B8CE85CE}" dt="2024-01-28T15:21:46.546" v="41"/>
        <pc:sldMkLst>
          <pc:docMk/>
          <pc:sldMk cId="952511094" sldId="260"/>
        </pc:sldMkLst>
      </pc:sldChg>
      <pc:sldChg chg="modNotesTx">
        <pc:chgData name="Michael Bloomfield" userId="f70212b848e07b29" providerId="LiveId" clId="{19CF1C63-E73E-41F9-ACB9-DA16B8CE85CE}" dt="2024-01-28T15:39:20.165" v="155"/>
        <pc:sldMkLst>
          <pc:docMk/>
          <pc:sldMk cId="3447793393" sldId="261"/>
        </pc:sldMkLst>
      </pc:sldChg>
      <pc:sldChg chg="ord">
        <pc:chgData name="Michael Bloomfield" userId="f70212b848e07b29" providerId="LiveId" clId="{19CF1C63-E73E-41F9-ACB9-DA16B8CE85CE}" dt="2024-01-28T09:03:47.459" v="35"/>
        <pc:sldMkLst>
          <pc:docMk/>
          <pc:sldMk cId="2636503462" sldId="262"/>
        </pc:sldMkLst>
      </pc:sldChg>
      <pc:sldChg chg="modSp mod modNotesTx">
        <pc:chgData name="Michael Bloomfield" userId="f70212b848e07b29" providerId="LiveId" clId="{19CF1C63-E73E-41F9-ACB9-DA16B8CE85CE}" dt="2024-01-28T15:40:46.232" v="156"/>
        <pc:sldMkLst>
          <pc:docMk/>
          <pc:sldMk cId="2577435926" sldId="264"/>
        </pc:sldMkLst>
        <pc:spChg chg="mod">
          <ac:chgData name="Michael Bloomfield" userId="f70212b848e07b29" providerId="LiveId" clId="{19CF1C63-E73E-41F9-ACB9-DA16B8CE85CE}" dt="2024-01-28T09:09:14.074" v="40" actId="14100"/>
          <ac:spMkLst>
            <pc:docMk/>
            <pc:sldMk cId="2577435926" sldId="264"/>
            <ac:spMk id="2" creationId="{B918332F-7EA8-955F-C43C-54ED9D43D679}"/>
          </ac:spMkLst>
        </pc:spChg>
      </pc:sldChg>
      <pc:sldChg chg="ord">
        <pc:chgData name="Michael Bloomfield" userId="f70212b848e07b29" providerId="LiveId" clId="{19CF1C63-E73E-41F9-ACB9-DA16B8CE85CE}" dt="2024-01-28T09:04:11.901" v="39"/>
        <pc:sldMkLst>
          <pc:docMk/>
          <pc:sldMk cId="779120210" sldId="265"/>
        </pc:sldMkLst>
      </pc:sldChg>
      <pc:sldChg chg="modSp mod">
        <pc:chgData name="Michael Bloomfield" userId="f70212b848e07b29" providerId="LiveId" clId="{19CF1C63-E73E-41F9-ACB9-DA16B8CE85CE}" dt="2024-01-28T08:55:30.336" v="4" actId="20577"/>
        <pc:sldMkLst>
          <pc:docMk/>
          <pc:sldMk cId="148392068" sldId="268"/>
        </pc:sldMkLst>
        <pc:spChg chg="mod">
          <ac:chgData name="Michael Bloomfield" userId="f70212b848e07b29" providerId="LiveId" clId="{19CF1C63-E73E-41F9-ACB9-DA16B8CE85CE}" dt="2024-01-28T08:55:30.336" v="4" actId="20577"/>
          <ac:spMkLst>
            <pc:docMk/>
            <pc:sldMk cId="148392068" sldId="268"/>
            <ac:spMk id="3" creationId="{14BA8180-5199-D449-9AFC-9B61CD81F58E}"/>
          </ac:spMkLst>
        </pc:spChg>
      </pc:sldChg>
      <pc:sldChg chg="addSp delSp mod modNotesTx">
        <pc:chgData name="Michael Bloomfield" userId="f70212b848e07b29" providerId="LiveId" clId="{19CF1C63-E73E-41F9-ACB9-DA16B8CE85CE}" dt="2024-01-28T15:22:28.394" v="44"/>
        <pc:sldMkLst>
          <pc:docMk/>
          <pc:sldMk cId="1690834477" sldId="270"/>
        </pc:sldMkLst>
        <pc:spChg chg="add del">
          <ac:chgData name="Michael Bloomfield" userId="f70212b848e07b29" providerId="LiveId" clId="{19CF1C63-E73E-41F9-ACB9-DA16B8CE85CE}" dt="2024-01-28T15:22:26.722" v="43" actId="22"/>
          <ac:spMkLst>
            <pc:docMk/>
            <pc:sldMk cId="1690834477" sldId="270"/>
            <ac:spMk id="4" creationId="{8081B532-08B4-E993-3DE3-6F9D29EB2B8E}"/>
          </ac:spMkLst>
        </pc:spChg>
      </pc:sldChg>
      <pc:sldChg chg="del">
        <pc:chgData name="Michael Bloomfield" userId="f70212b848e07b29" providerId="LiveId" clId="{19CF1C63-E73E-41F9-ACB9-DA16B8CE85CE}" dt="2024-01-28T09:03:55.504" v="37" actId="47"/>
        <pc:sldMkLst>
          <pc:docMk/>
          <pc:sldMk cId="2714465882" sldId="271"/>
        </pc:sldMkLst>
      </pc:sldChg>
      <pc:sldChg chg="del">
        <pc:chgData name="Michael Bloomfield" userId="f70212b848e07b29" providerId="LiveId" clId="{19CF1C63-E73E-41F9-ACB9-DA16B8CE85CE}" dt="2024-01-28T09:03:50.960" v="36" actId="47"/>
        <pc:sldMkLst>
          <pc:docMk/>
          <pc:sldMk cId="1597051551" sldId="272"/>
        </pc:sldMkLst>
      </pc:sldChg>
      <pc:sldChg chg="modSp mod">
        <pc:chgData name="Michael Bloomfield" userId="f70212b848e07b29" providerId="LiveId" clId="{19CF1C63-E73E-41F9-ACB9-DA16B8CE85CE}" dt="2024-01-28T08:55:41.534" v="32" actId="20577"/>
        <pc:sldMkLst>
          <pc:docMk/>
          <pc:sldMk cId="3048436127" sldId="273"/>
        </pc:sldMkLst>
        <pc:spChg chg="mod">
          <ac:chgData name="Michael Bloomfield" userId="f70212b848e07b29" providerId="LiveId" clId="{19CF1C63-E73E-41F9-ACB9-DA16B8CE85CE}" dt="2024-01-28T08:55:41.534" v="32" actId="20577"/>
          <ac:spMkLst>
            <pc:docMk/>
            <pc:sldMk cId="3048436127" sldId="273"/>
            <ac:spMk id="3" creationId="{14BA8180-5199-D449-9AFC-9B61CD81F58E}"/>
          </ac:spMkLst>
        </pc:spChg>
      </pc:sldChg>
      <pc:sldChg chg="add del">
        <pc:chgData name="Michael Bloomfield" userId="f70212b848e07b29" providerId="LiveId" clId="{19CF1C63-E73E-41F9-ACB9-DA16B8CE85CE}" dt="2024-01-28T15:46:43.413" v="186" actId="47"/>
        <pc:sldMkLst>
          <pc:docMk/>
          <pc:sldMk cId="1640694849" sldId="274"/>
        </pc:sldMkLst>
      </pc:sldChg>
      <pc:sldChg chg="modSp add mod">
        <pc:chgData name="Michael Bloomfield" userId="f70212b848e07b29" providerId="LiveId" clId="{19CF1C63-E73E-41F9-ACB9-DA16B8CE85CE}" dt="2024-01-28T15:45:14.767" v="184" actId="20577"/>
        <pc:sldMkLst>
          <pc:docMk/>
          <pc:sldMk cId="3155727876" sldId="275"/>
        </pc:sldMkLst>
        <pc:spChg chg="mod">
          <ac:chgData name="Michael Bloomfield" userId="f70212b848e07b29" providerId="LiveId" clId="{19CF1C63-E73E-41F9-ACB9-DA16B8CE85CE}" dt="2024-01-28T15:45:14.767" v="184" actId="20577"/>
          <ac:spMkLst>
            <pc:docMk/>
            <pc:sldMk cId="3155727876" sldId="275"/>
            <ac:spMk id="2" creationId="{B918332F-7EA8-955F-C43C-54ED9D43D679}"/>
          </ac:spMkLst>
        </pc:spChg>
      </pc:sldChg>
      <pc:sldChg chg="modSp add mod">
        <pc:chgData name="Michael Bloomfield" userId="f70212b848e07b29" providerId="LiveId" clId="{19CF1C63-E73E-41F9-ACB9-DA16B8CE85CE}" dt="2024-01-28T15:44:40.689" v="170" actId="207"/>
        <pc:sldMkLst>
          <pc:docMk/>
          <pc:sldMk cId="2204398445" sldId="276"/>
        </pc:sldMkLst>
        <pc:spChg chg="mod">
          <ac:chgData name="Michael Bloomfield" userId="f70212b848e07b29" providerId="LiveId" clId="{19CF1C63-E73E-41F9-ACB9-DA16B8CE85CE}" dt="2024-01-28T15:44:40.689" v="170" actId="207"/>
          <ac:spMkLst>
            <pc:docMk/>
            <pc:sldMk cId="2204398445" sldId="276"/>
            <ac:spMk id="2" creationId="{B918332F-7EA8-955F-C43C-54ED9D43D679}"/>
          </ac:spMkLst>
        </pc:spChg>
      </pc:sldChg>
      <pc:sldChg chg="modSp add mod modNotesTx">
        <pc:chgData name="Michael Bloomfield" userId="f70212b848e07b29" providerId="LiveId" clId="{19CF1C63-E73E-41F9-ACB9-DA16B8CE85CE}" dt="2024-01-28T15:55:26.432" v="206" actId="6549"/>
        <pc:sldMkLst>
          <pc:docMk/>
          <pc:sldMk cId="2782725245" sldId="277"/>
        </pc:sldMkLst>
        <pc:spChg chg="mod">
          <ac:chgData name="Michael Bloomfield" userId="f70212b848e07b29" providerId="LiveId" clId="{19CF1C63-E73E-41F9-ACB9-DA16B8CE85CE}" dt="2024-01-28T15:54:37.348" v="198" actId="207"/>
          <ac:spMkLst>
            <pc:docMk/>
            <pc:sldMk cId="2782725245" sldId="277"/>
            <ac:spMk id="2" creationId="{B918332F-7EA8-955F-C43C-54ED9D43D679}"/>
          </ac:spMkLst>
        </pc:spChg>
      </pc:sldChg>
      <pc:sldChg chg="modSp add mod modNotesTx">
        <pc:chgData name="Michael Bloomfield" userId="f70212b848e07b29" providerId="LiveId" clId="{19CF1C63-E73E-41F9-ACB9-DA16B8CE85CE}" dt="2024-01-28T15:55:22.904" v="205" actId="6549"/>
        <pc:sldMkLst>
          <pc:docMk/>
          <pc:sldMk cId="2818190295" sldId="278"/>
        </pc:sldMkLst>
        <pc:spChg chg="mod">
          <ac:chgData name="Michael Bloomfield" userId="f70212b848e07b29" providerId="LiveId" clId="{19CF1C63-E73E-41F9-ACB9-DA16B8CE85CE}" dt="2024-01-28T15:55:19.973" v="204" actId="207"/>
          <ac:spMkLst>
            <pc:docMk/>
            <pc:sldMk cId="2818190295" sldId="278"/>
            <ac:spMk id="2" creationId="{B918332F-7EA8-955F-C43C-54ED9D43D67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4BB2C-468A-4E11-A216-F488E6B6450D}" type="datetimeFigureOut">
              <a:rPr lang="en-US" smtClean="0"/>
              <a:t>1/28/2024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61258C-43C5-4986-BC23-684B96F7F522}" type="slidenum">
              <a:rPr lang="en-US" smtClean="0"/>
              <a:t>‹#›</a:t>
            </a:fld>
            <a:endParaRPr lang="en-US"/>
          </a:p>
        </p:txBody>
      </p:sp>
    </p:spTree>
    <p:extLst>
      <p:ext uri="{BB962C8B-B14F-4D97-AF65-F5344CB8AC3E}">
        <p14:creationId xmlns:p14="http://schemas.microsoft.com/office/powerpoint/2010/main" val="120849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Holy, Love, </a:t>
            </a:r>
            <a:r>
              <a:rPr lang="en-US" dirty="0" err="1"/>
              <a:t>Omniscienct</a:t>
            </a:r>
            <a:r>
              <a:rPr lang="en-US" dirty="0"/>
              <a:t>, Omnipotent, Omnipresent, Immutable. He is also a Creator</a:t>
            </a:r>
          </a:p>
        </p:txBody>
      </p:sp>
      <p:sp>
        <p:nvSpPr>
          <p:cNvPr id="4" name="Slide Number Placeholder 3"/>
          <p:cNvSpPr>
            <a:spLocks noGrp="1"/>
          </p:cNvSpPr>
          <p:nvPr>
            <p:ph type="sldNum" sz="quarter" idx="5"/>
          </p:nvPr>
        </p:nvSpPr>
        <p:spPr/>
        <p:txBody>
          <a:bodyPr/>
          <a:lstStyle/>
          <a:p>
            <a:fld id="{7261258C-43C5-4986-BC23-684B96F7F522}" type="slidenum">
              <a:rPr lang="en-US" smtClean="0"/>
              <a:t>2</a:t>
            </a:fld>
            <a:endParaRPr lang="en-US"/>
          </a:p>
        </p:txBody>
      </p:sp>
    </p:spTree>
    <p:extLst>
      <p:ext uri="{BB962C8B-B14F-4D97-AF65-F5344CB8AC3E}">
        <p14:creationId xmlns:p14="http://schemas.microsoft.com/office/powerpoint/2010/main" val="21721880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61258C-43C5-4986-BC23-684B96F7F522}" type="slidenum">
              <a:rPr lang="en-US" smtClean="0"/>
              <a:t>16</a:t>
            </a:fld>
            <a:endParaRPr lang="en-US"/>
          </a:p>
        </p:txBody>
      </p:sp>
    </p:spTree>
    <p:extLst>
      <p:ext uri="{BB962C8B-B14F-4D97-AF65-F5344CB8AC3E}">
        <p14:creationId xmlns:p14="http://schemas.microsoft.com/office/powerpoint/2010/main" val="39088821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61258C-43C5-4986-BC23-684B96F7F522}" type="slidenum">
              <a:rPr lang="en-US" smtClean="0"/>
              <a:t>17</a:t>
            </a:fld>
            <a:endParaRPr lang="en-US"/>
          </a:p>
        </p:txBody>
      </p:sp>
    </p:spTree>
    <p:extLst>
      <p:ext uri="{BB962C8B-B14F-4D97-AF65-F5344CB8AC3E}">
        <p14:creationId xmlns:p14="http://schemas.microsoft.com/office/powerpoint/2010/main" val="2471784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61258C-43C5-4986-BC23-684B96F7F522}" type="slidenum">
              <a:rPr lang="en-US" smtClean="0"/>
              <a:t>4</a:t>
            </a:fld>
            <a:endParaRPr lang="en-US"/>
          </a:p>
        </p:txBody>
      </p:sp>
    </p:spTree>
    <p:extLst>
      <p:ext uri="{BB962C8B-B14F-4D97-AF65-F5344CB8AC3E}">
        <p14:creationId xmlns:p14="http://schemas.microsoft.com/office/powerpoint/2010/main" val="1007492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Psalm 148 calls out to the natural world to sing a song of praise to God, who created all that we see. When we look around at the natural world, we see the beauty of creation and are moved to praise God for 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are amazed by the seas and waterways and all that are in them. We are enchanted by the flowers and trees which are clothed by you. We are awed by all the animals you created. For the beauty of the earth, the mountains and valleys, the sun and the moon – we give you praise.</a:t>
            </a:r>
          </a:p>
          <a:p>
            <a:endParaRPr lang="en-US" dirty="0"/>
          </a:p>
        </p:txBody>
      </p:sp>
      <p:sp>
        <p:nvSpPr>
          <p:cNvPr id="4" name="Slide Number Placeholder 3"/>
          <p:cNvSpPr>
            <a:spLocks noGrp="1"/>
          </p:cNvSpPr>
          <p:nvPr>
            <p:ph type="sldNum" sz="quarter" idx="5"/>
          </p:nvPr>
        </p:nvSpPr>
        <p:spPr/>
        <p:txBody>
          <a:bodyPr/>
          <a:lstStyle/>
          <a:p>
            <a:fld id="{7261258C-43C5-4986-BC23-684B96F7F522}" type="slidenum">
              <a:rPr lang="en-US" smtClean="0"/>
              <a:t>5</a:t>
            </a:fld>
            <a:endParaRPr lang="en-US"/>
          </a:p>
        </p:txBody>
      </p:sp>
    </p:spTree>
    <p:extLst>
      <p:ext uri="{BB962C8B-B14F-4D97-AF65-F5344CB8AC3E}">
        <p14:creationId xmlns:p14="http://schemas.microsoft.com/office/powerpoint/2010/main" val="1732964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61258C-43C5-4986-BC23-684B96F7F522}" type="slidenum">
              <a:rPr lang="en-US" smtClean="0"/>
              <a:t>6</a:t>
            </a:fld>
            <a:endParaRPr lang="en-US"/>
          </a:p>
        </p:txBody>
      </p:sp>
    </p:spTree>
    <p:extLst>
      <p:ext uri="{BB962C8B-B14F-4D97-AF65-F5344CB8AC3E}">
        <p14:creationId xmlns:p14="http://schemas.microsoft.com/office/powerpoint/2010/main" val="2627608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reading Genesis, we clearly see God's authority over creation, as this book in the Bible clearly describes how "the universe was formed at God's command." It's important to remember that nothing in nature, or any creation for that matter, would exist if God didn't command it to be so.</a:t>
            </a:r>
          </a:p>
        </p:txBody>
      </p:sp>
      <p:sp>
        <p:nvSpPr>
          <p:cNvPr id="4" name="Slide Number Placeholder 3"/>
          <p:cNvSpPr>
            <a:spLocks noGrp="1"/>
          </p:cNvSpPr>
          <p:nvPr>
            <p:ph type="sldNum" sz="quarter" idx="5"/>
          </p:nvPr>
        </p:nvSpPr>
        <p:spPr/>
        <p:txBody>
          <a:bodyPr/>
          <a:lstStyle/>
          <a:p>
            <a:fld id="{7261258C-43C5-4986-BC23-684B96F7F522}" type="slidenum">
              <a:rPr lang="en-US" smtClean="0"/>
              <a:t>7</a:t>
            </a:fld>
            <a:endParaRPr lang="en-US"/>
          </a:p>
        </p:txBody>
      </p:sp>
    </p:spTree>
    <p:extLst>
      <p:ext uri="{BB962C8B-B14F-4D97-AF65-F5344CB8AC3E}">
        <p14:creationId xmlns:p14="http://schemas.microsoft.com/office/powerpoint/2010/main" val="1755621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61258C-43C5-4986-BC23-684B96F7F522}" type="slidenum">
              <a:rPr lang="en-US" smtClean="0"/>
              <a:t>8</a:t>
            </a:fld>
            <a:endParaRPr lang="en-US"/>
          </a:p>
        </p:txBody>
      </p:sp>
    </p:spTree>
    <p:extLst>
      <p:ext uri="{BB962C8B-B14F-4D97-AF65-F5344CB8AC3E}">
        <p14:creationId xmlns:p14="http://schemas.microsoft.com/office/powerpoint/2010/main" val="25048247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61258C-43C5-4986-BC23-684B96F7F522}" type="slidenum">
              <a:rPr lang="en-US" smtClean="0"/>
              <a:t>9</a:t>
            </a:fld>
            <a:endParaRPr lang="en-US"/>
          </a:p>
        </p:txBody>
      </p:sp>
    </p:spTree>
    <p:extLst>
      <p:ext uri="{BB962C8B-B14F-4D97-AF65-F5344CB8AC3E}">
        <p14:creationId xmlns:p14="http://schemas.microsoft.com/office/powerpoint/2010/main" val="29672341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61258C-43C5-4986-BC23-684B96F7F522}" type="slidenum">
              <a:rPr lang="en-US" smtClean="0"/>
              <a:t>10</a:t>
            </a:fld>
            <a:endParaRPr lang="en-US"/>
          </a:p>
        </p:txBody>
      </p:sp>
    </p:spTree>
    <p:extLst>
      <p:ext uri="{BB962C8B-B14F-4D97-AF65-F5344CB8AC3E}">
        <p14:creationId xmlns:p14="http://schemas.microsoft.com/office/powerpoint/2010/main" val="21029613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 has made everything beautiful in its time. He has also set eternity in the human heart; yet no one can fathom what God has done from beginning to end."</a:t>
            </a:r>
          </a:p>
        </p:txBody>
      </p:sp>
      <p:sp>
        <p:nvSpPr>
          <p:cNvPr id="4" name="Slide Number Placeholder 3"/>
          <p:cNvSpPr>
            <a:spLocks noGrp="1"/>
          </p:cNvSpPr>
          <p:nvPr>
            <p:ph type="sldNum" sz="quarter" idx="5"/>
          </p:nvPr>
        </p:nvSpPr>
        <p:spPr/>
        <p:txBody>
          <a:bodyPr/>
          <a:lstStyle/>
          <a:p>
            <a:fld id="{7261258C-43C5-4986-BC23-684B96F7F522}" type="slidenum">
              <a:rPr lang="en-US" smtClean="0"/>
              <a:t>13</a:t>
            </a:fld>
            <a:endParaRPr lang="en-US"/>
          </a:p>
        </p:txBody>
      </p:sp>
    </p:spTree>
    <p:extLst>
      <p:ext uri="{BB962C8B-B14F-4D97-AF65-F5344CB8AC3E}">
        <p14:creationId xmlns:p14="http://schemas.microsoft.com/office/powerpoint/2010/main" val="2434790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DC65C-36BF-B65C-6C3C-0A9FC0E2BD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F0E254C-C34C-A698-B9AC-46CDEF5905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9E08874-687D-ABEB-43E1-F4655FD9956C}"/>
              </a:ext>
            </a:extLst>
          </p:cNvPr>
          <p:cNvSpPr>
            <a:spLocks noGrp="1"/>
          </p:cNvSpPr>
          <p:nvPr>
            <p:ph type="dt" sz="half" idx="10"/>
          </p:nvPr>
        </p:nvSpPr>
        <p:spPr/>
        <p:txBody>
          <a:bodyPr/>
          <a:lstStyle/>
          <a:p>
            <a:fld id="{8CE32CDA-0F78-4D5A-8343-A97EFBC158E3}" type="datetimeFigureOut">
              <a:rPr lang="en-US" smtClean="0"/>
              <a:t>1/27/2024</a:t>
            </a:fld>
            <a:endParaRPr lang="en-US"/>
          </a:p>
        </p:txBody>
      </p:sp>
      <p:sp>
        <p:nvSpPr>
          <p:cNvPr id="5" name="Footer Placeholder 4">
            <a:extLst>
              <a:ext uri="{FF2B5EF4-FFF2-40B4-BE49-F238E27FC236}">
                <a16:creationId xmlns:a16="http://schemas.microsoft.com/office/drawing/2014/main" id="{F334629E-F5F7-D8CB-49C2-285D85447D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C71BFF-92BC-00F5-477B-816C200403BC}"/>
              </a:ext>
            </a:extLst>
          </p:cNvPr>
          <p:cNvSpPr>
            <a:spLocks noGrp="1"/>
          </p:cNvSpPr>
          <p:nvPr>
            <p:ph type="sldNum" sz="quarter" idx="12"/>
          </p:nvPr>
        </p:nvSpPr>
        <p:spPr/>
        <p:txBody>
          <a:bodyPr/>
          <a:lstStyle/>
          <a:p>
            <a:fld id="{9C636D25-FAC2-418A-A5D3-38F52C5AE371}" type="slidenum">
              <a:rPr lang="en-US" smtClean="0"/>
              <a:t>‹#›</a:t>
            </a:fld>
            <a:endParaRPr lang="en-US"/>
          </a:p>
        </p:txBody>
      </p:sp>
    </p:spTree>
    <p:extLst>
      <p:ext uri="{BB962C8B-B14F-4D97-AF65-F5344CB8AC3E}">
        <p14:creationId xmlns:p14="http://schemas.microsoft.com/office/powerpoint/2010/main" val="3682220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61E7A-5BB3-2356-55DA-2E1486E68A0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13AC8A8-B40C-8839-CE7E-19F23F4D0A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B587D8-41BC-C15C-6D60-F6B69F944012}"/>
              </a:ext>
            </a:extLst>
          </p:cNvPr>
          <p:cNvSpPr>
            <a:spLocks noGrp="1"/>
          </p:cNvSpPr>
          <p:nvPr>
            <p:ph type="dt" sz="half" idx="10"/>
          </p:nvPr>
        </p:nvSpPr>
        <p:spPr/>
        <p:txBody>
          <a:bodyPr/>
          <a:lstStyle/>
          <a:p>
            <a:fld id="{8CE32CDA-0F78-4D5A-8343-A97EFBC158E3}" type="datetimeFigureOut">
              <a:rPr lang="en-US" smtClean="0"/>
              <a:t>1/27/2024</a:t>
            </a:fld>
            <a:endParaRPr lang="en-US"/>
          </a:p>
        </p:txBody>
      </p:sp>
      <p:sp>
        <p:nvSpPr>
          <p:cNvPr id="5" name="Footer Placeholder 4">
            <a:extLst>
              <a:ext uri="{FF2B5EF4-FFF2-40B4-BE49-F238E27FC236}">
                <a16:creationId xmlns:a16="http://schemas.microsoft.com/office/drawing/2014/main" id="{FC5F13EF-7DC3-DBC3-6CA8-4D95AA8256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693F58-D4BD-AA5B-0DC6-3F104738DAD4}"/>
              </a:ext>
            </a:extLst>
          </p:cNvPr>
          <p:cNvSpPr>
            <a:spLocks noGrp="1"/>
          </p:cNvSpPr>
          <p:nvPr>
            <p:ph type="sldNum" sz="quarter" idx="12"/>
          </p:nvPr>
        </p:nvSpPr>
        <p:spPr/>
        <p:txBody>
          <a:bodyPr/>
          <a:lstStyle/>
          <a:p>
            <a:fld id="{9C636D25-FAC2-418A-A5D3-38F52C5AE371}" type="slidenum">
              <a:rPr lang="en-US" smtClean="0"/>
              <a:t>‹#›</a:t>
            </a:fld>
            <a:endParaRPr lang="en-US"/>
          </a:p>
        </p:txBody>
      </p:sp>
    </p:spTree>
    <p:extLst>
      <p:ext uri="{BB962C8B-B14F-4D97-AF65-F5344CB8AC3E}">
        <p14:creationId xmlns:p14="http://schemas.microsoft.com/office/powerpoint/2010/main" val="1483605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BD7E5D-38CB-15D5-F7E9-F181D07599D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7FFAA4-70C5-6731-10C0-7A51BF71CA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768495-9CE6-8931-11C2-DBA022F7BCFD}"/>
              </a:ext>
            </a:extLst>
          </p:cNvPr>
          <p:cNvSpPr>
            <a:spLocks noGrp="1"/>
          </p:cNvSpPr>
          <p:nvPr>
            <p:ph type="dt" sz="half" idx="10"/>
          </p:nvPr>
        </p:nvSpPr>
        <p:spPr/>
        <p:txBody>
          <a:bodyPr/>
          <a:lstStyle/>
          <a:p>
            <a:fld id="{8CE32CDA-0F78-4D5A-8343-A97EFBC158E3}" type="datetimeFigureOut">
              <a:rPr lang="en-US" smtClean="0"/>
              <a:t>1/27/2024</a:t>
            </a:fld>
            <a:endParaRPr lang="en-US"/>
          </a:p>
        </p:txBody>
      </p:sp>
      <p:sp>
        <p:nvSpPr>
          <p:cNvPr id="5" name="Footer Placeholder 4">
            <a:extLst>
              <a:ext uri="{FF2B5EF4-FFF2-40B4-BE49-F238E27FC236}">
                <a16:creationId xmlns:a16="http://schemas.microsoft.com/office/drawing/2014/main" id="{3B63A2E4-0F1B-23FC-F261-C33877D085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2B8149-613F-D2F4-8A37-8D966838C572}"/>
              </a:ext>
            </a:extLst>
          </p:cNvPr>
          <p:cNvSpPr>
            <a:spLocks noGrp="1"/>
          </p:cNvSpPr>
          <p:nvPr>
            <p:ph type="sldNum" sz="quarter" idx="12"/>
          </p:nvPr>
        </p:nvSpPr>
        <p:spPr/>
        <p:txBody>
          <a:bodyPr/>
          <a:lstStyle/>
          <a:p>
            <a:fld id="{9C636D25-FAC2-418A-A5D3-38F52C5AE371}" type="slidenum">
              <a:rPr lang="en-US" smtClean="0"/>
              <a:t>‹#›</a:t>
            </a:fld>
            <a:endParaRPr lang="en-US"/>
          </a:p>
        </p:txBody>
      </p:sp>
    </p:spTree>
    <p:extLst>
      <p:ext uri="{BB962C8B-B14F-4D97-AF65-F5344CB8AC3E}">
        <p14:creationId xmlns:p14="http://schemas.microsoft.com/office/powerpoint/2010/main" val="513831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B738E-26D6-F4AF-15BB-A543CEB08E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B07D1C-1556-9978-4378-338E665F9B7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0B1ABF-1E2B-349C-F042-3C0282BD8A0F}"/>
              </a:ext>
            </a:extLst>
          </p:cNvPr>
          <p:cNvSpPr>
            <a:spLocks noGrp="1"/>
          </p:cNvSpPr>
          <p:nvPr>
            <p:ph type="dt" sz="half" idx="10"/>
          </p:nvPr>
        </p:nvSpPr>
        <p:spPr/>
        <p:txBody>
          <a:bodyPr/>
          <a:lstStyle/>
          <a:p>
            <a:fld id="{8CE32CDA-0F78-4D5A-8343-A97EFBC158E3}" type="datetimeFigureOut">
              <a:rPr lang="en-US" smtClean="0"/>
              <a:t>1/27/2024</a:t>
            </a:fld>
            <a:endParaRPr lang="en-US"/>
          </a:p>
        </p:txBody>
      </p:sp>
      <p:sp>
        <p:nvSpPr>
          <p:cNvPr id="5" name="Footer Placeholder 4">
            <a:extLst>
              <a:ext uri="{FF2B5EF4-FFF2-40B4-BE49-F238E27FC236}">
                <a16:creationId xmlns:a16="http://schemas.microsoft.com/office/drawing/2014/main" id="{23E0CB83-5EB9-DAFF-9977-AA38130543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B9F511-0D02-F66F-5356-67D6C567ABDC}"/>
              </a:ext>
            </a:extLst>
          </p:cNvPr>
          <p:cNvSpPr>
            <a:spLocks noGrp="1"/>
          </p:cNvSpPr>
          <p:nvPr>
            <p:ph type="sldNum" sz="quarter" idx="12"/>
          </p:nvPr>
        </p:nvSpPr>
        <p:spPr/>
        <p:txBody>
          <a:bodyPr/>
          <a:lstStyle/>
          <a:p>
            <a:fld id="{9C636D25-FAC2-418A-A5D3-38F52C5AE371}" type="slidenum">
              <a:rPr lang="en-US" smtClean="0"/>
              <a:t>‹#›</a:t>
            </a:fld>
            <a:endParaRPr lang="en-US"/>
          </a:p>
        </p:txBody>
      </p:sp>
    </p:spTree>
    <p:extLst>
      <p:ext uri="{BB962C8B-B14F-4D97-AF65-F5344CB8AC3E}">
        <p14:creationId xmlns:p14="http://schemas.microsoft.com/office/powerpoint/2010/main" val="406626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9BB3F-4508-34C5-FDA2-47930A9333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8089819-4374-9B91-6A25-520C6E21BE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4AE507-8EB5-DF3A-C11C-93C9BD93DF62}"/>
              </a:ext>
            </a:extLst>
          </p:cNvPr>
          <p:cNvSpPr>
            <a:spLocks noGrp="1"/>
          </p:cNvSpPr>
          <p:nvPr>
            <p:ph type="dt" sz="half" idx="10"/>
          </p:nvPr>
        </p:nvSpPr>
        <p:spPr/>
        <p:txBody>
          <a:bodyPr/>
          <a:lstStyle/>
          <a:p>
            <a:fld id="{8CE32CDA-0F78-4D5A-8343-A97EFBC158E3}" type="datetimeFigureOut">
              <a:rPr lang="en-US" smtClean="0"/>
              <a:t>1/27/2024</a:t>
            </a:fld>
            <a:endParaRPr lang="en-US"/>
          </a:p>
        </p:txBody>
      </p:sp>
      <p:sp>
        <p:nvSpPr>
          <p:cNvPr id="5" name="Footer Placeholder 4">
            <a:extLst>
              <a:ext uri="{FF2B5EF4-FFF2-40B4-BE49-F238E27FC236}">
                <a16:creationId xmlns:a16="http://schemas.microsoft.com/office/drawing/2014/main" id="{094C5CE4-2A61-5B33-BCCF-E2F8AD1DC0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816EAC-E3FA-AE24-8FAF-5A261F5984AE}"/>
              </a:ext>
            </a:extLst>
          </p:cNvPr>
          <p:cNvSpPr>
            <a:spLocks noGrp="1"/>
          </p:cNvSpPr>
          <p:nvPr>
            <p:ph type="sldNum" sz="quarter" idx="12"/>
          </p:nvPr>
        </p:nvSpPr>
        <p:spPr/>
        <p:txBody>
          <a:bodyPr/>
          <a:lstStyle/>
          <a:p>
            <a:fld id="{9C636D25-FAC2-418A-A5D3-38F52C5AE371}" type="slidenum">
              <a:rPr lang="en-US" smtClean="0"/>
              <a:t>‹#›</a:t>
            </a:fld>
            <a:endParaRPr lang="en-US"/>
          </a:p>
        </p:txBody>
      </p:sp>
    </p:spTree>
    <p:extLst>
      <p:ext uri="{BB962C8B-B14F-4D97-AF65-F5344CB8AC3E}">
        <p14:creationId xmlns:p14="http://schemas.microsoft.com/office/powerpoint/2010/main" val="1518850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591D4-D2EF-3A06-487D-1EBAE16180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36C024-79A0-030E-1455-4FD5FD01724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312C3E5-46FF-911C-1DBB-48D8CC167D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ED04957-3E19-02CF-05B7-1EB8BD1FD956}"/>
              </a:ext>
            </a:extLst>
          </p:cNvPr>
          <p:cNvSpPr>
            <a:spLocks noGrp="1"/>
          </p:cNvSpPr>
          <p:nvPr>
            <p:ph type="dt" sz="half" idx="10"/>
          </p:nvPr>
        </p:nvSpPr>
        <p:spPr/>
        <p:txBody>
          <a:bodyPr/>
          <a:lstStyle/>
          <a:p>
            <a:fld id="{8CE32CDA-0F78-4D5A-8343-A97EFBC158E3}" type="datetimeFigureOut">
              <a:rPr lang="en-US" smtClean="0"/>
              <a:t>1/27/2024</a:t>
            </a:fld>
            <a:endParaRPr lang="en-US"/>
          </a:p>
        </p:txBody>
      </p:sp>
      <p:sp>
        <p:nvSpPr>
          <p:cNvPr id="6" name="Footer Placeholder 5">
            <a:extLst>
              <a:ext uri="{FF2B5EF4-FFF2-40B4-BE49-F238E27FC236}">
                <a16:creationId xmlns:a16="http://schemas.microsoft.com/office/drawing/2014/main" id="{E376EDB0-46B2-06D6-176F-C6C19820B9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F79A8E-1AEF-356A-C867-2188B567AD2F}"/>
              </a:ext>
            </a:extLst>
          </p:cNvPr>
          <p:cNvSpPr>
            <a:spLocks noGrp="1"/>
          </p:cNvSpPr>
          <p:nvPr>
            <p:ph type="sldNum" sz="quarter" idx="12"/>
          </p:nvPr>
        </p:nvSpPr>
        <p:spPr/>
        <p:txBody>
          <a:bodyPr/>
          <a:lstStyle/>
          <a:p>
            <a:fld id="{9C636D25-FAC2-418A-A5D3-38F52C5AE371}" type="slidenum">
              <a:rPr lang="en-US" smtClean="0"/>
              <a:t>‹#›</a:t>
            </a:fld>
            <a:endParaRPr lang="en-US"/>
          </a:p>
        </p:txBody>
      </p:sp>
    </p:spTree>
    <p:extLst>
      <p:ext uri="{BB962C8B-B14F-4D97-AF65-F5344CB8AC3E}">
        <p14:creationId xmlns:p14="http://schemas.microsoft.com/office/powerpoint/2010/main" val="1505078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4C10A-CCF9-0089-BB65-6ABE4873F9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72389FC-4AD3-240C-D32E-D7531444D3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87C1F2-0A6C-B4B6-DC40-5D31F5F6045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2645669-7479-4245-AD33-B596604652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752ABDF-91CE-A91C-5D74-B6602943DA9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B9F60A3-6AB6-1944-2B17-A6D22CBA2973}"/>
              </a:ext>
            </a:extLst>
          </p:cNvPr>
          <p:cNvSpPr>
            <a:spLocks noGrp="1"/>
          </p:cNvSpPr>
          <p:nvPr>
            <p:ph type="dt" sz="half" idx="10"/>
          </p:nvPr>
        </p:nvSpPr>
        <p:spPr/>
        <p:txBody>
          <a:bodyPr/>
          <a:lstStyle/>
          <a:p>
            <a:fld id="{8CE32CDA-0F78-4D5A-8343-A97EFBC158E3}" type="datetimeFigureOut">
              <a:rPr lang="en-US" smtClean="0"/>
              <a:t>1/27/2024</a:t>
            </a:fld>
            <a:endParaRPr lang="en-US"/>
          </a:p>
        </p:txBody>
      </p:sp>
      <p:sp>
        <p:nvSpPr>
          <p:cNvPr id="8" name="Footer Placeholder 7">
            <a:extLst>
              <a:ext uri="{FF2B5EF4-FFF2-40B4-BE49-F238E27FC236}">
                <a16:creationId xmlns:a16="http://schemas.microsoft.com/office/drawing/2014/main" id="{4BF87FF2-FD35-793C-83AA-147F8A18968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DD5B419-1F5B-D0CF-4CA4-B0CABDB8153F}"/>
              </a:ext>
            </a:extLst>
          </p:cNvPr>
          <p:cNvSpPr>
            <a:spLocks noGrp="1"/>
          </p:cNvSpPr>
          <p:nvPr>
            <p:ph type="sldNum" sz="quarter" idx="12"/>
          </p:nvPr>
        </p:nvSpPr>
        <p:spPr/>
        <p:txBody>
          <a:bodyPr/>
          <a:lstStyle/>
          <a:p>
            <a:fld id="{9C636D25-FAC2-418A-A5D3-38F52C5AE371}" type="slidenum">
              <a:rPr lang="en-US" smtClean="0"/>
              <a:t>‹#›</a:t>
            </a:fld>
            <a:endParaRPr lang="en-US"/>
          </a:p>
        </p:txBody>
      </p:sp>
    </p:spTree>
    <p:extLst>
      <p:ext uri="{BB962C8B-B14F-4D97-AF65-F5344CB8AC3E}">
        <p14:creationId xmlns:p14="http://schemas.microsoft.com/office/powerpoint/2010/main" val="30346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CE7F1-2B9A-4146-0BDD-618EA93535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EE51A4F-BB3C-FF26-3561-01E8A292FC5F}"/>
              </a:ext>
            </a:extLst>
          </p:cNvPr>
          <p:cNvSpPr>
            <a:spLocks noGrp="1"/>
          </p:cNvSpPr>
          <p:nvPr>
            <p:ph type="dt" sz="half" idx="10"/>
          </p:nvPr>
        </p:nvSpPr>
        <p:spPr/>
        <p:txBody>
          <a:bodyPr/>
          <a:lstStyle/>
          <a:p>
            <a:fld id="{8CE32CDA-0F78-4D5A-8343-A97EFBC158E3}" type="datetimeFigureOut">
              <a:rPr lang="en-US" smtClean="0"/>
              <a:t>1/27/2024</a:t>
            </a:fld>
            <a:endParaRPr lang="en-US"/>
          </a:p>
        </p:txBody>
      </p:sp>
      <p:sp>
        <p:nvSpPr>
          <p:cNvPr id="4" name="Footer Placeholder 3">
            <a:extLst>
              <a:ext uri="{FF2B5EF4-FFF2-40B4-BE49-F238E27FC236}">
                <a16:creationId xmlns:a16="http://schemas.microsoft.com/office/drawing/2014/main" id="{C1710A7A-1F13-8C9E-EDF6-5FB45BADC2A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AB0B9AD-B0AC-805F-9258-580E00EDBDB4}"/>
              </a:ext>
            </a:extLst>
          </p:cNvPr>
          <p:cNvSpPr>
            <a:spLocks noGrp="1"/>
          </p:cNvSpPr>
          <p:nvPr>
            <p:ph type="sldNum" sz="quarter" idx="12"/>
          </p:nvPr>
        </p:nvSpPr>
        <p:spPr/>
        <p:txBody>
          <a:bodyPr/>
          <a:lstStyle/>
          <a:p>
            <a:fld id="{9C636D25-FAC2-418A-A5D3-38F52C5AE371}" type="slidenum">
              <a:rPr lang="en-US" smtClean="0"/>
              <a:t>‹#›</a:t>
            </a:fld>
            <a:endParaRPr lang="en-US"/>
          </a:p>
        </p:txBody>
      </p:sp>
    </p:spTree>
    <p:extLst>
      <p:ext uri="{BB962C8B-B14F-4D97-AF65-F5344CB8AC3E}">
        <p14:creationId xmlns:p14="http://schemas.microsoft.com/office/powerpoint/2010/main" val="2240204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477DE7-FE67-90E9-106E-2B8E171A7B5B}"/>
              </a:ext>
            </a:extLst>
          </p:cNvPr>
          <p:cNvSpPr>
            <a:spLocks noGrp="1"/>
          </p:cNvSpPr>
          <p:nvPr>
            <p:ph type="dt" sz="half" idx="10"/>
          </p:nvPr>
        </p:nvSpPr>
        <p:spPr/>
        <p:txBody>
          <a:bodyPr/>
          <a:lstStyle/>
          <a:p>
            <a:fld id="{8CE32CDA-0F78-4D5A-8343-A97EFBC158E3}" type="datetimeFigureOut">
              <a:rPr lang="en-US" smtClean="0"/>
              <a:t>1/27/2024</a:t>
            </a:fld>
            <a:endParaRPr lang="en-US"/>
          </a:p>
        </p:txBody>
      </p:sp>
      <p:sp>
        <p:nvSpPr>
          <p:cNvPr id="3" name="Footer Placeholder 2">
            <a:extLst>
              <a:ext uri="{FF2B5EF4-FFF2-40B4-BE49-F238E27FC236}">
                <a16:creationId xmlns:a16="http://schemas.microsoft.com/office/drawing/2014/main" id="{F09116F9-EE8A-AB6B-9654-5C8C9EB55E7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9D5A677-A88E-F381-40AF-00A301890EDE}"/>
              </a:ext>
            </a:extLst>
          </p:cNvPr>
          <p:cNvSpPr>
            <a:spLocks noGrp="1"/>
          </p:cNvSpPr>
          <p:nvPr>
            <p:ph type="sldNum" sz="quarter" idx="12"/>
          </p:nvPr>
        </p:nvSpPr>
        <p:spPr/>
        <p:txBody>
          <a:bodyPr/>
          <a:lstStyle/>
          <a:p>
            <a:fld id="{9C636D25-FAC2-418A-A5D3-38F52C5AE371}" type="slidenum">
              <a:rPr lang="en-US" smtClean="0"/>
              <a:t>‹#›</a:t>
            </a:fld>
            <a:endParaRPr lang="en-US"/>
          </a:p>
        </p:txBody>
      </p:sp>
    </p:spTree>
    <p:extLst>
      <p:ext uri="{BB962C8B-B14F-4D97-AF65-F5344CB8AC3E}">
        <p14:creationId xmlns:p14="http://schemas.microsoft.com/office/powerpoint/2010/main" val="4047295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CC322-4219-3410-DA08-BBF8BA5F2A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327A95-0F9E-7C79-A05D-B27872E46A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4549F3C-43EF-1665-4D17-8680BD53DF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9E008B-A1B9-C01E-94AB-90299DFD666B}"/>
              </a:ext>
            </a:extLst>
          </p:cNvPr>
          <p:cNvSpPr>
            <a:spLocks noGrp="1"/>
          </p:cNvSpPr>
          <p:nvPr>
            <p:ph type="dt" sz="half" idx="10"/>
          </p:nvPr>
        </p:nvSpPr>
        <p:spPr/>
        <p:txBody>
          <a:bodyPr/>
          <a:lstStyle/>
          <a:p>
            <a:fld id="{8CE32CDA-0F78-4D5A-8343-A97EFBC158E3}" type="datetimeFigureOut">
              <a:rPr lang="en-US" smtClean="0"/>
              <a:t>1/27/2024</a:t>
            </a:fld>
            <a:endParaRPr lang="en-US"/>
          </a:p>
        </p:txBody>
      </p:sp>
      <p:sp>
        <p:nvSpPr>
          <p:cNvPr id="6" name="Footer Placeholder 5">
            <a:extLst>
              <a:ext uri="{FF2B5EF4-FFF2-40B4-BE49-F238E27FC236}">
                <a16:creationId xmlns:a16="http://schemas.microsoft.com/office/drawing/2014/main" id="{FD18443F-8A0C-4C42-4053-A209E7801E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25FC95-9644-7ADD-DF74-C8B5451805E9}"/>
              </a:ext>
            </a:extLst>
          </p:cNvPr>
          <p:cNvSpPr>
            <a:spLocks noGrp="1"/>
          </p:cNvSpPr>
          <p:nvPr>
            <p:ph type="sldNum" sz="quarter" idx="12"/>
          </p:nvPr>
        </p:nvSpPr>
        <p:spPr/>
        <p:txBody>
          <a:bodyPr/>
          <a:lstStyle/>
          <a:p>
            <a:fld id="{9C636D25-FAC2-418A-A5D3-38F52C5AE371}" type="slidenum">
              <a:rPr lang="en-US" smtClean="0"/>
              <a:t>‹#›</a:t>
            </a:fld>
            <a:endParaRPr lang="en-US"/>
          </a:p>
        </p:txBody>
      </p:sp>
    </p:spTree>
    <p:extLst>
      <p:ext uri="{BB962C8B-B14F-4D97-AF65-F5344CB8AC3E}">
        <p14:creationId xmlns:p14="http://schemas.microsoft.com/office/powerpoint/2010/main" val="2409489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398B9-3829-B629-1741-53439393AD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59D999A-C6BB-FE19-9B6D-22AF54DA2D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CBBF01-2D7B-E319-D3D7-A90D985F5B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FBF945-6E46-6D92-DC20-419C9BFF33CF}"/>
              </a:ext>
            </a:extLst>
          </p:cNvPr>
          <p:cNvSpPr>
            <a:spLocks noGrp="1"/>
          </p:cNvSpPr>
          <p:nvPr>
            <p:ph type="dt" sz="half" idx="10"/>
          </p:nvPr>
        </p:nvSpPr>
        <p:spPr/>
        <p:txBody>
          <a:bodyPr/>
          <a:lstStyle/>
          <a:p>
            <a:fld id="{8CE32CDA-0F78-4D5A-8343-A97EFBC158E3}" type="datetimeFigureOut">
              <a:rPr lang="en-US" smtClean="0"/>
              <a:t>1/27/2024</a:t>
            </a:fld>
            <a:endParaRPr lang="en-US"/>
          </a:p>
        </p:txBody>
      </p:sp>
      <p:sp>
        <p:nvSpPr>
          <p:cNvPr id="6" name="Footer Placeholder 5">
            <a:extLst>
              <a:ext uri="{FF2B5EF4-FFF2-40B4-BE49-F238E27FC236}">
                <a16:creationId xmlns:a16="http://schemas.microsoft.com/office/drawing/2014/main" id="{2C1AB7F9-9BED-6FC5-99FB-1323EAC1E7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27C1C0-FF91-8691-78D6-B4CB300A1538}"/>
              </a:ext>
            </a:extLst>
          </p:cNvPr>
          <p:cNvSpPr>
            <a:spLocks noGrp="1"/>
          </p:cNvSpPr>
          <p:nvPr>
            <p:ph type="sldNum" sz="quarter" idx="12"/>
          </p:nvPr>
        </p:nvSpPr>
        <p:spPr/>
        <p:txBody>
          <a:bodyPr/>
          <a:lstStyle/>
          <a:p>
            <a:fld id="{9C636D25-FAC2-418A-A5D3-38F52C5AE371}" type="slidenum">
              <a:rPr lang="en-US" smtClean="0"/>
              <a:t>‹#›</a:t>
            </a:fld>
            <a:endParaRPr lang="en-US"/>
          </a:p>
        </p:txBody>
      </p:sp>
    </p:spTree>
    <p:extLst>
      <p:ext uri="{BB962C8B-B14F-4D97-AF65-F5344CB8AC3E}">
        <p14:creationId xmlns:p14="http://schemas.microsoft.com/office/powerpoint/2010/main" val="287768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0548B5-DEA1-ADB5-2C57-A0EEE34A0A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3388DCC-15B9-7FF1-D52A-1CF2EFC4C8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7BC9B0-3C9B-34D7-9EFC-2347BD36D9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E32CDA-0F78-4D5A-8343-A97EFBC158E3}" type="datetimeFigureOut">
              <a:rPr lang="en-US" smtClean="0"/>
              <a:t>1/27/2024</a:t>
            </a:fld>
            <a:endParaRPr lang="en-US"/>
          </a:p>
        </p:txBody>
      </p:sp>
      <p:sp>
        <p:nvSpPr>
          <p:cNvPr id="5" name="Footer Placeholder 4">
            <a:extLst>
              <a:ext uri="{FF2B5EF4-FFF2-40B4-BE49-F238E27FC236}">
                <a16:creationId xmlns:a16="http://schemas.microsoft.com/office/drawing/2014/main" id="{6D9A1F8E-EDF5-2B20-94EE-80C4CD860F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A21161B-CF8E-800B-068B-EE56128CD0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636D25-FAC2-418A-A5D3-38F52C5AE371}" type="slidenum">
              <a:rPr lang="en-US" smtClean="0"/>
              <a:t>‹#›</a:t>
            </a:fld>
            <a:endParaRPr lang="en-US"/>
          </a:p>
        </p:txBody>
      </p:sp>
    </p:spTree>
    <p:extLst>
      <p:ext uri="{BB962C8B-B14F-4D97-AF65-F5344CB8AC3E}">
        <p14:creationId xmlns:p14="http://schemas.microsoft.com/office/powerpoint/2010/main" val="1191029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8332F-7EA8-955F-C43C-54ED9D43D679}"/>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ECEA4FF1-57A2-8E21-995D-810F814BAA0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88165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8332F-7EA8-955F-C43C-54ED9D43D679}"/>
              </a:ext>
            </a:extLst>
          </p:cNvPr>
          <p:cNvSpPr>
            <a:spLocks noGrp="1"/>
          </p:cNvSpPr>
          <p:nvPr>
            <p:ph type="ctrTitle"/>
          </p:nvPr>
        </p:nvSpPr>
        <p:spPr>
          <a:xfrm>
            <a:off x="471054" y="0"/>
            <a:ext cx="11720945" cy="6858000"/>
          </a:xfrm>
        </p:spPr>
        <p:txBody>
          <a:bodyPr anchor="ctr">
            <a:normAutofit/>
          </a:bodyPr>
          <a:lstStyle/>
          <a:p>
            <a:pPr marR="0" algn="l" rtl="0"/>
            <a:r>
              <a:rPr lang="en-US" sz="3600" b="0" i="0" u="none" strike="noStrike" baseline="0" dirty="0">
                <a:solidFill>
                  <a:schemeClr val="accent4"/>
                </a:solidFill>
                <a:latin typeface="Verdana" panose="020B0604030504040204" pitchFamily="34" charset="0"/>
              </a:rPr>
              <a:t>Isaiah 45:12 NLT</a:t>
            </a:r>
            <a:br>
              <a:rPr lang="en-US" sz="3600" b="0" i="0" u="none" strike="noStrike" baseline="0" dirty="0">
                <a:solidFill>
                  <a:schemeClr val="accent4"/>
                </a:solidFill>
                <a:latin typeface="Verdana" panose="020B0604030504040204" pitchFamily="34" charset="0"/>
              </a:rPr>
            </a:br>
            <a:r>
              <a:rPr lang="en-US" sz="3600" b="0" i="0" u="none" strike="noStrike" baseline="0" dirty="0">
                <a:solidFill>
                  <a:schemeClr val="accent4"/>
                </a:solidFill>
                <a:latin typeface="Verdana" panose="020B0604030504040204" pitchFamily="34" charset="0"/>
              </a:rPr>
              <a:t>12  </a:t>
            </a:r>
            <a:r>
              <a:rPr lang="en-US" sz="3600" b="0" i="0" u="none" strike="noStrike" baseline="0" dirty="0">
                <a:solidFill>
                  <a:schemeClr val="bg1"/>
                </a:solidFill>
                <a:latin typeface="Verdana" panose="020B0604030504040204" pitchFamily="34" charset="0"/>
              </a:rPr>
              <a:t>I am the one who made the earth and created people to live on it. With my hands I stretched out the heavens. All the stars are at my command.</a:t>
            </a:r>
          </a:p>
        </p:txBody>
      </p:sp>
    </p:spTree>
    <p:extLst>
      <p:ext uri="{BB962C8B-B14F-4D97-AF65-F5344CB8AC3E}">
        <p14:creationId xmlns:p14="http://schemas.microsoft.com/office/powerpoint/2010/main" val="688300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8332F-7EA8-955F-C43C-54ED9D43D679}"/>
              </a:ext>
            </a:extLst>
          </p:cNvPr>
          <p:cNvSpPr>
            <a:spLocks noGrp="1"/>
          </p:cNvSpPr>
          <p:nvPr>
            <p:ph type="ctrTitle"/>
          </p:nvPr>
        </p:nvSpPr>
        <p:spPr>
          <a:xfrm>
            <a:off x="0" y="0"/>
            <a:ext cx="12191999" cy="6858000"/>
          </a:xfrm>
        </p:spPr>
        <p:txBody>
          <a:bodyPr anchor="ctr">
            <a:normAutofit/>
          </a:bodyPr>
          <a:lstStyle/>
          <a:p>
            <a:pPr marR="0" rtl="0"/>
            <a:r>
              <a:rPr lang="en-US" sz="5400" b="0" i="0" u="none" strike="noStrike" baseline="0" dirty="0">
                <a:solidFill>
                  <a:schemeClr val="bg1"/>
                </a:solidFill>
                <a:latin typeface="Verdana" panose="020B0604030504040204" pitchFamily="34" charset="0"/>
              </a:rPr>
              <a:t>What is God’s Greatest Creation?</a:t>
            </a:r>
          </a:p>
        </p:txBody>
      </p:sp>
    </p:spTree>
    <p:extLst>
      <p:ext uri="{BB962C8B-B14F-4D97-AF65-F5344CB8AC3E}">
        <p14:creationId xmlns:p14="http://schemas.microsoft.com/office/powerpoint/2010/main" val="3261902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8332F-7EA8-955F-C43C-54ED9D43D679}"/>
              </a:ext>
            </a:extLst>
          </p:cNvPr>
          <p:cNvSpPr>
            <a:spLocks noGrp="1"/>
          </p:cNvSpPr>
          <p:nvPr>
            <p:ph type="ctrTitle"/>
          </p:nvPr>
        </p:nvSpPr>
        <p:spPr>
          <a:xfrm>
            <a:off x="471054" y="0"/>
            <a:ext cx="11720945" cy="6858000"/>
          </a:xfrm>
        </p:spPr>
        <p:txBody>
          <a:bodyPr anchor="ctr">
            <a:normAutofit/>
          </a:bodyPr>
          <a:lstStyle/>
          <a:p>
            <a:pPr marR="0" algn="l" rtl="0"/>
            <a:r>
              <a:rPr lang="en-US" sz="2800" b="0" i="0" u="none" strike="noStrike" baseline="0" dirty="0">
                <a:solidFill>
                  <a:schemeClr val="accent4"/>
                </a:solidFill>
                <a:latin typeface="Verdana" panose="020B0604030504040204" pitchFamily="34" charset="0"/>
              </a:rPr>
              <a:t>Psalms 139:13-18 NLT</a:t>
            </a:r>
            <a:br>
              <a:rPr lang="en-US" sz="2800" b="0" i="0" u="none" strike="noStrike" baseline="0" dirty="0">
                <a:solidFill>
                  <a:schemeClr val="accent4"/>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13</a:t>
            </a:r>
            <a:r>
              <a:rPr lang="en-US" sz="2800" b="0" i="0" u="none" strike="noStrike" baseline="0" dirty="0">
                <a:solidFill>
                  <a:schemeClr val="bg1"/>
                </a:solidFill>
                <a:latin typeface="Verdana" panose="020B0604030504040204" pitchFamily="34" charset="0"/>
              </a:rPr>
              <a:t>  You made all the delicate, inner parts of my body and knit me together in my mother’s womb.</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14</a:t>
            </a:r>
            <a:r>
              <a:rPr lang="en-US" sz="2800" b="0" i="0" u="none" strike="noStrike" baseline="0" dirty="0">
                <a:solidFill>
                  <a:schemeClr val="bg1"/>
                </a:solidFill>
                <a:latin typeface="Verdana" panose="020B0604030504040204" pitchFamily="34" charset="0"/>
              </a:rPr>
              <a:t>  Thank you for making me so wonderfully complex! Your workmanship is marvelous—how well I know it.</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15</a:t>
            </a:r>
            <a:r>
              <a:rPr lang="en-US" sz="2800" b="0" i="0" u="none" strike="noStrike" baseline="0" dirty="0">
                <a:solidFill>
                  <a:schemeClr val="bg1"/>
                </a:solidFill>
                <a:latin typeface="Verdana" panose="020B0604030504040204" pitchFamily="34" charset="0"/>
              </a:rPr>
              <a:t>  You watched me as I was being formed in utter seclusion, as I was woven together in the dark of the womb.</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16</a:t>
            </a:r>
            <a:r>
              <a:rPr lang="en-US" sz="2800" b="0" i="0" u="none" strike="noStrike" baseline="0" dirty="0">
                <a:solidFill>
                  <a:schemeClr val="bg1"/>
                </a:solidFill>
                <a:latin typeface="Verdana" panose="020B0604030504040204" pitchFamily="34" charset="0"/>
              </a:rPr>
              <a:t>  You saw me before I was born. Every day of my life was recorded in your book. Every moment was laid out before a single day had passed.</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17</a:t>
            </a:r>
            <a:r>
              <a:rPr lang="en-US" sz="2800" b="0" i="0" u="none" strike="noStrike" baseline="0" dirty="0">
                <a:solidFill>
                  <a:schemeClr val="bg1"/>
                </a:solidFill>
                <a:latin typeface="Verdana" panose="020B0604030504040204" pitchFamily="34" charset="0"/>
              </a:rPr>
              <a:t>  How precious are your thoughts about me, O God. They cannot be numbered!</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18</a:t>
            </a:r>
            <a:r>
              <a:rPr lang="en-US" sz="2800" b="0" i="0" u="none" strike="noStrike" baseline="0" dirty="0">
                <a:solidFill>
                  <a:schemeClr val="bg1"/>
                </a:solidFill>
                <a:latin typeface="Verdana" panose="020B0604030504040204" pitchFamily="34" charset="0"/>
              </a:rPr>
              <a:t>  I can’t even count them; they outnumber the grains of sand! And when I wake up, you are still with me!</a:t>
            </a:r>
          </a:p>
        </p:txBody>
      </p:sp>
    </p:spTree>
    <p:extLst>
      <p:ext uri="{BB962C8B-B14F-4D97-AF65-F5344CB8AC3E}">
        <p14:creationId xmlns:p14="http://schemas.microsoft.com/office/powerpoint/2010/main" val="2636503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8332F-7EA8-955F-C43C-54ED9D43D679}"/>
              </a:ext>
            </a:extLst>
          </p:cNvPr>
          <p:cNvSpPr>
            <a:spLocks noGrp="1"/>
          </p:cNvSpPr>
          <p:nvPr>
            <p:ph type="ctrTitle"/>
          </p:nvPr>
        </p:nvSpPr>
        <p:spPr>
          <a:xfrm>
            <a:off x="471054" y="0"/>
            <a:ext cx="11720945" cy="6858000"/>
          </a:xfrm>
        </p:spPr>
        <p:txBody>
          <a:bodyPr anchor="ctr">
            <a:normAutofit/>
          </a:bodyPr>
          <a:lstStyle/>
          <a:p>
            <a:pPr marR="0" algn="l" rtl="0"/>
            <a:r>
              <a:rPr lang="en-US" sz="3600" b="0" i="0" u="none" strike="noStrike" baseline="0" dirty="0">
                <a:solidFill>
                  <a:schemeClr val="accent4"/>
                </a:solidFill>
                <a:latin typeface="Verdana" panose="020B0604030504040204" pitchFamily="34" charset="0"/>
              </a:rPr>
              <a:t>Ecclesiastes 3:11 NLT</a:t>
            </a:r>
            <a:br>
              <a:rPr lang="en-US" sz="3600" b="0" i="0" u="none" strike="noStrike" baseline="0" dirty="0">
                <a:solidFill>
                  <a:schemeClr val="accent4"/>
                </a:solidFill>
                <a:latin typeface="Verdana" panose="020B0604030504040204" pitchFamily="34" charset="0"/>
              </a:rPr>
            </a:br>
            <a:r>
              <a:rPr lang="en-US" sz="3600" b="0" i="0" u="none" strike="noStrike" baseline="0" dirty="0">
                <a:solidFill>
                  <a:schemeClr val="accent4"/>
                </a:solidFill>
                <a:latin typeface="Verdana" panose="020B0604030504040204" pitchFamily="34" charset="0"/>
              </a:rPr>
              <a:t>11  </a:t>
            </a:r>
            <a:r>
              <a:rPr lang="en-US" sz="3600" b="0" i="0" u="none" strike="noStrike" baseline="0" dirty="0">
                <a:solidFill>
                  <a:schemeClr val="bg1"/>
                </a:solidFill>
                <a:latin typeface="Verdana" panose="020B0604030504040204" pitchFamily="34" charset="0"/>
              </a:rPr>
              <a:t>Yet God has made everything beautiful for its own time. He has planted eternity in the human heart, but even so, people cannot see the whole scope of God’s work from beginning to end.</a:t>
            </a:r>
          </a:p>
        </p:txBody>
      </p:sp>
    </p:spTree>
    <p:extLst>
      <p:ext uri="{BB962C8B-B14F-4D97-AF65-F5344CB8AC3E}">
        <p14:creationId xmlns:p14="http://schemas.microsoft.com/office/powerpoint/2010/main" val="1690834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8332F-7EA8-955F-C43C-54ED9D43D679}"/>
              </a:ext>
            </a:extLst>
          </p:cNvPr>
          <p:cNvSpPr>
            <a:spLocks noGrp="1"/>
          </p:cNvSpPr>
          <p:nvPr>
            <p:ph type="ctrTitle"/>
          </p:nvPr>
        </p:nvSpPr>
        <p:spPr>
          <a:xfrm>
            <a:off x="0" y="0"/>
            <a:ext cx="12191999" cy="1293091"/>
          </a:xfrm>
        </p:spPr>
        <p:txBody>
          <a:bodyPr anchor="ctr">
            <a:normAutofit/>
          </a:bodyPr>
          <a:lstStyle/>
          <a:p>
            <a:pPr marR="0" rtl="0"/>
            <a:r>
              <a:rPr lang="en-US" b="0" i="0" u="none" strike="noStrike" baseline="0" dirty="0">
                <a:solidFill>
                  <a:schemeClr val="accent4"/>
                </a:solidFill>
                <a:latin typeface="Verdana" panose="020B0604030504040204" pitchFamily="34" charset="0"/>
              </a:rPr>
              <a:t>You are a complex creation</a:t>
            </a:r>
            <a:endParaRPr lang="en-US" b="0" i="0" u="none" strike="noStrike" baseline="0" dirty="0">
              <a:solidFill>
                <a:schemeClr val="bg1"/>
              </a:solidFill>
              <a:latin typeface="Verdana" panose="020B0604030504040204" pitchFamily="34" charset="0"/>
            </a:endParaRPr>
          </a:p>
        </p:txBody>
      </p:sp>
      <p:sp>
        <p:nvSpPr>
          <p:cNvPr id="3" name="TextBox 2">
            <a:extLst>
              <a:ext uri="{FF2B5EF4-FFF2-40B4-BE49-F238E27FC236}">
                <a16:creationId xmlns:a16="http://schemas.microsoft.com/office/drawing/2014/main" id="{14BA8180-5199-D449-9AFC-9B61CD81F58E}"/>
              </a:ext>
            </a:extLst>
          </p:cNvPr>
          <p:cNvSpPr txBox="1"/>
          <p:nvPr/>
        </p:nvSpPr>
        <p:spPr>
          <a:xfrm>
            <a:off x="369456" y="1062182"/>
            <a:ext cx="11822544" cy="4524315"/>
          </a:xfrm>
          <a:prstGeom prst="rect">
            <a:avLst/>
          </a:prstGeom>
          <a:noFill/>
        </p:spPr>
        <p:txBody>
          <a:bodyPr wrap="square" rtlCol="0">
            <a:spAutoFit/>
          </a:bodyPr>
          <a:lstStyle/>
          <a:p>
            <a:pPr marL="285750" indent="-285750">
              <a:buFont typeface="Arial" panose="020B0604020202020204" pitchFamily="34" charset="0"/>
              <a:buChar char="•"/>
            </a:pPr>
            <a:r>
              <a:rPr lang="en-US" sz="3600" dirty="0">
                <a:solidFill>
                  <a:schemeClr val="bg1"/>
                </a:solidFill>
              </a:rPr>
              <a:t>Your human body contains 30 trillion cells and produces 330 billion new cells each day.</a:t>
            </a:r>
          </a:p>
          <a:p>
            <a:pPr marL="285750" indent="-285750">
              <a:buFont typeface="Arial" panose="020B0604020202020204" pitchFamily="34" charset="0"/>
              <a:buChar char="•"/>
            </a:pPr>
            <a:r>
              <a:rPr lang="en-US" sz="3600" dirty="0">
                <a:solidFill>
                  <a:schemeClr val="bg1"/>
                </a:solidFill>
              </a:rPr>
              <a:t>You also have 39 trillion bacterial cells in your gut.</a:t>
            </a:r>
          </a:p>
          <a:p>
            <a:pPr marL="285750" indent="-285750">
              <a:buFont typeface="Arial" panose="020B0604020202020204" pitchFamily="34" charset="0"/>
              <a:buChar char="•"/>
            </a:pPr>
            <a:r>
              <a:rPr lang="en-US" sz="3600" dirty="0">
                <a:solidFill>
                  <a:schemeClr val="bg1"/>
                </a:solidFill>
              </a:rPr>
              <a:t>Your brain contains an estimated 100 billion neurons. The same number of stars in the Milky Way Galaxy.</a:t>
            </a:r>
          </a:p>
          <a:p>
            <a:pPr marL="285750" indent="-285750">
              <a:buFont typeface="Arial" panose="020B0604020202020204" pitchFamily="34" charset="0"/>
              <a:buChar char="•"/>
            </a:pPr>
            <a:r>
              <a:rPr lang="en-US" sz="3600" dirty="0">
                <a:solidFill>
                  <a:schemeClr val="bg1"/>
                </a:solidFill>
              </a:rPr>
              <a:t>Information in your brain travels at 268 miles per hour.</a:t>
            </a:r>
          </a:p>
          <a:p>
            <a:pPr marL="285750" indent="-285750">
              <a:buFont typeface="Arial" panose="020B0604020202020204" pitchFamily="34" charset="0"/>
              <a:buChar char="•"/>
            </a:pPr>
            <a:r>
              <a:rPr lang="en-US" sz="3600" dirty="0">
                <a:solidFill>
                  <a:schemeClr val="bg1"/>
                </a:solidFill>
              </a:rPr>
              <a:t>Your human eye contains over 2 million moving parts.</a:t>
            </a:r>
          </a:p>
          <a:p>
            <a:pPr marL="285750" indent="-285750">
              <a:buFont typeface="Arial" panose="020B0604020202020204" pitchFamily="34" charset="0"/>
              <a:buChar char="•"/>
            </a:pPr>
            <a:r>
              <a:rPr lang="en-US" sz="3600" dirty="0">
                <a:solidFill>
                  <a:schemeClr val="bg1"/>
                </a:solidFill>
              </a:rPr>
              <a:t>Our thigh bones are stronger than concrete.</a:t>
            </a:r>
          </a:p>
        </p:txBody>
      </p:sp>
    </p:spTree>
    <p:extLst>
      <p:ext uri="{BB962C8B-B14F-4D97-AF65-F5344CB8AC3E}">
        <p14:creationId xmlns:p14="http://schemas.microsoft.com/office/powerpoint/2010/main" val="148392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8332F-7EA8-955F-C43C-54ED9D43D679}"/>
              </a:ext>
            </a:extLst>
          </p:cNvPr>
          <p:cNvSpPr>
            <a:spLocks noGrp="1"/>
          </p:cNvSpPr>
          <p:nvPr>
            <p:ph type="ctrTitle"/>
          </p:nvPr>
        </p:nvSpPr>
        <p:spPr>
          <a:xfrm>
            <a:off x="0" y="0"/>
            <a:ext cx="12191999" cy="1293091"/>
          </a:xfrm>
        </p:spPr>
        <p:txBody>
          <a:bodyPr anchor="ctr">
            <a:normAutofit/>
          </a:bodyPr>
          <a:lstStyle/>
          <a:p>
            <a:pPr marR="0" rtl="0"/>
            <a:r>
              <a:rPr lang="en-US" b="0" i="0" u="none" strike="noStrike" baseline="0" dirty="0">
                <a:solidFill>
                  <a:schemeClr val="accent4"/>
                </a:solidFill>
                <a:latin typeface="Verdana" panose="020B0604030504040204" pitchFamily="34" charset="0"/>
              </a:rPr>
              <a:t>You are a complex creation</a:t>
            </a:r>
            <a:endParaRPr lang="en-US" b="0" i="0" u="none" strike="noStrike" baseline="0" dirty="0">
              <a:solidFill>
                <a:schemeClr val="bg1"/>
              </a:solidFill>
              <a:latin typeface="Verdana" panose="020B0604030504040204" pitchFamily="34" charset="0"/>
            </a:endParaRPr>
          </a:p>
        </p:txBody>
      </p:sp>
      <p:sp>
        <p:nvSpPr>
          <p:cNvPr id="3" name="TextBox 2">
            <a:extLst>
              <a:ext uri="{FF2B5EF4-FFF2-40B4-BE49-F238E27FC236}">
                <a16:creationId xmlns:a16="http://schemas.microsoft.com/office/drawing/2014/main" id="{14BA8180-5199-D449-9AFC-9B61CD81F58E}"/>
              </a:ext>
            </a:extLst>
          </p:cNvPr>
          <p:cNvSpPr txBox="1"/>
          <p:nvPr/>
        </p:nvSpPr>
        <p:spPr>
          <a:xfrm>
            <a:off x="369456" y="1062182"/>
            <a:ext cx="11822544" cy="4524315"/>
          </a:xfrm>
          <a:prstGeom prst="rect">
            <a:avLst/>
          </a:prstGeom>
          <a:noFill/>
        </p:spPr>
        <p:txBody>
          <a:bodyPr wrap="square" rtlCol="0">
            <a:spAutoFit/>
          </a:bodyPr>
          <a:lstStyle/>
          <a:p>
            <a:pPr marL="285750" indent="-285750">
              <a:buFont typeface="Arial" panose="020B0604020202020204" pitchFamily="34" charset="0"/>
              <a:buChar char="•"/>
            </a:pPr>
            <a:r>
              <a:rPr lang="en-US" sz="3600" dirty="0">
                <a:solidFill>
                  <a:schemeClr val="bg1"/>
                </a:solidFill>
              </a:rPr>
              <a:t>Your blood vessels are 60,000 miles long. Twice around the equator of the earth.</a:t>
            </a:r>
          </a:p>
          <a:p>
            <a:pPr marL="285750" indent="-285750">
              <a:buFont typeface="Arial" panose="020B0604020202020204" pitchFamily="34" charset="0"/>
              <a:buChar char="•"/>
            </a:pPr>
            <a:r>
              <a:rPr lang="en-US" sz="3600" dirty="0">
                <a:solidFill>
                  <a:schemeClr val="bg1"/>
                </a:solidFill>
              </a:rPr>
              <a:t>Your stem cells have the ability to create any cell that your body needs.</a:t>
            </a:r>
          </a:p>
          <a:p>
            <a:pPr marL="285750" indent="-285750">
              <a:buFont typeface="Arial" panose="020B0604020202020204" pitchFamily="34" charset="0"/>
              <a:buChar char="•"/>
            </a:pPr>
            <a:r>
              <a:rPr lang="en-US" sz="3600" dirty="0">
                <a:solidFill>
                  <a:schemeClr val="bg1"/>
                </a:solidFill>
              </a:rPr>
              <a:t>As you age, your stem cells decline.</a:t>
            </a:r>
          </a:p>
          <a:p>
            <a:pPr marL="285750" indent="-285750">
              <a:buFont typeface="Arial" panose="020B0604020202020204" pitchFamily="34" charset="0"/>
              <a:buChar char="•"/>
            </a:pPr>
            <a:r>
              <a:rPr lang="en-US" sz="3600" dirty="0">
                <a:solidFill>
                  <a:schemeClr val="bg1"/>
                </a:solidFill>
              </a:rPr>
              <a:t>The most abundant source of stem cells is the placenta.</a:t>
            </a:r>
          </a:p>
          <a:p>
            <a:pPr marL="285750" indent="-285750">
              <a:buFont typeface="Arial" panose="020B0604020202020204" pitchFamily="34" charset="0"/>
              <a:buChar char="•"/>
            </a:pPr>
            <a:r>
              <a:rPr lang="en-US" sz="3600" dirty="0">
                <a:solidFill>
                  <a:schemeClr val="bg1"/>
                </a:solidFill>
              </a:rPr>
              <a:t>The placenta, through the umbilical cord, creates the baby.</a:t>
            </a:r>
          </a:p>
          <a:p>
            <a:pPr marL="285750" indent="-285750">
              <a:buFont typeface="Arial" panose="020B0604020202020204" pitchFamily="34" charset="0"/>
              <a:buChar char="•"/>
            </a:pPr>
            <a:r>
              <a:rPr lang="en-US" sz="3600" dirty="0">
                <a:solidFill>
                  <a:schemeClr val="bg1"/>
                </a:solidFill>
              </a:rPr>
              <a:t>You are unique!</a:t>
            </a:r>
          </a:p>
        </p:txBody>
      </p:sp>
    </p:spTree>
    <p:extLst>
      <p:ext uri="{BB962C8B-B14F-4D97-AF65-F5344CB8AC3E}">
        <p14:creationId xmlns:p14="http://schemas.microsoft.com/office/powerpoint/2010/main" val="30484361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8332F-7EA8-955F-C43C-54ED9D43D679}"/>
              </a:ext>
            </a:extLst>
          </p:cNvPr>
          <p:cNvSpPr>
            <a:spLocks noGrp="1"/>
          </p:cNvSpPr>
          <p:nvPr>
            <p:ph type="ctrTitle"/>
          </p:nvPr>
        </p:nvSpPr>
        <p:spPr>
          <a:xfrm>
            <a:off x="471054" y="0"/>
            <a:ext cx="11720945" cy="6858000"/>
          </a:xfrm>
        </p:spPr>
        <p:txBody>
          <a:bodyPr anchor="ctr">
            <a:normAutofit/>
          </a:bodyPr>
          <a:lstStyle/>
          <a:p>
            <a:pPr marR="0" algn="l" rtl="0"/>
            <a:r>
              <a:rPr lang="en-US" sz="2800" b="0" i="0" u="none" strike="noStrike" baseline="0" dirty="0">
                <a:solidFill>
                  <a:schemeClr val="accent4"/>
                </a:solidFill>
                <a:latin typeface="Verdana" panose="020B0604030504040204" pitchFamily="34" charset="0"/>
              </a:rPr>
              <a:t>Ephesians 3:14-21 NET</a:t>
            </a:r>
            <a:br>
              <a:rPr lang="en-US" sz="2800" b="0" i="0" u="none" strike="noStrike" baseline="0" dirty="0">
                <a:solidFill>
                  <a:schemeClr val="accent4"/>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14  </a:t>
            </a:r>
            <a:r>
              <a:rPr lang="en-US" sz="2800" b="0" i="0" u="none" strike="noStrike" baseline="0" dirty="0">
                <a:solidFill>
                  <a:schemeClr val="bg1"/>
                </a:solidFill>
                <a:latin typeface="Verdana" panose="020B0604030504040204" pitchFamily="34" charset="0"/>
              </a:rPr>
              <a:t>For this reason I kneel before the Father,</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15</a:t>
            </a:r>
            <a:r>
              <a:rPr lang="en-US" sz="2800" b="0" i="0" u="none" strike="noStrike" baseline="0" dirty="0">
                <a:solidFill>
                  <a:schemeClr val="bg1"/>
                </a:solidFill>
                <a:latin typeface="Verdana" panose="020B0604030504040204" pitchFamily="34" charset="0"/>
              </a:rPr>
              <a:t>  from whom every family in heaven and on earth is named.</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16</a:t>
            </a:r>
            <a:r>
              <a:rPr lang="en-US" sz="2800" b="0" i="0" u="none" strike="noStrike" baseline="0" dirty="0">
                <a:solidFill>
                  <a:schemeClr val="bg1"/>
                </a:solidFill>
                <a:latin typeface="Verdana" panose="020B0604030504040204" pitchFamily="34" charset="0"/>
              </a:rPr>
              <a:t>  I pray that according to the wealth of his glory he will grant you to be strengthened with power through his Spirit in the inner person,</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17</a:t>
            </a:r>
            <a:r>
              <a:rPr lang="en-US" sz="2800" b="0" i="0" u="none" strike="noStrike" baseline="0" dirty="0">
                <a:solidFill>
                  <a:schemeClr val="bg1"/>
                </a:solidFill>
                <a:latin typeface="Verdana" panose="020B0604030504040204" pitchFamily="34" charset="0"/>
              </a:rPr>
              <a:t>  that Christ will dwell in your hearts through faith, so that, because you have been rooted and grounded in love,</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18</a:t>
            </a:r>
            <a:r>
              <a:rPr lang="en-US" sz="2800" b="0" i="0" u="none" strike="noStrike" baseline="0" dirty="0">
                <a:solidFill>
                  <a:schemeClr val="bg1"/>
                </a:solidFill>
                <a:latin typeface="Verdana" panose="020B0604030504040204" pitchFamily="34" charset="0"/>
              </a:rPr>
              <a:t>  you will be able to comprehend with all the saints what is the breadth and length and height and depth,</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19</a:t>
            </a:r>
            <a:r>
              <a:rPr lang="en-US" sz="2800" b="0" i="0" u="none" strike="noStrike" baseline="0" dirty="0">
                <a:solidFill>
                  <a:schemeClr val="bg1"/>
                </a:solidFill>
                <a:latin typeface="Verdana" panose="020B0604030504040204" pitchFamily="34" charset="0"/>
              </a:rPr>
              <a:t>  and thus to know the love of Christ that surpasses knowledge, so that you will be filled up to all the fullness of God.</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20</a:t>
            </a:r>
            <a:r>
              <a:rPr lang="en-US" sz="2800" b="0" i="0" u="none" strike="noStrike" baseline="0" dirty="0">
                <a:solidFill>
                  <a:schemeClr val="bg1"/>
                </a:solidFill>
                <a:latin typeface="Verdana" panose="020B0604030504040204" pitchFamily="34" charset="0"/>
              </a:rPr>
              <a:t>  Now to him who by the power that is working within us is able to do far beyond all that we ask or think,</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21</a:t>
            </a:r>
            <a:r>
              <a:rPr lang="en-US" sz="2800" b="0" i="0" u="none" strike="noStrike" baseline="0" dirty="0">
                <a:solidFill>
                  <a:schemeClr val="bg1"/>
                </a:solidFill>
                <a:latin typeface="Verdana" panose="020B0604030504040204" pitchFamily="34" charset="0"/>
              </a:rPr>
              <a:t>  to him be the glory in the church and in Christ Jesus to all generations, forever and ever. Amen.</a:t>
            </a:r>
          </a:p>
        </p:txBody>
      </p:sp>
    </p:spTree>
    <p:extLst>
      <p:ext uri="{BB962C8B-B14F-4D97-AF65-F5344CB8AC3E}">
        <p14:creationId xmlns:p14="http://schemas.microsoft.com/office/powerpoint/2010/main" val="2782725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8332F-7EA8-955F-C43C-54ED9D43D679}"/>
              </a:ext>
            </a:extLst>
          </p:cNvPr>
          <p:cNvSpPr>
            <a:spLocks noGrp="1"/>
          </p:cNvSpPr>
          <p:nvPr>
            <p:ph type="ctrTitle"/>
          </p:nvPr>
        </p:nvSpPr>
        <p:spPr>
          <a:xfrm>
            <a:off x="471054" y="0"/>
            <a:ext cx="11720945" cy="6858000"/>
          </a:xfrm>
        </p:spPr>
        <p:txBody>
          <a:bodyPr anchor="ctr">
            <a:normAutofit/>
          </a:bodyPr>
          <a:lstStyle/>
          <a:p>
            <a:pPr marR="0" algn="l" rtl="0"/>
            <a:r>
              <a:rPr lang="en-US" sz="3200" b="0" i="0" u="none" strike="noStrike" baseline="0" dirty="0">
                <a:solidFill>
                  <a:schemeClr val="accent4"/>
                </a:solidFill>
                <a:latin typeface="Verdana" panose="020B0604030504040204" pitchFamily="34" charset="0"/>
              </a:rPr>
              <a:t>John 3:16-17 NET</a:t>
            </a:r>
            <a:br>
              <a:rPr lang="en-US" sz="3200" b="0" i="0" u="none" strike="noStrike" baseline="0" dirty="0">
                <a:solidFill>
                  <a:schemeClr val="accent4"/>
                </a:solidFill>
                <a:latin typeface="Verdana" panose="020B0604030504040204" pitchFamily="34" charset="0"/>
              </a:rPr>
            </a:br>
            <a:r>
              <a:rPr lang="en-US" sz="3200" b="0" i="0" u="none" strike="noStrike" baseline="0" dirty="0">
                <a:solidFill>
                  <a:schemeClr val="accent4"/>
                </a:solidFill>
                <a:latin typeface="Verdana" panose="020B0604030504040204" pitchFamily="34" charset="0"/>
              </a:rPr>
              <a:t>16  </a:t>
            </a:r>
            <a:r>
              <a:rPr lang="en-US" sz="3200" b="0" i="0" u="none" strike="noStrike" baseline="0" dirty="0">
                <a:solidFill>
                  <a:schemeClr val="bg1"/>
                </a:solidFill>
                <a:latin typeface="Verdana" panose="020B0604030504040204" pitchFamily="34" charset="0"/>
              </a:rPr>
              <a:t>For this is the way God loved the world: He gave his one and only Son, so that everyone who believes in him will not perish but have eternal life.</a:t>
            </a:r>
            <a:br>
              <a:rPr lang="en-US" sz="3200" b="0" i="0" u="none" strike="noStrike" baseline="0" dirty="0">
                <a:solidFill>
                  <a:schemeClr val="bg1"/>
                </a:solidFill>
                <a:latin typeface="Verdana" panose="020B0604030504040204" pitchFamily="34" charset="0"/>
              </a:rPr>
            </a:br>
            <a:r>
              <a:rPr lang="en-US" sz="3200" b="0" i="0" u="none" strike="noStrike" baseline="0" dirty="0">
                <a:solidFill>
                  <a:schemeClr val="accent4"/>
                </a:solidFill>
                <a:latin typeface="Verdana" panose="020B0604030504040204" pitchFamily="34" charset="0"/>
              </a:rPr>
              <a:t>17</a:t>
            </a:r>
            <a:r>
              <a:rPr lang="en-US" sz="3200" b="0" i="0" u="none" strike="noStrike" baseline="0" dirty="0">
                <a:solidFill>
                  <a:schemeClr val="bg1"/>
                </a:solidFill>
                <a:latin typeface="Verdana" panose="020B0604030504040204" pitchFamily="34" charset="0"/>
              </a:rPr>
              <a:t>  For God did not send his Son into the world to condemn the world, but that the world should be saved through him.</a:t>
            </a:r>
          </a:p>
        </p:txBody>
      </p:sp>
    </p:spTree>
    <p:extLst>
      <p:ext uri="{BB962C8B-B14F-4D97-AF65-F5344CB8AC3E}">
        <p14:creationId xmlns:p14="http://schemas.microsoft.com/office/powerpoint/2010/main" val="2818190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B88E5-A211-E861-9865-84171A99EE1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5DDFD7F-4A8E-0E35-2575-F0BEFC35020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204104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8332F-7EA8-955F-C43C-54ED9D43D679}"/>
              </a:ext>
            </a:extLst>
          </p:cNvPr>
          <p:cNvSpPr>
            <a:spLocks noGrp="1"/>
          </p:cNvSpPr>
          <p:nvPr>
            <p:ph type="ctrTitle"/>
          </p:nvPr>
        </p:nvSpPr>
        <p:spPr>
          <a:xfrm>
            <a:off x="0" y="9236"/>
            <a:ext cx="12192000" cy="6858000"/>
          </a:xfrm>
        </p:spPr>
        <p:txBody>
          <a:bodyPr anchor="ctr">
            <a:normAutofit/>
          </a:bodyPr>
          <a:lstStyle/>
          <a:p>
            <a:r>
              <a:rPr lang="en-US" sz="8800" b="1" dirty="0">
                <a:solidFill>
                  <a:schemeClr val="bg1"/>
                </a:solidFill>
              </a:rPr>
              <a:t>In the beginning</a:t>
            </a:r>
            <a:br>
              <a:rPr lang="en-US" sz="8800" b="1" dirty="0">
                <a:solidFill>
                  <a:schemeClr val="bg1"/>
                </a:solidFill>
              </a:rPr>
            </a:br>
            <a:r>
              <a:rPr lang="en-US" sz="8800" b="1" dirty="0">
                <a:solidFill>
                  <a:schemeClr val="bg1"/>
                </a:solidFill>
              </a:rPr>
              <a:t>God created the</a:t>
            </a:r>
            <a:br>
              <a:rPr lang="en-US" sz="8800" b="1" dirty="0">
                <a:solidFill>
                  <a:schemeClr val="bg1"/>
                </a:solidFill>
              </a:rPr>
            </a:br>
            <a:r>
              <a:rPr lang="en-US" sz="8800" b="1" dirty="0">
                <a:solidFill>
                  <a:schemeClr val="bg1"/>
                </a:solidFill>
              </a:rPr>
              <a:t>heavens and the earth</a:t>
            </a:r>
            <a:br>
              <a:rPr lang="en-US" dirty="0">
                <a:solidFill>
                  <a:schemeClr val="bg1"/>
                </a:solidFill>
              </a:rPr>
            </a:br>
            <a:br>
              <a:rPr lang="en-US" dirty="0">
                <a:solidFill>
                  <a:schemeClr val="bg1"/>
                </a:solidFill>
              </a:rPr>
            </a:br>
            <a:r>
              <a:rPr lang="en-US" sz="4800" dirty="0">
                <a:solidFill>
                  <a:schemeClr val="accent4"/>
                </a:solidFill>
              </a:rPr>
              <a:t>Genesis 1:1 NLT</a:t>
            </a:r>
          </a:p>
        </p:txBody>
      </p:sp>
    </p:spTree>
    <p:extLst>
      <p:ext uri="{BB962C8B-B14F-4D97-AF65-F5344CB8AC3E}">
        <p14:creationId xmlns:p14="http://schemas.microsoft.com/office/powerpoint/2010/main" val="1333750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8332F-7EA8-955F-C43C-54ED9D43D679}"/>
              </a:ext>
            </a:extLst>
          </p:cNvPr>
          <p:cNvSpPr>
            <a:spLocks noGrp="1"/>
          </p:cNvSpPr>
          <p:nvPr>
            <p:ph type="ctrTitle"/>
          </p:nvPr>
        </p:nvSpPr>
        <p:spPr>
          <a:xfrm>
            <a:off x="471054" y="0"/>
            <a:ext cx="11720945" cy="6858000"/>
          </a:xfrm>
        </p:spPr>
        <p:txBody>
          <a:bodyPr anchor="ctr">
            <a:normAutofit/>
          </a:bodyPr>
          <a:lstStyle/>
          <a:p>
            <a:pPr marR="0" algn="l" rtl="0"/>
            <a:r>
              <a:rPr lang="en-US" sz="3600" b="0" i="0" u="none" strike="noStrike" baseline="0" dirty="0">
                <a:solidFill>
                  <a:schemeClr val="accent4"/>
                </a:solidFill>
                <a:latin typeface="Verdana" panose="020B0604030504040204" pitchFamily="34" charset="0"/>
              </a:rPr>
              <a:t>John 1:1-4 NLT</a:t>
            </a:r>
            <a:br>
              <a:rPr lang="en-US" sz="3600" b="0" i="0" u="none" strike="noStrike" baseline="0" dirty="0">
                <a:solidFill>
                  <a:schemeClr val="accent4"/>
                </a:solidFill>
                <a:latin typeface="Verdana" panose="020B0604030504040204" pitchFamily="34" charset="0"/>
              </a:rPr>
            </a:br>
            <a:r>
              <a:rPr lang="en-US" sz="3600" b="0" i="0" u="none" strike="noStrike" baseline="0" dirty="0">
                <a:solidFill>
                  <a:schemeClr val="accent4"/>
                </a:solidFill>
                <a:latin typeface="Verdana" panose="020B0604030504040204" pitchFamily="34" charset="0"/>
              </a:rPr>
              <a:t>1  </a:t>
            </a:r>
            <a:r>
              <a:rPr lang="en-US" sz="3600" b="0" i="0" u="none" strike="noStrike" baseline="0" dirty="0">
                <a:solidFill>
                  <a:schemeClr val="bg1"/>
                </a:solidFill>
                <a:latin typeface="Verdana" panose="020B0604030504040204" pitchFamily="34" charset="0"/>
              </a:rPr>
              <a:t>In the beginning the Word already existed. The Word was with God, and the Word was God.</a:t>
            </a:r>
            <a:br>
              <a:rPr lang="en-US" sz="3600" b="0" i="0" u="none" strike="noStrike" baseline="0" dirty="0">
                <a:solidFill>
                  <a:schemeClr val="bg1"/>
                </a:solidFill>
                <a:latin typeface="Verdana" panose="020B0604030504040204" pitchFamily="34" charset="0"/>
              </a:rPr>
            </a:br>
            <a:r>
              <a:rPr lang="en-US" sz="3600" b="0" i="0" u="none" strike="noStrike" baseline="0" dirty="0">
                <a:solidFill>
                  <a:schemeClr val="accent4"/>
                </a:solidFill>
                <a:latin typeface="Verdana" panose="020B0604030504040204" pitchFamily="34" charset="0"/>
              </a:rPr>
              <a:t>2</a:t>
            </a:r>
            <a:r>
              <a:rPr lang="en-US" sz="3600" b="0" i="0" u="none" strike="noStrike" baseline="0" dirty="0">
                <a:solidFill>
                  <a:schemeClr val="bg1"/>
                </a:solidFill>
                <a:latin typeface="Verdana" panose="020B0604030504040204" pitchFamily="34" charset="0"/>
              </a:rPr>
              <a:t>  He existed in the beginning with God.</a:t>
            </a:r>
            <a:br>
              <a:rPr lang="en-US" sz="3600" b="0" i="0" u="none" strike="noStrike" baseline="0" dirty="0">
                <a:solidFill>
                  <a:schemeClr val="bg1"/>
                </a:solidFill>
                <a:latin typeface="Verdana" panose="020B0604030504040204" pitchFamily="34" charset="0"/>
              </a:rPr>
            </a:br>
            <a:r>
              <a:rPr lang="en-US" sz="3600" b="0" i="0" u="none" strike="noStrike" baseline="0" dirty="0">
                <a:solidFill>
                  <a:schemeClr val="accent4"/>
                </a:solidFill>
                <a:latin typeface="Verdana" panose="020B0604030504040204" pitchFamily="34" charset="0"/>
              </a:rPr>
              <a:t>3</a:t>
            </a:r>
            <a:r>
              <a:rPr lang="en-US" sz="3600" b="0" i="0" u="none" strike="noStrike" baseline="0" dirty="0">
                <a:solidFill>
                  <a:schemeClr val="bg1"/>
                </a:solidFill>
                <a:latin typeface="Verdana" panose="020B0604030504040204" pitchFamily="34" charset="0"/>
              </a:rPr>
              <a:t>  God created everything through him, and nothing was created except through him.</a:t>
            </a:r>
            <a:br>
              <a:rPr lang="en-US" sz="3600" b="0" i="0" u="none" strike="noStrike" baseline="0" dirty="0">
                <a:solidFill>
                  <a:schemeClr val="bg1"/>
                </a:solidFill>
                <a:latin typeface="Verdana" panose="020B0604030504040204" pitchFamily="34" charset="0"/>
              </a:rPr>
            </a:br>
            <a:r>
              <a:rPr lang="en-US" sz="3600" b="0" i="0" u="none" strike="noStrike" baseline="0" dirty="0">
                <a:solidFill>
                  <a:schemeClr val="accent4"/>
                </a:solidFill>
                <a:latin typeface="Verdana" panose="020B0604030504040204" pitchFamily="34" charset="0"/>
              </a:rPr>
              <a:t>4</a:t>
            </a:r>
            <a:r>
              <a:rPr lang="en-US" sz="3600" b="0" i="0" u="none" strike="noStrike" baseline="0" dirty="0">
                <a:solidFill>
                  <a:schemeClr val="bg1"/>
                </a:solidFill>
                <a:latin typeface="Verdana" panose="020B0604030504040204" pitchFamily="34" charset="0"/>
              </a:rPr>
              <a:t>  The Word gave life to everything that was created, and his life brought light to everyone.</a:t>
            </a:r>
          </a:p>
        </p:txBody>
      </p:sp>
    </p:spTree>
    <p:extLst>
      <p:ext uri="{BB962C8B-B14F-4D97-AF65-F5344CB8AC3E}">
        <p14:creationId xmlns:p14="http://schemas.microsoft.com/office/powerpoint/2010/main" val="779120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8332F-7EA8-955F-C43C-54ED9D43D679}"/>
              </a:ext>
            </a:extLst>
          </p:cNvPr>
          <p:cNvSpPr>
            <a:spLocks noGrp="1"/>
          </p:cNvSpPr>
          <p:nvPr>
            <p:ph type="ctrTitle"/>
          </p:nvPr>
        </p:nvSpPr>
        <p:spPr>
          <a:xfrm>
            <a:off x="471054" y="0"/>
            <a:ext cx="11720945" cy="6858000"/>
          </a:xfrm>
        </p:spPr>
        <p:txBody>
          <a:bodyPr anchor="ctr">
            <a:normAutofit/>
          </a:bodyPr>
          <a:lstStyle/>
          <a:p>
            <a:pPr marR="0" algn="l" rtl="0"/>
            <a:r>
              <a:rPr lang="en-US" sz="2800" b="0" i="0" u="none" strike="noStrike" baseline="0" dirty="0">
                <a:solidFill>
                  <a:schemeClr val="accent4"/>
                </a:solidFill>
                <a:latin typeface="Verdana" panose="020B0604030504040204" pitchFamily="34" charset="0"/>
              </a:rPr>
              <a:t>Psalms 148:1-14 NLT</a:t>
            </a:r>
            <a:br>
              <a:rPr lang="en-US" sz="2800" b="0" i="0" u="none" strike="noStrike" baseline="0" dirty="0">
                <a:solidFill>
                  <a:schemeClr val="accent4"/>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1  </a:t>
            </a:r>
            <a:r>
              <a:rPr lang="en-US" sz="2800" b="0" i="0" u="none" strike="noStrike" baseline="0" dirty="0">
                <a:solidFill>
                  <a:schemeClr val="bg1"/>
                </a:solidFill>
                <a:latin typeface="Verdana" panose="020B0604030504040204" pitchFamily="34" charset="0"/>
              </a:rPr>
              <a:t>Praise the LORD! Praise the LORD from the heavens! Praise him from the skies!</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2</a:t>
            </a:r>
            <a:r>
              <a:rPr lang="en-US" sz="2800" b="0" i="0" u="none" strike="noStrike" baseline="0" dirty="0">
                <a:solidFill>
                  <a:schemeClr val="bg1"/>
                </a:solidFill>
                <a:latin typeface="Verdana" panose="020B0604030504040204" pitchFamily="34" charset="0"/>
              </a:rPr>
              <a:t>  Praise him, all his angels! Praise him, all the armies of heaven!</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3</a:t>
            </a:r>
            <a:r>
              <a:rPr lang="en-US" sz="2800" b="0" i="0" u="none" strike="noStrike" baseline="0" dirty="0">
                <a:solidFill>
                  <a:schemeClr val="bg1"/>
                </a:solidFill>
                <a:latin typeface="Verdana" panose="020B0604030504040204" pitchFamily="34" charset="0"/>
              </a:rPr>
              <a:t>  Praise him, sun and moon! Praise him, all you twinkling stars!</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4</a:t>
            </a:r>
            <a:r>
              <a:rPr lang="en-US" sz="2800" b="0" i="0" u="none" strike="noStrike" baseline="0" dirty="0">
                <a:solidFill>
                  <a:schemeClr val="bg1"/>
                </a:solidFill>
                <a:latin typeface="Verdana" panose="020B0604030504040204" pitchFamily="34" charset="0"/>
              </a:rPr>
              <a:t>  Praise him, skies above! Praise him, vapors high above the clouds!</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5</a:t>
            </a:r>
            <a:r>
              <a:rPr lang="en-US" sz="2800" b="0" i="0" u="none" strike="noStrike" baseline="0" dirty="0">
                <a:solidFill>
                  <a:schemeClr val="bg1"/>
                </a:solidFill>
                <a:latin typeface="Verdana" panose="020B0604030504040204" pitchFamily="34" charset="0"/>
              </a:rPr>
              <a:t>  Let every created thing give praise to the LORD, for he issued his command, and they came into being.</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6</a:t>
            </a:r>
            <a:r>
              <a:rPr lang="en-US" sz="2800" b="0" i="0" u="none" strike="noStrike" baseline="0" dirty="0">
                <a:solidFill>
                  <a:schemeClr val="bg1"/>
                </a:solidFill>
                <a:latin typeface="Verdana" panose="020B0604030504040204" pitchFamily="34" charset="0"/>
              </a:rPr>
              <a:t>  He set them in place forever and ever. His decree will never be revoked.</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7</a:t>
            </a:r>
            <a:r>
              <a:rPr lang="en-US" sz="2800" b="0" i="0" u="none" strike="noStrike" baseline="0" dirty="0">
                <a:solidFill>
                  <a:schemeClr val="bg1"/>
                </a:solidFill>
                <a:latin typeface="Verdana" panose="020B0604030504040204" pitchFamily="34" charset="0"/>
              </a:rPr>
              <a:t>  Praise the LORD from the earth, you creatures of the ocean depths,</a:t>
            </a:r>
          </a:p>
        </p:txBody>
      </p:sp>
    </p:spTree>
    <p:extLst>
      <p:ext uri="{BB962C8B-B14F-4D97-AF65-F5344CB8AC3E}">
        <p14:creationId xmlns:p14="http://schemas.microsoft.com/office/powerpoint/2010/main" val="952511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8332F-7EA8-955F-C43C-54ED9D43D679}"/>
              </a:ext>
            </a:extLst>
          </p:cNvPr>
          <p:cNvSpPr>
            <a:spLocks noGrp="1"/>
          </p:cNvSpPr>
          <p:nvPr>
            <p:ph type="ctrTitle"/>
          </p:nvPr>
        </p:nvSpPr>
        <p:spPr>
          <a:xfrm>
            <a:off x="471054" y="0"/>
            <a:ext cx="11720945" cy="6858000"/>
          </a:xfrm>
        </p:spPr>
        <p:txBody>
          <a:bodyPr anchor="ctr">
            <a:normAutofit/>
          </a:bodyPr>
          <a:lstStyle/>
          <a:p>
            <a:pPr marR="0" algn="l" rtl="0"/>
            <a:r>
              <a:rPr lang="en-US" sz="2800" b="0" i="0" u="none" strike="noStrike" baseline="0" dirty="0">
                <a:solidFill>
                  <a:schemeClr val="accent4"/>
                </a:solidFill>
                <a:latin typeface="Verdana" panose="020B0604030504040204" pitchFamily="34" charset="0"/>
              </a:rPr>
              <a:t>Psalms 148:1-14 NLT</a:t>
            </a:r>
            <a:br>
              <a:rPr lang="en-US" sz="2800" b="0" i="0" u="none" strike="noStrike" baseline="0" dirty="0">
                <a:solidFill>
                  <a:schemeClr val="accent4"/>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8</a:t>
            </a:r>
            <a:r>
              <a:rPr lang="en-US" sz="2800" b="0" i="0" u="none" strike="noStrike" baseline="0" dirty="0">
                <a:solidFill>
                  <a:schemeClr val="bg1"/>
                </a:solidFill>
                <a:latin typeface="Verdana" panose="020B0604030504040204" pitchFamily="34" charset="0"/>
              </a:rPr>
              <a:t>  fire and hail, snow and clouds, wind and weather that obey him,</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9</a:t>
            </a:r>
            <a:r>
              <a:rPr lang="en-US" sz="2800" b="0" i="0" u="none" strike="noStrike" baseline="0" dirty="0">
                <a:solidFill>
                  <a:schemeClr val="bg1"/>
                </a:solidFill>
                <a:latin typeface="Verdana" panose="020B0604030504040204" pitchFamily="34" charset="0"/>
              </a:rPr>
              <a:t>  mountains and all hills, fruit trees and all cedars,</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10</a:t>
            </a:r>
            <a:r>
              <a:rPr lang="en-US" sz="2800" b="0" i="0" u="none" strike="noStrike" baseline="0" dirty="0">
                <a:solidFill>
                  <a:schemeClr val="bg1"/>
                </a:solidFill>
                <a:latin typeface="Verdana" panose="020B0604030504040204" pitchFamily="34" charset="0"/>
              </a:rPr>
              <a:t>  wild animals and all livestock, small scurrying animals and birds,</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11</a:t>
            </a:r>
            <a:r>
              <a:rPr lang="en-US" sz="2800" b="0" i="0" u="none" strike="noStrike" baseline="0" dirty="0">
                <a:solidFill>
                  <a:schemeClr val="bg1"/>
                </a:solidFill>
                <a:latin typeface="Verdana" panose="020B0604030504040204" pitchFamily="34" charset="0"/>
              </a:rPr>
              <a:t>  kings of the earth and all people, rulers and judges of the earth,</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12</a:t>
            </a:r>
            <a:r>
              <a:rPr lang="en-US" sz="2800" b="0" i="0" u="none" strike="noStrike" baseline="0" dirty="0">
                <a:solidFill>
                  <a:schemeClr val="bg1"/>
                </a:solidFill>
                <a:latin typeface="Verdana" panose="020B0604030504040204" pitchFamily="34" charset="0"/>
              </a:rPr>
              <a:t>  young men and young women, old men and children.</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13</a:t>
            </a:r>
            <a:r>
              <a:rPr lang="en-US" sz="2800" b="0" i="0" u="none" strike="noStrike" baseline="0" dirty="0">
                <a:solidFill>
                  <a:schemeClr val="bg1"/>
                </a:solidFill>
                <a:latin typeface="Verdana" panose="020B0604030504040204" pitchFamily="34" charset="0"/>
              </a:rPr>
              <a:t>  Let them all praise the name of the LORD. For his name is very great; his glory towers over the earth and heaven!</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14</a:t>
            </a:r>
            <a:r>
              <a:rPr lang="en-US" sz="2800" b="0" i="0" u="none" strike="noStrike" baseline="0" dirty="0">
                <a:solidFill>
                  <a:schemeClr val="bg1"/>
                </a:solidFill>
                <a:latin typeface="Verdana" panose="020B0604030504040204" pitchFamily="34" charset="0"/>
              </a:rPr>
              <a:t>  He has made his people strong, honoring his faithful ones—the people of Israel who are close to him. Praise the LORD!</a:t>
            </a:r>
          </a:p>
        </p:txBody>
      </p:sp>
    </p:spTree>
    <p:extLst>
      <p:ext uri="{BB962C8B-B14F-4D97-AF65-F5344CB8AC3E}">
        <p14:creationId xmlns:p14="http://schemas.microsoft.com/office/powerpoint/2010/main" val="3447793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8332F-7EA8-955F-C43C-54ED9D43D679}"/>
              </a:ext>
            </a:extLst>
          </p:cNvPr>
          <p:cNvSpPr>
            <a:spLocks noGrp="1"/>
          </p:cNvSpPr>
          <p:nvPr>
            <p:ph type="ctrTitle"/>
          </p:nvPr>
        </p:nvSpPr>
        <p:spPr>
          <a:xfrm>
            <a:off x="471054" y="0"/>
            <a:ext cx="11720945" cy="6858000"/>
          </a:xfrm>
        </p:spPr>
        <p:txBody>
          <a:bodyPr anchor="ctr">
            <a:normAutofit/>
          </a:bodyPr>
          <a:lstStyle/>
          <a:p>
            <a:pPr marR="0" algn="l" rtl="0"/>
            <a:r>
              <a:rPr lang="en-US" sz="3600" b="0" i="0" u="none" strike="noStrike" baseline="0" dirty="0">
                <a:solidFill>
                  <a:schemeClr val="accent4"/>
                </a:solidFill>
                <a:latin typeface="Verdana" panose="020B0604030504040204" pitchFamily="34" charset="0"/>
              </a:rPr>
              <a:t>Romans 1:19-20 NLT</a:t>
            </a:r>
            <a:br>
              <a:rPr lang="en-US" sz="3600" b="0" i="0" u="none" strike="noStrike" baseline="0" dirty="0">
                <a:solidFill>
                  <a:schemeClr val="accent4"/>
                </a:solidFill>
                <a:latin typeface="Verdana" panose="020B0604030504040204" pitchFamily="34" charset="0"/>
              </a:rPr>
            </a:br>
            <a:r>
              <a:rPr lang="en-US" sz="3600" b="0" i="0" u="none" strike="noStrike" baseline="0" dirty="0">
                <a:solidFill>
                  <a:schemeClr val="accent4"/>
                </a:solidFill>
                <a:latin typeface="Verdana" panose="020B0604030504040204" pitchFamily="34" charset="0"/>
              </a:rPr>
              <a:t>19  </a:t>
            </a:r>
            <a:r>
              <a:rPr lang="en-US" sz="3600" b="0" i="0" u="none" strike="noStrike" baseline="0" dirty="0">
                <a:solidFill>
                  <a:schemeClr val="bg1"/>
                </a:solidFill>
                <a:latin typeface="Verdana" panose="020B0604030504040204" pitchFamily="34" charset="0"/>
              </a:rPr>
              <a:t>They know the truth about God because he has made it obvious to them.</a:t>
            </a:r>
            <a:br>
              <a:rPr lang="en-US" sz="3600" b="0" i="0" u="none" strike="noStrike" baseline="0" dirty="0">
                <a:solidFill>
                  <a:schemeClr val="bg1"/>
                </a:solidFill>
                <a:latin typeface="Verdana" panose="020B0604030504040204" pitchFamily="34" charset="0"/>
              </a:rPr>
            </a:br>
            <a:r>
              <a:rPr lang="en-US" sz="3600" b="0" i="0" u="none" strike="noStrike" baseline="0" dirty="0">
                <a:solidFill>
                  <a:schemeClr val="accent4"/>
                </a:solidFill>
                <a:latin typeface="Verdana" panose="020B0604030504040204" pitchFamily="34" charset="0"/>
              </a:rPr>
              <a:t>20</a:t>
            </a:r>
            <a:r>
              <a:rPr lang="en-US" sz="3600" b="0" i="0" u="none" strike="noStrike" baseline="0" dirty="0">
                <a:solidFill>
                  <a:schemeClr val="bg1"/>
                </a:solidFill>
                <a:latin typeface="Verdana" panose="020B0604030504040204" pitchFamily="34" charset="0"/>
              </a:rPr>
              <a:t>  For ever since the world was created, people have seen the earth and sky. Through everything God made, they can clearly see his invisible qualities—his eternal power and divine nature. So they have no excuse for not knowing God.</a:t>
            </a:r>
          </a:p>
        </p:txBody>
      </p:sp>
    </p:spTree>
    <p:extLst>
      <p:ext uri="{BB962C8B-B14F-4D97-AF65-F5344CB8AC3E}">
        <p14:creationId xmlns:p14="http://schemas.microsoft.com/office/powerpoint/2010/main" val="2806652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8332F-7EA8-955F-C43C-54ED9D43D679}"/>
              </a:ext>
            </a:extLst>
          </p:cNvPr>
          <p:cNvSpPr>
            <a:spLocks noGrp="1"/>
          </p:cNvSpPr>
          <p:nvPr>
            <p:ph type="ctrTitle"/>
          </p:nvPr>
        </p:nvSpPr>
        <p:spPr>
          <a:xfrm>
            <a:off x="471054" y="0"/>
            <a:ext cx="11296073" cy="6858000"/>
          </a:xfrm>
        </p:spPr>
        <p:txBody>
          <a:bodyPr anchor="ctr">
            <a:normAutofit/>
          </a:bodyPr>
          <a:lstStyle/>
          <a:p>
            <a:pPr marR="0" algn="l" rtl="0"/>
            <a:r>
              <a:rPr lang="en-US" sz="3600" b="0" i="0" u="none" strike="noStrike" baseline="0" dirty="0">
                <a:solidFill>
                  <a:schemeClr val="accent4"/>
                </a:solidFill>
                <a:latin typeface="Verdana" panose="020B0604030504040204" pitchFamily="34" charset="0"/>
              </a:rPr>
              <a:t>Hebrews 11:3 NLT</a:t>
            </a:r>
            <a:br>
              <a:rPr lang="en-US" sz="3600" b="0" i="0" u="none" strike="noStrike" baseline="0" dirty="0">
                <a:solidFill>
                  <a:schemeClr val="accent4"/>
                </a:solidFill>
                <a:latin typeface="Verdana" panose="020B0604030504040204" pitchFamily="34" charset="0"/>
              </a:rPr>
            </a:br>
            <a:r>
              <a:rPr lang="en-US" sz="3600" b="0" i="0" u="none" strike="noStrike" baseline="0" dirty="0">
                <a:solidFill>
                  <a:schemeClr val="accent4"/>
                </a:solidFill>
                <a:latin typeface="Verdana" panose="020B0604030504040204" pitchFamily="34" charset="0"/>
              </a:rPr>
              <a:t>3  </a:t>
            </a:r>
            <a:r>
              <a:rPr lang="en-US" sz="3600" b="0" i="0" u="none" strike="noStrike" baseline="0" dirty="0">
                <a:solidFill>
                  <a:schemeClr val="bg1"/>
                </a:solidFill>
                <a:latin typeface="Verdana" panose="020B0604030504040204" pitchFamily="34" charset="0"/>
              </a:rPr>
              <a:t>By faith we understand that the entire universe was formed at God’s command, that what we now see did not come from anything that can be seen.</a:t>
            </a:r>
          </a:p>
        </p:txBody>
      </p:sp>
    </p:spTree>
    <p:extLst>
      <p:ext uri="{BB962C8B-B14F-4D97-AF65-F5344CB8AC3E}">
        <p14:creationId xmlns:p14="http://schemas.microsoft.com/office/powerpoint/2010/main" val="2577435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8332F-7EA8-955F-C43C-54ED9D43D679}"/>
              </a:ext>
            </a:extLst>
          </p:cNvPr>
          <p:cNvSpPr>
            <a:spLocks noGrp="1"/>
          </p:cNvSpPr>
          <p:nvPr>
            <p:ph type="ctrTitle"/>
          </p:nvPr>
        </p:nvSpPr>
        <p:spPr>
          <a:xfrm>
            <a:off x="471054" y="0"/>
            <a:ext cx="11720945" cy="6858000"/>
          </a:xfrm>
        </p:spPr>
        <p:txBody>
          <a:bodyPr anchor="ctr">
            <a:noAutofit/>
          </a:bodyPr>
          <a:lstStyle/>
          <a:p>
            <a:pPr marR="0" algn="l" rtl="0"/>
            <a:r>
              <a:rPr lang="en-US" sz="2800" b="0" i="0" u="none" strike="noStrike" baseline="0" dirty="0">
                <a:solidFill>
                  <a:schemeClr val="accent4"/>
                </a:solidFill>
                <a:latin typeface="Verdana" panose="020B0604030504040204" pitchFamily="34" charset="0"/>
              </a:rPr>
              <a:t>Psalms 8:1-9 NET</a:t>
            </a:r>
            <a:br>
              <a:rPr lang="en-US" sz="2800" b="0" i="0" u="none" strike="noStrike" baseline="0" dirty="0">
                <a:solidFill>
                  <a:schemeClr val="accent4"/>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1  </a:t>
            </a:r>
            <a:r>
              <a:rPr lang="en-US" sz="2800" b="0" i="0" u="none" strike="noStrike" baseline="0" dirty="0">
                <a:solidFill>
                  <a:schemeClr val="bg1"/>
                </a:solidFill>
                <a:latin typeface="Verdana" panose="020B0604030504040204" pitchFamily="34" charset="0"/>
              </a:rPr>
              <a:t>O LORD, our Lord, how magnificent is your reputation throughout the earth! You reveal your majesty in the heavens above!</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2</a:t>
            </a:r>
            <a:r>
              <a:rPr lang="en-US" sz="2800" b="0" i="0" u="none" strike="noStrike" baseline="0" dirty="0">
                <a:solidFill>
                  <a:schemeClr val="bg1"/>
                </a:solidFill>
                <a:latin typeface="Verdana" panose="020B0604030504040204" pitchFamily="34" charset="0"/>
              </a:rPr>
              <a:t>  From the mouths of children and nursing babies you have ordained praise on account of your adversaries, so that you might put an end to the vindictive enemy.</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3</a:t>
            </a:r>
            <a:r>
              <a:rPr lang="en-US" sz="2800" b="0" i="0" u="none" strike="noStrike" baseline="0" dirty="0">
                <a:solidFill>
                  <a:schemeClr val="bg1"/>
                </a:solidFill>
                <a:latin typeface="Verdana" panose="020B0604030504040204" pitchFamily="34" charset="0"/>
              </a:rPr>
              <a:t>  When I look up at the heavens, which your fingers made, and see the moon and the stars, which you set in place,</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4</a:t>
            </a:r>
            <a:r>
              <a:rPr lang="en-US" sz="2800" b="0" i="0" u="none" strike="noStrike" baseline="0" dirty="0">
                <a:solidFill>
                  <a:schemeClr val="bg1"/>
                </a:solidFill>
                <a:latin typeface="Verdana" panose="020B0604030504040204" pitchFamily="34" charset="0"/>
              </a:rPr>
              <a:t>  Of what importance is the human race, that you should notice them? Of what importance is mankind, that you should pay attention to them?</a:t>
            </a:r>
            <a:br>
              <a:rPr lang="en-US" sz="2800" b="0" i="0" u="none" strike="noStrike" baseline="0" dirty="0">
                <a:solidFill>
                  <a:schemeClr val="bg1"/>
                </a:solidFill>
                <a:latin typeface="Verdana" panose="020B0604030504040204" pitchFamily="34" charset="0"/>
              </a:rPr>
            </a:br>
            <a:r>
              <a:rPr lang="en-US" sz="2800" b="0" i="0" u="none" strike="noStrike" baseline="0" dirty="0">
                <a:solidFill>
                  <a:schemeClr val="accent4"/>
                </a:solidFill>
                <a:latin typeface="Verdana" panose="020B0604030504040204" pitchFamily="34" charset="0"/>
              </a:rPr>
              <a:t>5</a:t>
            </a:r>
            <a:r>
              <a:rPr lang="en-US" sz="2800" b="0" i="0" u="none" strike="noStrike" baseline="0" dirty="0">
                <a:solidFill>
                  <a:schemeClr val="bg1"/>
                </a:solidFill>
                <a:latin typeface="Verdana" panose="020B0604030504040204" pitchFamily="34" charset="0"/>
              </a:rPr>
              <a:t>  You made them a little less than the heavenly beings. You crowned mankind with honor and majesty.</a:t>
            </a:r>
          </a:p>
        </p:txBody>
      </p:sp>
    </p:spTree>
    <p:extLst>
      <p:ext uri="{BB962C8B-B14F-4D97-AF65-F5344CB8AC3E}">
        <p14:creationId xmlns:p14="http://schemas.microsoft.com/office/powerpoint/2010/main" val="3155727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8332F-7EA8-955F-C43C-54ED9D43D679}"/>
              </a:ext>
            </a:extLst>
          </p:cNvPr>
          <p:cNvSpPr>
            <a:spLocks noGrp="1"/>
          </p:cNvSpPr>
          <p:nvPr>
            <p:ph type="ctrTitle"/>
          </p:nvPr>
        </p:nvSpPr>
        <p:spPr>
          <a:xfrm>
            <a:off x="471054" y="0"/>
            <a:ext cx="11720945" cy="6858000"/>
          </a:xfrm>
        </p:spPr>
        <p:txBody>
          <a:bodyPr anchor="ctr">
            <a:noAutofit/>
          </a:bodyPr>
          <a:lstStyle/>
          <a:p>
            <a:pPr marR="0" algn="l" rtl="0"/>
            <a:r>
              <a:rPr lang="en-US" sz="3200" b="0" i="0" u="none" strike="noStrike" baseline="0" dirty="0">
                <a:solidFill>
                  <a:schemeClr val="accent4"/>
                </a:solidFill>
                <a:latin typeface="Verdana" panose="020B0604030504040204" pitchFamily="34" charset="0"/>
              </a:rPr>
              <a:t>Psalms 8:1-9 NET</a:t>
            </a:r>
            <a:br>
              <a:rPr lang="en-US" sz="3200" b="0" i="0" u="none" strike="noStrike" baseline="0" dirty="0">
                <a:solidFill>
                  <a:schemeClr val="accent4"/>
                </a:solidFill>
                <a:latin typeface="Verdana" panose="020B0604030504040204" pitchFamily="34" charset="0"/>
              </a:rPr>
            </a:br>
            <a:r>
              <a:rPr lang="en-US" sz="3200" b="0" i="0" u="none" strike="noStrike" baseline="0" dirty="0">
                <a:solidFill>
                  <a:schemeClr val="accent4"/>
                </a:solidFill>
                <a:latin typeface="Verdana" panose="020B0604030504040204" pitchFamily="34" charset="0"/>
              </a:rPr>
              <a:t>5  </a:t>
            </a:r>
            <a:r>
              <a:rPr lang="en-US" sz="3200" b="0" i="0" u="none" strike="noStrike" baseline="0" dirty="0">
                <a:solidFill>
                  <a:schemeClr val="bg1"/>
                </a:solidFill>
                <a:latin typeface="Verdana" panose="020B0604030504040204" pitchFamily="34" charset="0"/>
              </a:rPr>
              <a:t>You made them a little less than the heavenly beings. You crowned mankind with honor and majesty.</a:t>
            </a:r>
            <a:br>
              <a:rPr lang="en-US" sz="3200" b="0" i="0" u="none" strike="noStrike" baseline="0" dirty="0">
                <a:solidFill>
                  <a:schemeClr val="bg1"/>
                </a:solidFill>
                <a:latin typeface="Verdana" panose="020B0604030504040204" pitchFamily="34" charset="0"/>
              </a:rPr>
            </a:br>
            <a:r>
              <a:rPr lang="en-US" sz="3200" b="0" i="0" u="none" strike="noStrike" baseline="0" dirty="0">
                <a:solidFill>
                  <a:schemeClr val="accent4"/>
                </a:solidFill>
                <a:latin typeface="Verdana" panose="020B0604030504040204" pitchFamily="34" charset="0"/>
              </a:rPr>
              <a:t>6</a:t>
            </a:r>
            <a:r>
              <a:rPr lang="en-US" sz="3200" b="0" i="0" u="none" strike="noStrike" baseline="0" dirty="0">
                <a:solidFill>
                  <a:schemeClr val="bg1"/>
                </a:solidFill>
                <a:latin typeface="Verdana" panose="020B0604030504040204" pitchFamily="34" charset="0"/>
              </a:rPr>
              <a:t>  you appoint them to rule over your creation; you have placed everything under their authority,</a:t>
            </a:r>
            <a:br>
              <a:rPr lang="en-US" sz="3200" b="0" i="0" u="none" strike="noStrike" baseline="0" dirty="0">
                <a:solidFill>
                  <a:schemeClr val="bg1"/>
                </a:solidFill>
                <a:latin typeface="Verdana" panose="020B0604030504040204" pitchFamily="34" charset="0"/>
              </a:rPr>
            </a:br>
            <a:r>
              <a:rPr lang="en-US" sz="3200" b="0" i="0" u="none" strike="noStrike" baseline="0" dirty="0">
                <a:solidFill>
                  <a:schemeClr val="accent4"/>
                </a:solidFill>
                <a:latin typeface="Verdana" panose="020B0604030504040204" pitchFamily="34" charset="0"/>
              </a:rPr>
              <a:t>7</a:t>
            </a:r>
            <a:r>
              <a:rPr lang="en-US" sz="3200" b="0" i="0" u="none" strike="noStrike" baseline="0" dirty="0">
                <a:solidFill>
                  <a:schemeClr val="bg1"/>
                </a:solidFill>
                <a:latin typeface="Verdana" panose="020B0604030504040204" pitchFamily="34" charset="0"/>
              </a:rPr>
              <a:t>  including all the sheep and cattle, as well as the wild animals,</a:t>
            </a:r>
            <a:br>
              <a:rPr lang="en-US" sz="3200" b="0" i="0" u="none" strike="noStrike" baseline="0" dirty="0">
                <a:solidFill>
                  <a:schemeClr val="bg1"/>
                </a:solidFill>
                <a:latin typeface="Verdana" panose="020B0604030504040204" pitchFamily="34" charset="0"/>
              </a:rPr>
            </a:br>
            <a:r>
              <a:rPr lang="en-US" sz="3200" b="0" i="0" u="none" strike="noStrike" baseline="0" dirty="0">
                <a:solidFill>
                  <a:schemeClr val="accent4"/>
                </a:solidFill>
                <a:latin typeface="Verdana" panose="020B0604030504040204" pitchFamily="34" charset="0"/>
              </a:rPr>
              <a:t>8</a:t>
            </a:r>
            <a:r>
              <a:rPr lang="en-US" sz="3200" b="0" i="0" u="none" strike="noStrike" baseline="0" dirty="0">
                <a:solidFill>
                  <a:schemeClr val="bg1"/>
                </a:solidFill>
                <a:latin typeface="Verdana" panose="020B0604030504040204" pitchFamily="34" charset="0"/>
              </a:rPr>
              <a:t>  the birds in the sky, the fish in the sea and everything that moves through the currents of the seas.</a:t>
            </a:r>
            <a:br>
              <a:rPr lang="en-US" sz="3200" b="0" i="0" u="none" strike="noStrike" baseline="0" dirty="0">
                <a:solidFill>
                  <a:schemeClr val="bg1"/>
                </a:solidFill>
                <a:latin typeface="Verdana" panose="020B0604030504040204" pitchFamily="34" charset="0"/>
              </a:rPr>
            </a:br>
            <a:r>
              <a:rPr lang="en-US" sz="3200" b="0" i="0" u="none" strike="noStrike" baseline="0" dirty="0">
                <a:solidFill>
                  <a:schemeClr val="accent4"/>
                </a:solidFill>
                <a:latin typeface="Verdana" panose="020B0604030504040204" pitchFamily="34" charset="0"/>
              </a:rPr>
              <a:t>9</a:t>
            </a:r>
            <a:r>
              <a:rPr lang="en-US" sz="3200" b="0" i="0" u="none" strike="noStrike" baseline="0" dirty="0">
                <a:solidFill>
                  <a:schemeClr val="bg1"/>
                </a:solidFill>
                <a:latin typeface="Verdana" panose="020B0604030504040204" pitchFamily="34" charset="0"/>
              </a:rPr>
              <a:t>  O LORD, our Lord, how magnificent is your reputation throughout the earth!</a:t>
            </a:r>
          </a:p>
        </p:txBody>
      </p:sp>
    </p:spTree>
    <p:extLst>
      <p:ext uri="{BB962C8B-B14F-4D97-AF65-F5344CB8AC3E}">
        <p14:creationId xmlns:p14="http://schemas.microsoft.com/office/powerpoint/2010/main" val="22043984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592</TotalTime>
  <Words>1565</Words>
  <Application>Microsoft Office PowerPoint</Application>
  <PresentationFormat>Widescreen</PresentationFormat>
  <Paragraphs>45</Paragraphs>
  <Slides>18</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Verdana</vt:lpstr>
      <vt:lpstr>Office Theme</vt:lpstr>
      <vt:lpstr>PowerPoint Presentation</vt:lpstr>
      <vt:lpstr>In the beginning God created the heavens and the earth  Genesis 1:1 NLT</vt:lpstr>
      <vt:lpstr>John 1:1-4 NLT 1  In the beginning the Word already existed. The Word was with God, and the Word was God. 2  He existed in the beginning with God. 3  God created everything through him, and nothing was created except through him. 4  The Word gave life to everything that was created, and his life brought light to everyone.</vt:lpstr>
      <vt:lpstr>Psalms 148:1-14 NLT 1  Praise the LORD! Praise the LORD from the heavens! Praise him from the skies! 2  Praise him, all his angels! Praise him, all the armies of heaven! 3  Praise him, sun and moon! Praise him, all you twinkling stars! 4  Praise him, skies above! Praise him, vapors high above the clouds! 5  Let every created thing give praise to the LORD, for he issued his command, and they came into being. 6  He set them in place forever and ever. His decree will never be revoked. 7  Praise the LORD from the earth, you creatures of the ocean depths,</vt:lpstr>
      <vt:lpstr>Psalms 148:1-14 NLT 8  fire and hail, snow and clouds, wind and weather that obey him, 9  mountains and all hills, fruit trees and all cedars, 10  wild animals and all livestock, small scurrying animals and birds, 11  kings of the earth and all people, rulers and judges of the earth, 12  young men and young women, old men and children. 13  Let them all praise the name of the LORD. For his name is very great; his glory towers over the earth and heaven! 14  He has made his people strong, honoring his faithful ones—the people of Israel who are close to him. Praise the LORD!</vt:lpstr>
      <vt:lpstr>Romans 1:19-20 NLT 19  They know the truth about God because he has made it obvious to them. 20  For ever since the world was created, people have seen the earth and sky. Through everything God made, they can clearly see his invisible qualities—his eternal power and divine nature. So they have no excuse for not knowing God.</vt:lpstr>
      <vt:lpstr>Hebrews 11:3 NLT 3  By faith we understand that the entire universe was formed at God’s command, that what we now see did not come from anything that can be seen.</vt:lpstr>
      <vt:lpstr>Psalms 8:1-9 NET 1  O LORD, our Lord, how magnificent is your reputation throughout the earth! You reveal your majesty in the heavens above! 2  From the mouths of children and nursing babies you have ordained praise on account of your adversaries, so that you might put an end to the vindictive enemy. 3  When I look up at the heavens, which your fingers made, and see the moon and the stars, which you set in place, 4  Of what importance is the human race, that you should notice them? Of what importance is mankind, that you should pay attention to them? 5  You made them a little less than the heavenly beings. You crowned mankind with honor and majesty.</vt:lpstr>
      <vt:lpstr>Psalms 8:1-9 NET 5  You made them a little less than the heavenly beings. You crowned mankind with honor and majesty. 6  you appoint them to rule over your creation; you have placed everything under their authority, 7  including all the sheep and cattle, as well as the wild animals, 8  the birds in the sky, the fish in the sea and everything that moves through the currents of the seas. 9  O LORD, our Lord, how magnificent is your reputation throughout the earth!</vt:lpstr>
      <vt:lpstr>Isaiah 45:12 NLT 12  I am the one who made the earth and created people to live on it. With my hands I stretched out the heavens. All the stars are at my command.</vt:lpstr>
      <vt:lpstr>What is God’s Greatest Creation?</vt:lpstr>
      <vt:lpstr>Psalms 139:13-18 NLT 13  You made all the delicate, inner parts of my body and knit me together in my mother’s womb. 14  Thank you for making me so wonderfully complex! Your workmanship is marvelous—how well I know it. 15  You watched me as I was being formed in utter seclusion, as I was woven together in the dark of the womb. 16  You saw me before I was born. Every day of my life was recorded in your book. Every moment was laid out before a single day had passed. 17  How precious are your thoughts about me, O God. They cannot be numbered! 18  I can’t even count them; they outnumber the grains of sand! And when I wake up, you are still with me!</vt:lpstr>
      <vt:lpstr>Ecclesiastes 3:11 NLT 11  Yet God has made everything beautiful for its own time. He has planted eternity in the human heart, but even so, people cannot see the whole scope of God’s work from beginning to end.</vt:lpstr>
      <vt:lpstr>You are a complex creation</vt:lpstr>
      <vt:lpstr>You are a complex creation</vt:lpstr>
      <vt:lpstr>Ephesians 3:14-21 NET 14  For this reason I kneel before the Father, 15  from whom every family in heaven and on earth is named. 16  I pray that according to the wealth of his glory he will grant you to be strengthened with power through his Spirit in the inner person, 17  that Christ will dwell in your hearts through faith, so that, because you have been rooted and grounded in love, 18  you will be able to comprehend with all the saints what is the breadth and length and height and depth, 19  and thus to know the love of Christ that surpasses knowledge, so that you will be filled up to all the fullness of God. 20  Now to him who by the power that is working within us is able to do far beyond all that we ask or think, 21  to him be the glory in the church and in Christ Jesus to all generations, forever and ever. Amen.</vt:lpstr>
      <vt:lpstr>John 3:16-17 NET 16  For this is the way God loved the world: He gave his one and only Son, so that everyone who believes in him will not perish but have eternal life. 17  For God did not send his Son into the world to condemn the world, but that the world should be saved through him.</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Bloomfield</dc:creator>
  <cp:lastModifiedBy>Michael Bloomfield</cp:lastModifiedBy>
  <cp:revision>1</cp:revision>
  <dcterms:created xsi:type="dcterms:W3CDTF">2024-01-28T06:02:54Z</dcterms:created>
  <dcterms:modified xsi:type="dcterms:W3CDTF">2024-01-28T15:55:32Z</dcterms:modified>
</cp:coreProperties>
</file>