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74"/>
  </p:normalViewPr>
  <p:slideViewPr>
    <p:cSldViewPr snapToGrid="0">
      <p:cViewPr>
        <p:scale>
          <a:sx n="109" d="100"/>
          <a:sy n="109" d="100"/>
        </p:scale>
        <p:origin x="14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2/7/24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2/7/24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2/7/24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0131-3C80-C629-F499-5F78AD6D5536}"/>
              </a:ext>
            </a:extLst>
          </p:cNvPr>
          <p:cNvSpPr>
            <a:spLocks noGrp="1"/>
          </p:cNvSpPr>
          <p:nvPr>
            <p:ph type="ctrTitle"/>
          </p:nvPr>
        </p:nvSpPr>
        <p:spPr/>
        <p:txBody>
          <a:bodyPr/>
          <a:lstStyle/>
          <a:p>
            <a:r>
              <a:rPr lang="en-US" sz="6000" dirty="0"/>
              <a:t>Why not today?</a:t>
            </a:r>
          </a:p>
        </p:txBody>
      </p:sp>
      <p:sp>
        <p:nvSpPr>
          <p:cNvPr id="3" name="Subtitle 2">
            <a:extLst>
              <a:ext uri="{FF2B5EF4-FFF2-40B4-BE49-F238E27FC236}">
                <a16:creationId xmlns:a16="http://schemas.microsoft.com/office/drawing/2014/main" id="{640CC649-78A0-6EDD-6BB4-B1CD9F1DD2EA}"/>
              </a:ext>
            </a:extLst>
          </p:cNvPr>
          <p:cNvSpPr>
            <a:spLocks noGrp="1"/>
          </p:cNvSpPr>
          <p:nvPr>
            <p:ph type="subTitle" idx="1"/>
          </p:nvPr>
        </p:nvSpPr>
        <p:spPr/>
        <p:txBody>
          <a:bodyPr>
            <a:normAutofit/>
          </a:bodyPr>
          <a:lstStyle/>
          <a:p>
            <a:r>
              <a:rPr lang="en-US" sz="2800" dirty="0">
                <a:solidFill>
                  <a:schemeClr val="bg1"/>
                </a:solidFill>
              </a:rPr>
              <a:t>Acts 19: 8 - 22</a:t>
            </a:r>
          </a:p>
        </p:txBody>
      </p:sp>
    </p:spTree>
    <p:extLst>
      <p:ext uri="{BB962C8B-B14F-4D97-AF65-F5344CB8AC3E}">
        <p14:creationId xmlns:p14="http://schemas.microsoft.com/office/powerpoint/2010/main" val="2465016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9B71FD-3397-5B65-9FB5-BE82422AD7C7}"/>
              </a:ext>
            </a:extLst>
          </p:cNvPr>
          <p:cNvSpPr>
            <a:spLocks noGrp="1"/>
          </p:cNvSpPr>
          <p:nvPr>
            <p:ph type="ctrTitle"/>
          </p:nvPr>
        </p:nvSpPr>
        <p:spPr>
          <a:xfrm>
            <a:off x="879231" y="738554"/>
            <a:ext cx="10257692" cy="5322277"/>
          </a:xfrm>
        </p:spPr>
        <p:txBody>
          <a:bodyPr anchor="t"/>
          <a:lstStyle/>
          <a:p>
            <a:r>
              <a:rPr lang="en-US" sz="3200" dirty="0"/>
              <a:t>Paul is still in Ephesus</a:t>
            </a:r>
            <a:br>
              <a:rPr lang="en-US" sz="3200" dirty="0"/>
            </a:br>
            <a:br>
              <a:rPr lang="en-US" sz="3200" dirty="0"/>
            </a:br>
            <a:r>
              <a:rPr lang="en-US" sz="3200" dirty="0"/>
              <a:t>v8 For 3 months he preached in their synagogue</a:t>
            </a:r>
            <a:br>
              <a:rPr lang="en-US" sz="3200" dirty="0"/>
            </a:br>
            <a:r>
              <a:rPr lang="en-US" sz="3200" dirty="0"/>
              <a:t>		Many were persuaded and believed</a:t>
            </a:r>
            <a:br>
              <a:rPr lang="en-US" sz="3200" dirty="0"/>
            </a:br>
            <a:r>
              <a:rPr lang="en-US" sz="3200" dirty="0"/>
              <a:t>		Some became obstinate = refused to believe</a:t>
            </a:r>
            <a:br>
              <a:rPr lang="en-US" sz="3200" dirty="0"/>
            </a:br>
            <a:r>
              <a:rPr lang="en-US" sz="3200" dirty="0"/>
              <a:t>			and maligned the gospel = lied against</a:t>
            </a:r>
            <a:br>
              <a:rPr lang="en-US" sz="3200" dirty="0"/>
            </a:br>
            <a:br>
              <a:rPr lang="en-US" sz="3200" dirty="0"/>
            </a:br>
            <a:r>
              <a:rPr lang="en-US" sz="3200" dirty="0"/>
              <a:t>v9-10 Paul left the synagogue and taught in a lecture hall called Tyrannus. He spoke there for 2 years. All the Jews and Greeks in Asia heard the Word!</a:t>
            </a:r>
          </a:p>
        </p:txBody>
      </p:sp>
    </p:spTree>
    <p:extLst>
      <p:ext uri="{BB962C8B-B14F-4D97-AF65-F5344CB8AC3E}">
        <p14:creationId xmlns:p14="http://schemas.microsoft.com/office/powerpoint/2010/main" val="214835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12" name="Rectangle 11">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14" name="Group 13">
            <a:extLst>
              <a:ext uri="{FF2B5EF4-FFF2-40B4-BE49-F238E27FC236}">
                <a16:creationId xmlns:a16="http://schemas.microsoft.com/office/drawing/2014/main" id="{5F72ECA3-2A46-4A5A-8330-12F7E22105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useBgFill="1">
          <p:nvSpPr>
            <p:cNvPr id="15" name="Rectangle 14">
              <a:extLst>
                <a:ext uri="{FF2B5EF4-FFF2-40B4-BE49-F238E27FC236}">
                  <a16:creationId xmlns:a16="http://schemas.microsoft.com/office/drawing/2014/main" id="{2A4A5C4D-76C1-47EA-A0B6-CF294A5F4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5">
              <a:extLst>
                <a:ext uri="{FF2B5EF4-FFF2-40B4-BE49-F238E27FC236}">
                  <a16:creationId xmlns:a16="http://schemas.microsoft.com/office/drawing/2014/main" id="{29BC618C-AD3C-444D-B8CB-6FB6920D48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a:p>
          </p:txBody>
        </p:sp>
      </p:grpSp>
      <p:sp>
        <p:nvSpPr>
          <p:cNvPr id="2" name="Title 1">
            <a:extLst>
              <a:ext uri="{FF2B5EF4-FFF2-40B4-BE49-F238E27FC236}">
                <a16:creationId xmlns:a16="http://schemas.microsoft.com/office/drawing/2014/main" id="{C1FAB582-6834-3546-6EC4-08B2BD135769}"/>
              </a:ext>
            </a:extLst>
          </p:cNvPr>
          <p:cNvSpPr>
            <a:spLocks noGrp="1"/>
          </p:cNvSpPr>
          <p:nvPr>
            <p:ph type="title"/>
          </p:nvPr>
        </p:nvSpPr>
        <p:spPr>
          <a:xfrm>
            <a:off x="885092" y="1143000"/>
            <a:ext cx="10421816" cy="5122985"/>
          </a:xfrm>
        </p:spPr>
        <p:txBody>
          <a:bodyPr vert="horz" lIns="91440" tIns="45720" rIns="91440" bIns="45720" rtlCol="0" anchor="t">
            <a:normAutofit/>
          </a:bodyPr>
          <a:lstStyle/>
          <a:p>
            <a:r>
              <a:rPr lang="en-US" sz="3200" dirty="0">
                <a:solidFill>
                  <a:schemeClr val="tx1"/>
                </a:solidFill>
              </a:rPr>
              <a:t>V11&amp; 12	God did extraordinary miracles: illnesses 	were healed and evil spirits left those possessed</a:t>
            </a:r>
            <a:br>
              <a:rPr lang="en-US" sz="3200" dirty="0">
                <a:solidFill>
                  <a:schemeClr val="tx1"/>
                </a:solidFill>
              </a:rPr>
            </a:br>
            <a:br>
              <a:rPr lang="en-US" sz="3200" dirty="0">
                <a:solidFill>
                  <a:schemeClr val="tx1"/>
                </a:solidFill>
              </a:rPr>
            </a:br>
            <a:br>
              <a:rPr lang="en-US" sz="3200" dirty="0">
                <a:solidFill>
                  <a:schemeClr val="tx1"/>
                </a:solidFill>
              </a:rPr>
            </a:br>
            <a:r>
              <a:rPr lang="en-US" sz="3200" dirty="0">
                <a:solidFill>
                  <a:schemeClr val="tx1"/>
                </a:solidFill>
              </a:rPr>
              <a:t>V13-16	The sons of </a:t>
            </a:r>
            <a:r>
              <a:rPr lang="en-US" sz="3200" dirty="0" err="1">
                <a:solidFill>
                  <a:schemeClr val="tx1"/>
                </a:solidFill>
              </a:rPr>
              <a:t>Sceva</a:t>
            </a:r>
            <a:r>
              <a:rPr lang="en-US" sz="3200" dirty="0">
                <a:solidFill>
                  <a:schemeClr val="tx1"/>
                </a:solidFill>
              </a:rPr>
              <a:t> (a Jewish chief priest)</a:t>
            </a:r>
            <a:br>
              <a:rPr lang="en-US" sz="3200" dirty="0">
                <a:solidFill>
                  <a:schemeClr val="tx1"/>
                </a:solidFill>
              </a:rPr>
            </a:br>
            <a:r>
              <a:rPr lang="en-US" sz="3200" dirty="0">
                <a:solidFill>
                  <a:schemeClr val="tx1"/>
                </a:solidFill>
              </a:rPr>
              <a:t>	“Jesus I know, and I know about Paul, but who 	are you?”</a:t>
            </a:r>
            <a:br>
              <a:rPr lang="en-US" sz="3200" dirty="0">
                <a:solidFill>
                  <a:schemeClr val="tx1"/>
                </a:solidFill>
              </a:rPr>
            </a:br>
            <a:r>
              <a:rPr lang="en-US" sz="3200" dirty="0">
                <a:solidFill>
                  <a:schemeClr val="tx1"/>
                </a:solidFill>
              </a:rPr>
              <a:t>	They were beaten and ran…naked (no outer 	coat) and bleeding</a:t>
            </a:r>
          </a:p>
        </p:txBody>
      </p:sp>
      <p:sp>
        <p:nvSpPr>
          <p:cNvPr id="18" name="Rectangle 17">
            <a:extLst>
              <a:ext uri="{FF2B5EF4-FFF2-40B4-BE49-F238E27FC236}">
                <a16:creationId xmlns:a16="http://schemas.microsoft.com/office/drawing/2014/main" id="{029C0D00-401D-42B7-94D8-008C7DAA8E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36767154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12" name="Rectangle 11">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14" name="Group 13">
            <a:extLst>
              <a:ext uri="{FF2B5EF4-FFF2-40B4-BE49-F238E27FC236}">
                <a16:creationId xmlns:a16="http://schemas.microsoft.com/office/drawing/2014/main" id="{5F72ECA3-2A46-4A5A-8330-12F7E22105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useBgFill="1">
          <p:nvSpPr>
            <p:cNvPr id="15" name="Rectangle 14">
              <a:extLst>
                <a:ext uri="{FF2B5EF4-FFF2-40B4-BE49-F238E27FC236}">
                  <a16:creationId xmlns:a16="http://schemas.microsoft.com/office/drawing/2014/main" id="{2A4A5C4D-76C1-47EA-A0B6-CF294A5F4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5">
              <a:extLst>
                <a:ext uri="{FF2B5EF4-FFF2-40B4-BE49-F238E27FC236}">
                  <a16:creationId xmlns:a16="http://schemas.microsoft.com/office/drawing/2014/main" id="{29BC618C-AD3C-444D-B8CB-6FB6920D48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a:p>
          </p:txBody>
        </p:sp>
      </p:grpSp>
      <p:sp>
        <p:nvSpPr>
          <p:cNvPr id="2" name="Title 1">
            <a:extLst>
              <a:ext uri="{FF2B5EF4-FFF2-40B4-BE49-F238E27FC236}">
                <a16:creationId xmlns:a16="http://schemas.microsoft.com/office/drawing/2014/main" id="{3DD54443-664D-8D26-D9CC-3A444D471BEF}"/>
              </a:ext>
            </a:extLst>
          </p:cNvPr>
          <p:cNvSpPr>
            <a:spLocks noGrp="1"/>
          </p:cNvSpPr>
          <p:nvPr>
            <p:ph type="title"/>
          </p:nvPr>
        </p:nvSpPr>
        <p:spPr>
          <a:xfrm>
            <a:off x="691663" y="1031631"/>
            <a:ext cx="10574214" cy="5380891"/>
          </a:xfrm>
        </p:spPr>
        <p:txBody>
          <a:bodyPr vert="horz" lIns="91440" tIns="45720" rIns="91440" bIns="45720" rtlCol="0" anchor="t">
            <a:normAutofit fontScale="90000"/>
          </a:bodyPr>
          <a:lstStyle/>
          <a:p>
            <a:r>
              <a:rPr lang="en-US" dirty="0">
                <a:solidFill>
                  <a:schemeClr val="tx1"/>
                </a:solidFill>
              </a:rPr>
              <a:t>V17-22	  The whole town was seized with fear and 		the name of Jesus was held in high honor</a:t>
            </a:r>
            <a:br>
              <a:rPr lang="en-US" dirty="0">
                <a:solidFill>
                  <a:schemeClr val="tx1"/>
                </a:solidFill>
              </a:rPr>
            </a:br>
            <a:r>
              <a:rPr lang="en-US" dirty="0">
                <a:solidFill>
                  <a:schemeClr val="tx1"/>
                </a:solidFill>
              </a:rPr>
              <a:t>		*Results: </a:t>
            </a:r>
            <a:br>
              <a:rPr lang="en-US" dirty="0">
                <a:solidFill>
                  <a:schemeClr val="tx1"/>
                </a:solidFill>
              </a:rPr>
            </a:br>
            <a:r>
              <a:rPr lang="en-US" dirty="0">
                <a:solidFill>
                  <a:schemeClr val="tx1"/>
                </a:solidFill>
              </a:rPr>
              <a:t>			Open Confession – Repentance – Cleansing</a:t>
            </a:r>
            <a:br>
              <a:rPr lang="en-US" dirty="0">
                <a:solidFill>
                  <a:schemeClr val="tx1"/>
                </a:solidFill>
              </a:rPr>
            </a:br>
            <a:r>
              <a:rPr lang="en-US" dirty="0">
                <a:solidFill>
                  <a:schemeClr val="tx1"/>
                </a:solidFill>
              </a:rPr>
              <a:t>		They identified and confronted hidden sins </a:t>
            </a:r>
            <a:br>
              <a:rPr lang="en-US" dirty="0">
                <a:solidFill>
                  <a:schemeClr val="tx1"/>
                </a:solidFill>
              </a:rPr>
            </a:br>
            <a:r>
              <a:rPr lang="en-US" dirty="0">
                <a:solidFill>
                  <a:schemeClr val="tx1"/>
                </a:solidFill>
              </a:rPr>
              <a:t>		Publicly burnt/destroyed these heart chains</a:t>
            </a:r>
            <a:br>
              <a:rPr lang="en-US" dirty="0">
                <a:solidFill>
                  <a:schemeClr val="tx1"/>
                </a:solidFill>
              </a:rPr>
            </a:br>
            <a:br>
              <a:rPr lang="en-US" dirty="0">
                <a:solidFill>
                  <a:schemeClr val="tx1"/>
                </a:solidFill>
              </a:rPr>
            </a:br>
            <a:r>
              <a:rPr lang="en-US" dirty="0">
                <a:solidFill>
                  <a:schemeClr val="tx1"/>
                </a:solidFill>
              </a:rPr>
              <a:t>The Word of the Lord spread widely. Paul sent Timothy and Erastus back to Macedonia and stayed a little longer in Ephesus.</a:t>
            </a:r>
            <a:br>
              <a:rPr lang="en-US" sz="3200" dirty="0">
                <a:solidFill>
                  <a:schemeClr val="tx1"/>
                </a:solidFill>
              </a:rPr>
            </a:br>
            <a:endParaRPr lang="en-US" sz="3200" dirty="0">
              <a:solidFill>
                <a:schemeClr val="tx1"/>
              </a:solidFill>
            </a:endParaRPr>
          </a:p>
        </p:txBody>
      </p:sp>
      <p:sp>
        <p:nvSpPr>
          <p:cNvPr id="18" name="Rectangle 17">
            <a:extLst>
              <a:ext uri="{FF2B5EF4-FFF2-40B4-BE49-F238E27FC236}">
                <a16:creationId xmlns:a16="http://schemas.microsoft.com/office/drawing/2014/main" id="{029C0D00-401D-42B7-94D8-008C7DAA8E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1327297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12" name="Rectangle 11">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14" name="Group 13">
            <a:extLst>
              <a:ext uri="{FF2B5EF4-FFF2-40B4-BE49-F238E27FC236}">
                <a16:creationId xmlns:a16="http://schemas.microsoft.com/office/drawing/2014/main" id="{5F72ECA3-2A46-4A5A-8330-12F7E22105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useBgFill="1">
          <p:nvSpPr>
            <p:cNvPr id="15" name="Rectangle 14">
              <a:extLst>
                <a:ext uri="{FF2B5EF4-FFF2-40B4-BE49-F238E27FC236}">
                  <a16:creationId xmlns:a16="http://schemas.microsoft.com/office/drawing/2014/main" id="{2A4A5C4D-76C1-47EA-A0B6-CF294A5F4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5">
              <a:extLst>
                <a:ext uri="{FF2B5EF4-FFF2-40B4-BE49-F238E27FC236}">
                  <a16:creationId xmlns:a16="http://schemas.microsoft.com/office/drawing/2014/main" id="{29BC618C-AD3C-444D-B8CB-6FB6920D48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a:p>
          </p:txBody>
        </p:sp>
      </p:grpSp>
      <p:sp>
        <p:nvSpPr>
          <p:cNvPr id="2" name="Title 1">
            <a:extLst>
              <a:ext uri="{FF2B5EF4-FFF2-40B4-BE49-F238E27FC236}">
                <a16:creationId xmlns:a16="http://schemas.microsoft.com/office/drawing/2014/main" id="{BE392D04-0E29-7A65-19CE-5B2002AF2B6A}"/>
              </a:ext>
            </a:extLst>
          </p:cNvPr>
          <p:cNvSpPr>
            <a:spLocks noGrp="1"/>
          </p:cNvSpPr>
          <p:nvPr>
            <p:ph type="title"/>
          </p:nvPr>
        </p:nvSpPr>
        <p:spPr>
          <a:xfrm>
            <a:off x="814754" y="734215"/>
            <a:ext cx="10562492" cy="5514185"/>
          </a:xfrm>
        </p:spPr>
        <p:txBody>
          <a:bodyPr vert="horz" lIns="91440" tIns="45720" rIns="91440" bIns="45720" rtlCol="0" anchor="t">
            <a:normAutofit/>
          </a:bodyPr>
          <a:lstStyle/>
          <a:p>
            <a:r>
              <a:rPr lang="en-US" sz="3200" dirty="0">
                <a:solidFill>
                  <a:schemeClr val="tx1"/>
                </a:solidFill>
              </a:rPr>
              <a:t>Why not same today?</a:t>
            </a:r>
            <a:br>
              <a:rPr lang="en-US" sz="3200" dirty="0">
                <a:solidFill>
                  <a:schemeClr val="tx1"/>
                </a:solidFill>
              </a:rPr>
            </a:br>
            <a:br>
              <a:rPr lang="en-US" sz="3200" dirty="0">
                <a:solidFill>
                  <a:schemeClr val="tx1"/>
                </a:solidFill>
              </a:rPr>
            </a:br>
            <a:r>
              <a:rPr lang="en-US" sz="3200" dirty="0">
                <a:solidFill>
                  <a:schemeClr val="tx1"/>
                </a:solidFill>
              </a:rPr>
              <a:t>Only for Paul’s time?</a:t>
            </a:r>
            <a:br>
              <a:rPr lang="en-US" sz="3200" dirty="0">
                <a:solidFill>
                  <a:schemeClr val="tx1"/>
                </a:solidFill>
              </a:rPr>
            </a:br>
            <a:r>
              <a:rPr lang="en-US" sz="3200" dirty="0">
                <a:solidFill>
                  <a:schemeClr val="tx1"/>
                </a:solidFill>
              </a:rPr>
              <a:t>We not worthy?</a:t>
            </a:r>
            <a:br>
              <a:rPr lang="en-US" sz="3200" dirty="0">
                <a:solidFill>
                  <a:schemeClr val="tx1"/>
                </a:solidFill>
              </a:rPr>
            </a:br>
            <a:r>
              <a:rPr lang="en-US" sz="3200" dirty="0">
                <a:solidFill>
                  <a:schemeClr val="tx1"/>
                </a:solidFill>
              </a:rPr>
              <a:t>We not practice open confession, repentance, and 	cleansing?</a:t>
            </a:r>
            <a:br>
              <a:rPr lang="en-US" sz="3200" dirty="0">
                <a:solidFill>
                  <a:schemeClr val="tx1"/>
                </a:solidFill>
              </a:rPr>
            </a:br>
            <a:r>
              <a:rPr lang="en-US" sz="3200" dirty="0">
                <a:solidFill>
                  <a:schemeClr val="tx1"/>
                </a:solidFill>
              </a:rPr>
              <a:t>Or we simply not practice intimacy with Jesus? Not fast or practice Romans 8 – focused prayer?</a:t>
            </a:r>
            <a:br>
              <a:rPr lang="en-US" sz="3200" dirty="0">
                <a:solidFill>
                  <a:schemeClr val="tx1"/>
                </a:solidFill>
              </a:rPr>
            </a:br>
            <a:br>
              <a:rPr lang="en-US" sz="3200" dirty="0">
                <a:solidFill>
                  <a:schemeClr val="tx1"/>
                </a:solidFill>
              </a:rPr>
            </a:br>
            <a:r>
              <a:rPr lang="en-US" sz="3200" dirty="0">
                <a:solidFill>
                  <a:schemeClr val="tx1"/>
                </a:solidFill>
              </a:rPr>
              <a:t>Today’s Deaf Community needs to see God working in our lives!</a:t>
            </a:r>
          </a:p>
        </p:txBody>
      </p:sp>
      <p:sp>
        <p:nvSpPr>
          <p:cNvPr id="18" name="Rectangle 17">
            <a:extLst>
              <a:ext uri="{FF2B5EF4-FFF2-40B4-BE49-F238E27FC236}">
                <a16:creationId xmlns:a16="http://schemas.microsoft.com/office/drawing/2014/main" id="{029C0D00-401D-42B7-94D8-008C7DAA8E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64979615"/>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36</TotalTime>
  <Words>307</Words>
  <Application>Microsoft Macintosh PowerPoint</Application>
  <PresentationFormat>Widescreen</PresentationFormat>
  <Paragraphs>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 Boardroom</vt:lpstr>
      <vt:lpstr>Why not today?</vt:lpstr>
      <vt:lpstr>Paul is still in Ephesus  v8 For 3 months he preached in their synagogue   Many were persuaded and believed   Some became obstinate = refused to believe    and maligned the gospel = lied against  v9-10 Paul left the synagogue and taught in a lecture hall called Tyrannus. He spoke there for 2 years. All the Jews and Greeks in Asia heard the Word!</vt:lpstr>
      <vt:lpstr>V11&amp; 12 God did extraordinary miracles: illnesses  were healed and evil spirits left those possessed   V13-16 The sons of Sceva (a Jewish chief priest)  “Jesus I know, and I know about Paul, but who  are you?”  They were beaten and ran…naked (no outer  coat) and bleeding</vt:lpstr>
      <vt:lpstr>V17-22   The whole town was seized with fear and   the name of Jesus was held in high honor   *Results:     Open Confession – Repentance – Cleansing   They identified and confronted hidden sins    Publicly burnt/destroyed these heart chains  The Word of the Lord spread widely. Paul sent Timothy and Erastus back to Macedonia and stayed a little longer in Ephesus. </vt:lpstr>
      <vt:lpstr>Why not same today?  Only for Paul’s time? We not worthy? We not practice open confession, repentance, and  cleansing? Or we simply not practice intimacy with Jesus? Not fast or practice Romans 8 – focused prayer?  Today’s Deaf Community needs to see God working in our lives!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not today?</dc:title>
  <dc:creator>JoAnn Smith</dc:creator>
  <cp:lastModifiedBy>JoAnn Smith</cp:lastModifiedBy>
  <cp:revision>1</cp:revision>
  <dcterms:created xsi:type="dcterms:W3CDTF">2024-02-07T19:34:57Z</dcterms:created>
  <dcterms:modified xsi:type="dcterms:W3CDTF">2024-02-07T20:11:02Z</dcterms:modified>
</cp:coreProperties>
</file>