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574"/>
  </p:normalViewPr>
  <p:slideViewPr>
    <p:cSldViewPr snapToGrid="0">
      <p:cViewPr varScale="1">
        <p:scale>
          <a:sx n="99" d="100"/>
          <a:sy n="99" d="100"/>
        </p:scale>
        <p:origin x="52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a:pPr/>
              <a:t>2/17/24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2/17/24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2/17/24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2/17/24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2/17/24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2/17/24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2/17/24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2/17/24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2/17/24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2/17/24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2/17/24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2/17/24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2/17/24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2/17/24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a:pPr/>
              <a:t>2/17/24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2/17/24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2/17/24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a:pPr/>
              <a:t>2/17/24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B035A-3C94-3348-86AA-94991F516CB2}"/>
              </a:ext>
            </a:extLst>
          </p:cNvPr>
          <p:cNvSpPr>
            <a:spLocks noGrp="1"/>
          </p:cNvSpPr>
          <p:nvPr>
            <p:ph type="ctrTitle"/>
          </p:nvPr>
        </p:nvSpPr>
        <p:spPr>
          <a:xfrm>
            <a:off x="2497137" y="2218268"/>
            <a:ext cx="7197726" cy="2421464"/>
          </a:xfrm>
        </p:spPr>
        <p:txBody>
          <a:bodyPr/>
          <a:lstStyle/>
          <a:p>
            <a:pPr algn="ctr"/>
            <a:r>
              <a:rPr lang="en-US" dirty="0"/>
              <a:t>These facts are undeniable!</a:t>
            </a:r>
          </a:p>
        </p:txBody>
      </p:sp>
      <p:sp>
        <p:nvSpPr>
          <p:cNvPr id="3" name="Subtitle 2">
            <a:extLst>
              <a:ext uri="{FF2B5EF4-FFF2-40B4-BE49-F238E27FC236}">
                <a16:creationId xmlns:a16="http://schemas.microsoft.com/office/drawing/2014/main" id="{155BDA8A-3BDF-613D-9044-318632C7734E}"/>
              </a:ext>
            </a:extLst>
          </p:cNvPr>
          <p:cNvSpPr>
            <a:spLocks noGrp="1"/>
          </p:cNvSpPr>
          <p:nvPr>
            <p:ph type="subTitle" idx="1"/>
          </p:nvPr>
        </p:nvSpPr>
        <p:spPr>
          <a:xfrm>
            <a:off x="4072127" y="5580549"/>
            <a:ext cx="7197726" cy="710524"/>
          </a:xfrm>
        </p:spPr>
        <p:txBody>
          <a:bodyPr>
            <a:normAutofit/>
          </a:bodyPr>
          <a:lstStyle/>
          <a:p>
            <a:r>
              <a:rPr lang="en-US" sz="3200" dirty="0"/>
              <a:t>Acts 19: 23 - 41</a:t>
            </a:r>
          </a:p>
        </p:txBody>
      </p:sp>
    </p:spTree>
    <p:extLst>
      <p:ext uri="{BB962C8B-B14F-4D97-AF65-F5344CB8AC3E}">
        <p14:creationId xmlns:p14="http://schemas.microsoft.com/office/powerpoint/2010/main" val="2660277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2ABE5-FF5E-0AF6-7588-A5DC48C319C2}"/>
              </a:ext>
            </a:extLst>
          </p:cNvPr>
          <p:cNvSpPr>
            <a:spLocks noGrp="1"/>
          </p:cNvSpPr>
          <p:nvPr>
            <p:ph type="title"/>
          </p:nvPr>
        </p:nvSpPr>
        <p:spPr>
          <a:xfrm>
            <a:off x="685801" y="298704"/>
            <a:ext cx="10131425" cy="768096"/>
          </a:xfrm>
        </p:spPr>
        <p:txBody>
          <a:bodyPr/>
          <a:lstStyle/>
          <a:p>
            <a:r>
              <a:rPr lang="en-US" dirty="0"/>
              <a:t>Paul still in Ephesus</a:t>
            </a:r>
          </a:p>
        </p:txBody>
      </p:sp>
      <p:sp>
        <p:nvSpPr>
          <p:cNvPr id="3" name="Content Placeholder 2">
            <a:extLst>
              <a:ext uri="{FF2B5EF4-FFF2-40B4-BE49-F238E27FC236}">
                <a16:creationId xmlns:a16="http://schemas.microsoft.com/office/drawing/2014/main" id="{0A48CAC0-508E-C846-D9AE-718FDE32C339}"/>
              </a:ext>
            </a:extLst>
          </p:cNvPr>
          <p:cNvSpPr>
            <a:spLocks noGrp="1"/>
          </p:cNvSpPr>
          <p:nvPr>
            <p:ph idx="1"/>
          </p:nvPr>
        </p:nvSpPr>
        <p:spPr>
          <a:xfrm>
            <a:off x="685801" y="1182624"/>
            <a:ext cx="11091671" cy="5376671"/>
          </a:xfrm>
        </p:spPr>
        <p:txBody>
          <a:bodyPr anchor="t">
            <a:normAutofit/>
          </a:bodyPr>
          <a:lstStyle/>
          <a:p>
            <a:r>
              <a:rPr lang="en-US" sz="2800" dirty="0"/>
              <a:t>Remember: confront the gospel -&gt; repentance -&gt; public action</a:t>
            </a:r>
          </a:p>
          <a:p>
            <a:r>
              <a:rPr lang="en-US" sz="2800" dirty="0"/>
              <a:t>They burnt their idols, stopped practicing temple prostitution, their lives changed to obedience to Jesus and others noticed the change</a:t>
            </a:r>
          </a:p>
          <a:p>
            <a:endParaRPr lang="en-US" sz="2800" dirty="0"/>
          </a:p>
          <a:p>
            <a:r>
              <a:rPr lang="en-US" sz="2800" dirty="0"/>
              <a:t>V23 	A great disturbance arose against “The Way”</a:t>
            </a:r>
          </a:p>
          <a:p>
            <a:r>
              <a:rPr lang="en-US" sz="2800" dirty="0"/>
              <a:t>V24-27 Demetrius – a silver smith – called a meeting with all the town’s craftsmen. He made idols of Artemis/Dianna. </a:t>
            </a:r>
          </a:p>
          <a:p>
            <a:r>
              <a:rPr lang="en-US" sz="2800" dirty="0"/>
              <a:t>Dianna/Artemis was the goddess that the town of Ephesus was the guardian for.</a:t>
            </a:r>
          </a:p>
          <a:p>
            <a:r>
              <a:rPr lang="en-US" sz="2800" dirty="0"/>
              <a:t>We are loosing money! No one is buying the idols!</a:t>
            </a:r>
          </a:p>
        </p:txBody>
      </p:sp>
    </p:spTree>
    <p:extLst>
      <p:ext uri="{BB962C8B-B14F-4D97-AF65-F5344CB8AC3E}">
        <p14:creationId xmlns:p14="http://schemas.microsoft.com/office/powerpoint/2010/main" val="635576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EB85B-25E9-ADAB-CC0E-33CD9FF38D09}"/>
              </a:ext>
            </a:extLst>
          </p:cNvPr>
          <p:cNvSpPr>
            <a:spLocks noGrp="1"/>
          </p:cNvSpPr>
          <p:nvPr>
            <p:ph type="title"/>
          </p:nvPr>
        </p:nvSpPr>
        <p:spPr>
          <a:xfrm>
            <a:off x="685801" y="403538"/>
            <a:ext cx="10131425" cy="794197"/>
          </a:xfrm>
        </p:spPr>
        <p:txBody>
          <a:bodyPr/>
          <a:lstStyle/>
          <a:p>
            <a:r>
              <a:rPr lang="en-US" dirty="0"/>
              <a:t>Demetrius </a:t>
            </a:r>
            <a:r>
              <a:rPr lang="en-US" sz="2800" dirty="0"/>
              <a:t>continues</a:t>
            </a:r>
            <a:r>
              <a:rPr lang="en-US" dirty="0"/>
              <a:t>…</a:t>
            </a:r>
          </a:p>
        </p:txBody>
      </p:sp>
      <p:sp>
        <p:nvSpPr>
          <p:cNvPr id="3" name="Content Placeholder 2">
            <a:extLst>
              <a:ext uri="{FF2B5EF4-FFF2-40B4-BE49-F238E27FC236}">
                <a16:creationId xmlns:a16="http://schemas.microsoft.com/office/drawing/2014/main" id="{0FA1930E-E96B-5939-48FB-6A7DADED780A}"/>
              </a:ext>
            </a:extLst>
          </p:cNvPr>
          <p:cNvSpPr>
            <a:spLocks noGrp="1"/>
          </p:cNvSpPr>
          <p:nvPr>
            <p:ph idx="1"/>
          </p:nvPr>
        </p:nvSpPr>
        <p:spPr>
          <a:xfrm>
            <a:off x="685801" y="1197735"/>
            <a:ext cx="10930943" cy="5256727"/>
          </a:xfrm>
        </p:spPr>
        <p:txBody>
          <a:bodyPr anchor="t">
            <a:normAutofit/>
          </a:bodyPr>
          <a:lstStyle/>
          <a:p>
            <a:r>
              <a:rPr lang="en-US" sz="2800" dirty="0"/>
              <a:t>Paul has led many astray! Large numbers are convinced that idols are false and Jesus is the risen Son of God</a:t>
            </a:r>
          </a:p>
          <a:p>
            <a:r>
              <a:rPr lang="en-US" sz="2800" dirty="0"/>
              <a:t>The whole province of Asia has heard about Jesus!</a:t>
            </a:r>
          </a:p>
          <a:p>
            <a:r>
              <a:rPr lang="en-US" sz="2800" dirty="0"/>
              <a:t>Paul discredits the idols saying anything made by human hands cannot be god</a:t>
            </a:r>
          </a:p>
          <a:p>
            <a:r>
              <a:rPr lang="en-US" sz="2800" dirty="0"/>
              <a:t>This endangers our business, the goddess Artemis/Dianna and discredits our Temple (Temple of Dianna)</a:t>
            </a:r>
          </a:p>
          <a:p>
            <a:r>
              <a:rPr lang="en-US" sz="2800" dirty="0"/>
              <a:t>Our goddess will be robbed of her divine majesty </a:t>
            </a:r>
          </a:p>
          <a:p>
            <a:endParaRPr lang="en-US" sz="2800" dirty="0"/>
          </a:p>
          <a:p>
            <a:pPr marL="0" indent="0">
              <a:buNone/>
            </a:pPr>
            <a:r>
              <a:rPr lang="en-US" sz="3200" dirty="0"/>
              <a:t>The whole city was outraged!</a:t>
            </a:r>
          </a:p>
        </p:txBody>
      </p:sp>
    </p:spTree>
    <p:extLst>
      <p:ext uri="{BB962C8B-B14F-4D97-AF65-F5344CB8AC3E}">
        <p14:creationId xmlns:p14="http://schemas.microsoft.com/office/powerpoint/2010/main" val="1856635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5CE6D-5F79-D71B-32C3-A4AF38B5FCE8}"/>
              </a:ext>
            </a:extLst>
          </p:cNvPr>
          <p:cNvSpPr>
            <a:spLocks noGrp="1"/>
          </p:cNvSpPr>
          <p:nvPr>
            <p:ph type="title"/>
          </p:nvPr>
        </p:nvSpPr>
        <p:spPr>
          <a:xfrm>
            <a:off x="685801" y="311239"/>
            <a:ext cx="10131425" cy="755561"/>
          </a:xfrm>
        </p:spPr>
        <p:txBody>
          <a:bodyPr/>
          <a:lstStyle/>
          <a:p>
            <a:r>
              <a:rPr lang="en-US" dirty="0"/>
              <a:t>Mob mentality hit … results… v 29 - 41 </a:t>
            </a:r>
          </a:p>
        </p:txBody>
      </p:sp>
      <p:sp>
        <p:nvSpPr>
          <p:cNvPr id="3" name="Content Placeholder 2">
            <a:extLst>
              <a:ext uri="{FF2B5EF4-FFF2-40B4-BE49-F238E27FC236}">
                <a16:creationId xmlns:a16="http://schemas.microsoft.com/office/drawing/2014/main" id="{78FD6365-2FFC-4041-53AA-8EF4528670D5}"/>
              </a:ext>
            </a:extLst>
          </p:cNvPr>
          <p:cNvSpPr>
            <a:spLocks noGrp="1"/>
          </p:cNvSpPr>
          <p:nvPr>
            <p:ph idx="1"/>
          </p:nvPr>
        </p:nvSpPr>
        <p:spPr>
          <a:xfrm>
            <a:off x="669165" y="1558344"/>
            <a:ext cx="11037731" cy="5100034"/>
          </a:xfrm>
        </p:spPr>
        <p:txBody>
          <a:bodyPr anchor="t">
            <a:normAutofit/>
          </a:bodyPr>
          <a:lstStyle/>
          <a:p>
            <a:r>
              <a:rPr lang="en-US" sz="2800" dirty="0"/>
              <a:t>The mob grabbed Gaius and Aristarchus (Paul’s companions from Macedonia) taking them to the public theater for judgement</a:t>
            </a:r>
          </a:p>
          <a:p>
            <a:r>
              <a:rPr lang="en-US" sz="2800" dirty="0"/>
              <a:t>Paul wanted to intervene but his other companions and the town officials (who were friendly to Paul) begged him NOT to go</a:t>
            </a:r>
          </a:p>
          <a:p>
            <a:r>
              <a:rPr lang="en-US" sz="2800" dirty="0"/>
              <a:t>Such confusion exploded! People shouting different accusations, no one really understood why they were rioting – mob mentality! (shark frenzy)</a:t>
            </a:r>
          </a:p>
          <a:p>
            <a:r>
              <a:rPr lang="en-US" sz="2800" dirty="0"/>
              <a:t>The Jews in the crowd recognized Alexander (traveling with Paul) as a Jew and shoved him in front of the crowd</a:t>
            </a:r>
          </a:p>
          <a:p>
            <a:r>
              <a:rPr lang="en-US" sz="2800" dirty="0"/>
              <a:t>Alexander waved his hand trying to quiet the crowd</a:t>
            </a:r>
          </a:p>
          <a:p>
            <a:endParaRPr lang="en-US" sz="2800" dirty="0"/>
          </a:p>
        </p:txBody>
      </p:sp>
    </p:spTree>
    <p:extLst>
      <p:ext uri="{BB962C8B-B14F-4D97-AF65-F5344CB8AC3E}">
        <p14:creationId xmlns:p14="http://schemas.microsoft.com/office/powerpoint/2010/main" val="1595681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BA5E1-E307-4416-013F-28C25C3AE435}"/>
              </a:ext>
            </a:extLst>
          </p:cNvPr>
          <p:cNvSpPr>
            <a:spLocks noGrp="1"/>
          </p:cNvSpPr>
          <p:nvPr>
            <p:ph type="title"/>
          </p:nvPr>
        </p:nvSpPr>
        <p:spPr>
          <a:xfrm>
            <a:off x="685800" y="338667"/>
            <a:ext cx="10131425" cy="1103768"/>
          </a:xfrm>
        </p:spPr>
        <p:txBody>
          <a:bodyPr/>
          <a:lstStyle/>
          <a:p>
            <a:r>
              <a:rPr lang="en-US" dirty="0"/>
              <a:t>Who was this Alexander?</a:t>
            </a:r>
          </a:p>
        </p:txBody>
      </p:sp>
      <p:sp>
        <p:nvSpPr>
          <p:cNvPr id="3" name="Content Placeholder 2">
            <a:extLst>
              <a:ext uri="{FF2B5EF4-FFF2-40B4-BE49-F238E27FC236}">
                <a16:creationId xmlns:a16="http://schemas.microsoft.com/office/drawing/2014/main" id="{BBEA6B84-AA91-6410-2E03-E5B38C3F8AF0}"/>
              </a:ext>
            </a:extLst>
          </p:cNvPr>
          <p:cNvSpPr>
            <a:spLocks noGrp="1"/>
          </p:cNvSpPr>
          <p:nvPr>
            <p:ph idx="1"/>
          </p:nvPr>
        </p:nvSpPr>
        <p:spPr>
          <a:xfrm>
            <a:off x="669165" y="1442435"/>
            <a:ext cx="10853669" cy="5257203"/>
          </a:xfrm>
        </p:spPr>
        <p:txBody>
          <a:bodyPr anchor="t">
            <a:normAutofit/>
          </a:bodyPr>
          <a:lstStyle/>
          <a:p>
            <a:r>
              <a:rPr lang="en-US" sz="3200" dirty="0"/>
              <a:t>Not sure!</a:t>
            </a:r>
          </a:p>
          <a:p>
            <a:r>
              <a:rPr lang="en-US" sz="3200" dirty="0"/>
              <a:t>Could he be the Alexander Paul mentions in II Timothy 4:14 as the “metal worker did me (Paul) a great deal of harm. The Lord will pay him for what he has done…” Note: owe, owe, owe left in God’s hands</a:t>
            </a:r>
          </a:p>
          <a:p>
            <a:r>
              <a:rPr lang="en-US" sz="3200" dirty="0"/>
              <a:t>And in I Tim 1:20 “Alexander, a blasphemer”</a:t>
            </a:r>
          </a:p>
          <a:p>
            <a:r>
              <a:rPr lang="en-US" sz="3200" dirty="0"/>
              <a:t>Some researchers say “Yes, same Alexander.” Other researchers say “No”… but were there two Jewish Alexanders in Ephesus at the same time? Most likely same Alexander</a:t>
            </a:r>
          </a:p>
        </p:txBody>
      </p:sp>
    </p:spTree>
    <p:extLst>
      <p:ext uri="{BB962C8B-B14F-4D97-AF65-F5344CB8AC3E}">
        <p14:creationId xmlns:p14="http://schemas.microsoft.com/office/powerpoint/2010/main" val="267745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296DD2-68F8-2398-C68C-0CC59F3B41DC}"/>
              </a:ext>
            </a:extLst>
          </p:cNvPr>
          <p:cNvSpPr>
            <a:spLocks noGrp="1"/>
          </p:cNvSpPr>
          <p:nvPr>
            <p:ph idx="1"/>
          </p:nvPr>
        </p:nvSpPr>
        <p:spPr>
          <a:xfrm>
            <a:off x="360072" y="373487"/>
            <a:ext cx="11471855" cy="6336405"/>
          </a:xfrm>
        </p:spPr>
        <p:txBody>
          <a:bodyPr anchor="t">
            <a:noAutofit/>
          </a:bodyPr>
          <a:lstStyle/>
          <a:p>
            <a:r>
              <a:rPr lang="en-US" sz="3200" dirty="0"/>
              <a:t>As soon as the Ephesians recognized that Alexander was a Jew, they went crazy shouting, “Great is Artemis of Ephesus”!</a:t>
            </a:r>
          </a:p>
          <a:p>
            <a:endParaRPr lang="en-US" sz="3200" dirty="0"/>
          </a:p>
          <a:p>
            <a:r>
              <a:rPr lang="en-US" sz="3200" dirty="0"/>
              <a:t>The city clerk (like judge) silenced the crowd stating, “Doesn’t the whole world know that Ephesus is the guardian city of the fallen goddess Artemis? If you believe this to be a fact, calm down!”</a:t>
            </a:r>
          </a:p>
          <a:p>
            <a:r>
              <a:rPr lang="en-US" sz="3200" dirty="0"/>
              <a:t>You (crowd) have no legal reason to hold these two men</a:t>
            </a:r>
          </a:p>
          <a:p>
            <a:r>
              <a:rPr lang="en-US" sz="3200" dirty="0"/>
              <a:t>We will be cited/accused of rioting by the Roman Government</a:t>
            </a:r>
          </a:p>
          <a:p>
            <a:r>
              <a:rPr lang="en-US" sz="3200" dirty="0"/>
              <a:t>Demetrius can bring legal charges if he desires and let the court decide!</a:t>
            </a:r>
          </a:p>
          <a:p>
            <a:r>
              <a:rPr lang="en-US" sz="3200" dirty="0"/>
              <a:t>He dismissed the crowd…</a:t>
            </a:r>
          </a:p>
        </p:txBody>
      </p:sp>
    </p:spTree>
    <p:extLst>
      <p:ext uri="{BB962C8B-B14F-4D97-AF65-F5344CB8AC3E}">
        <p14:creationId xmlns:p14="http://schemas.microsoft.com/office/powerpoint/2010/main" val="1829955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D9270-4ECF-DA6B-B64B-E6AE9CC0E4C7}"/>
              </a:ext>
            </a:extLst>
          </p:cNvPr>
          <p:cNvSpPr>
            <a:spLocks noGrp="1"/>
          </p:cNvSpPr>
          <p:nvPr>
            <p:ph type="title"/>
          </p:nvPr>
        </p:nvSpPr>
        <p:spPr>
          <a:xfrm>
            <a:off x="685801" y="609600"/>
            <a:ext cx="10131425" cy="961623"/>
          </a:xfrm>
        </p:spPr>
        <p:txBody>
          <a:bodyPr/>
          <a:lstStyle/>
          <a:p>
            <a:r>
              <a:rPr lang="en-US" dirty="0"/>
              <a:t>Our take away…</a:t>
            </a:r>
          </a:p>
        </p:txBody>
      </p:sp>
      <p:sp>
        <p:nvSpPr>
          <p:cNvPr id="3" name="Content Placeholder 2">
            <a:extLst>
              <a:ext uri="{FF2B5EF4-FFF2-40B4-BE49-F238E27FC236}">
                <a16:creationId xmlns:a16="http://schemas.microsoft.com/office/drawing/2014/main" id="{BD8C0DF8-F55A-38AD-C227-B2AFEA4CB4C7}"/>
              </a:ext>
            </a:extLst>
          </p:cNvPr>
          <p:cNvSpPr>
            <a:spLocks noGrp="1"/>
          </p:cNvSpPr>
          <p:nvPr>
            <p:ph idx="1"/>
          </p:nvPr>
        </p:nvSpPr>
        <p:spPr>
          <a:xfrm>
            <a:off x="685801" y="1571223"/>
            <a:ext cx="10647607" cy="4997002"/>
          </a:xfrm>
        </p:spPr>
        <p:txBody>
          <a:bodyPr anchor="t">
            <a:normAutofit/>
          </a:bodyPr>
          <a:lstStyle/>
          <a:p>
            <a:r>
              <a:rPr lang="en-US" sz="3200" dirty="0"/>
              <a:t>Since these facts are undeniable and we believe:</a:t>
            </a:r>
          </a:p>
          <a:p>
            <a:pPr lvl="1"/>
            <a:r>
              <a:rPr lang="en-US" sz="3000" dirty="0"/>
              <a:t>Jesus is the Son of God</a:t>
            </a:r>
          </a:p>
          <a:p>
            <a:pPr lvl="1"/>
            <a:r>
              <a:rPr lang="en-US" sz="3000" dirty="0"/>
              <a:t>Jesus bled and died to forgive our sins</a:t>
            </a:r>
          </a:p>
          <a:p>
            <a:pPr lvl="1"/>
            <a:r>
              <a:rPr lang="en-US" sz="3000" dirty="0"/>
              <a:t>Jesus rose from the dead and conquered death</a:t>
            </a:r>
          </a:p>
          <a:p>
            <a:pPr lvl="1"/>
            <a:r>
              <a:rPr lang="en-US" sz="3000" dirty="0"/>
              <a:t>Jesus is right now in heaven interceding for us</a:t>
            </a:r>
          </a:p>
          <a:p>
            <a:pPr lvl="1"/>
            <a:r>
              <a:rPr lang="en-US" sz="3000" dirty="0"/>
              <a:t>Jesus is coming again</a:t>
            </a:r>
          </a:p>
          <a:p>
            <a:pPr lvl="1"/>
            <a:endParaRPr lang="en-US" sz="3000" dirty="0"/>
          </a:p>
          <a:p>
            <a:pPr lvl="1"/>
            <a:r>
              <a:rPr lang="en-US" sz="3600" dirty="0"/>
              <a:t>Calm down and stand firm!</a:t>
            </a:r>
          </a:p>
        </p:txBody>
      </p:sp>
    </p:spTree>
    <p:extLst>
      <p:ext uri="{BB962C8B-B14F-4D97-AF65-F5344CB8AC3E}">
        <p14:creationId xmlns:p14="http://schemas.microsoft.com/office/powerpoint/2010/main" val="27512942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52</TotalTime>
  <Words>567</Words>
  <Application>Microsoft Macintosh PowerPoint</Application>
  <PresentationFormat>Widescreen</PresentationFormat>
  <Paragraphs>45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Celestial</vt:lpstr>
      <vt:lpstr>These facts are undeniable!</vt:lpstr>
      <vt:lpstr>Paul still in Ephesus</vt:lpstr>
      <vt:lpstr>Demetrius continues…</vt:lpstr>
      <vt:lpstr>Mob mentality hit … results… v 29 - 41 </vt:lpstr>
      <vt:lpstr>Who was this Alexander?</vt:lpstr>
      <vt:lpstr>PowerPoint Presentation</vt:lpstr>
      <vt:lpstr>Our take away…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These facts are undeniable!</dc:title>
  <dc:creator>JoAnn Smith</dc:creator>
  <cp:lastModifiedBy>JoAnn Smith</cp:lastModifiedBy>
  <cp:revision>1</cp:revision>
  <dcterms:created xsi:type="dcterms:W3CDTF">2024-02-17T18:34:22Z</dcterms:created>
  <dcterms:modified xsi:type="dcterms:W3CDTF">2024-02-17T19:26:24Z</dcterms:modified>
</cp:coreProperties>
</file>