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0" r:id="rId1"/>
  </p:sldMasterIdLst>
  <p:notesMasterIdLst>
    <p:notesMasterId r:id="rId17"/>
  </p:notesMasterIdLst>
  <p:handoutMasterIdLst>
    <p:handoutMasterId r:id="rId18"/>
  </p:handoutMasterIdLst>
  <p:sldIdLst>
    <p:sldId id="256" r:id="rId2"/>
    <p:sldId id="257" r:id="rId3"/>
    <p:sldId id="259" r:id="rId4"/>
    <p:sldId id="262" r:id="rId5"/>
    <p:sldId id="274" r:id="rId6"/>
    <p:sldId id="264" r:id="rId7"/>
    <p:sldId id="269" r:id="rId8"/>
    <p:sldId id="270" r:id="rId9"/>
    <p:sldId id="276" r:id="rId10"/>
    <p:sldId id="275" r:id="rId11"/>
    <p:sldId id="271" r:id="rId12"/>
    <p:sldId id="272" r:id="rId13"/>
    <p:sldId id="267" r:id="rId14"/>
    <p:sldId id="273" r:id="rId15"/>
    <p:sldId id="268"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590"/>
  </p:normalViewPr>
  <p:slideViewPr>
    <p:cSldViewPr snapToObjects="1">
      <p:cViewPr varScale="1">
        <p:scale>
          <a:sx n="99" d="100"/>
          <a:sy n="99" d="100"/>
        </p:scale>
        <p:origin x="121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F04EDD-084E-8545-6CC5-8A92C75EE7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6BC8FC64-8C76-3F5D-E7A7-4A4C221AD6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charset="0"/>
                <a:ea typeface="ＭＳ Ｐゴシック" charset="-128"/>
              </a:defRPr>
            </a:lvl1pPr>
          </a:lstStyle>
          <a:p>
            <a:pPr>
              <a:defRPr/>
            </a:pPr>
            <a:fld id="{E58DBCC5-B47F-2645-A785-3307BA708600}" type="datetimeFigureOut">
              <a:rPr lang="en-US"/>
              <a:pPr>
                <a:defRPr/>
              </a:pPr>
              <a:t>3/23/24</a:t>
            </a:fld>
            <a:endParaRPr lang="en-US"/>
          </a:p>
        </p:txBody>
      </p:sp>
      <p:sp>
        <p:nvSpPr>
          <p:cNvPr id="4" name="Footer Placeholder 3">
            <a:extLst>
              <a:ext uri="{FF2B5EF4-FFF2-40B4-BE49-F238E27FC236}">
                <a16:creationId xmlns:a16="http://schemas.microsoft.com/office/drawing/2014/main" id="{410D8204-C993-7DB2-DA1C-672E5EA2E7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2A0B1F85-0184-E5AA-390B-E05E7515505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6B6EE71-21B1-E04F-BCF2-0F81EC31ED1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310AF0-6903-7987-5010-CA4A4691C2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DE849A0F-44A9-9320-FF8A-F78DAD6787A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charset="0"/>
                <a:ea typeface="ＭＳ Ｐゴシック" charset="-128"/>
              </a:defRPr>
            </a:lvl1pPr>
          </a:lstStyle>
          <a:p>
            <a:pPr>
              <a:defRPr/>
            </a:pPr>
            <a:fld id="{0E36D8A0-A76C-DF4B-86FB-AD081DE02465}" type="datetimeFigureOut">
              <a:rPr lang="en-US"/>
              <a:pPr>
                <a:defRPr/>
              </a:pPr>
              <a:t>3/23/24</a:t>
            </a:fld>
            <a:endParaRPr lang="en-US"/>
          </a:p>
        </p:txBody>
      </p:sp>
      <p:sp>
        <p:nvSpPr>
          <p:cNvPr id="4" name="Slide Image Placeholder 3">
            <a:extLst>
              <a:ext uri="{FF2B5EF4-FFF2-40B4-BE49-F238E27FC236}">
                <a16:creationId xmlns:a16="http://schemas.microsoft.com/office/drawing/2014/main" id="{B76BBC8F-374C-3B22-5A53-2D9DC179B55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24B61DE-F13A-86FD-6883-F0194DFC043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096812-0F11-4296-CCEE-1C439E09ADD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03B7E08-28B8-F907-B379-9743E327246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92452DE-9F15-294E-A9EA-4364C4A356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95BE7F6D-B541-F98E-9099-571FE4A0CEFE}"/>
              </a:ext>
            </a:extLst>
          </p:cNvPr>
          <p:cNvGrpSpPr>
            <a:grpSpLocks/>
          </p:cNvGrpSpPr>
          <p:nvPr/>
        </p:nvGrpSpPr>
        <p:grpSpPr bwMode="auto">
          <a:xfrm>
            <a:off x="0" y="1460500"/>
            <a:ext cx="9144000" cy="46038"/>
            <a:chOff x="0" y="1613647"/>
            <a:chExt cx="9144000" cy="45291"/>
          </a:xfrm>
        </p:grpSpPr>
        <p:cxnSp>
          <p:nvCxnSpPr>
            <p:cNvPr id="5" name="Straight Connector 4">
              <a:extLst>
                <a:ext uri="{FF2B5EF4-FFF2-40B4-BE49-F238E27FC236}">
                  <a16:creationId xmlns:a16="http://schemas.microsoft.com/office/drawing/2014/main" id="{704F85AC-1161-3232-5678-3114D77F498E}"/>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469E1A-0CF3-2117-F198-F28E95E5EE29}"/>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a:extLst>
              <a:ext uri="{FF2B5EF4-FFF2-40B4-BE49-F238E27FC236}">
                <a16:creationId xmlns:a16="http://schemas.microsoft.com/office/drawing/2014/main" id="{75D9D16A-299F-A65A-1846-597FCCF154BD}"/>
              </a:ext>
            </a:extLst>
          </p:cNvPr>
          <p:cNvGrpSpPr>
            <a:grpSpLocks/>
          </p:cNvGrpSpPr>
          <p:nvPr/>
        </p:nvGrpSpPr>
        <p:grpSpPr bwMode="auto">
          <a:xfrm>
            <a:off x="0" y="4953000"/>
            <a:ext cx="9144000" cy="46038"/>
            <a:chOff x="0" y="1613647"/>
            <a:chExt cx="9144000" cy="45291"/>
          </a:xfrm>
        </p:grpSpPr>
        <p:cxnSp>
          <p:nvCxnSpPr>
            <p:cNvPr id="8" name="Straight Connector 7">
              <a:extLst>
                <a:ext uri="{FF2B5EF4-FFF2-40B4-BE49-F238E27FC236}">
                  <a16:creationId xmlns:a16="http://schemas.microsoft.com/office/drawing/2014/main" id="{1EB9C475-34B2-4AE4-FA9E-96DD08C21AB4}"/>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AB6BAD-C061-DB6E-E667-D193BCD00CFF}"/>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5AE0D4E2-5CB4-F9BF-966F-214CED369927}"/>
              </a:ext>
            </a:extLst>
          </p:cNvPr>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a:p>
        </p:txBody>
      </p:sp>
      <p:sp>
        <p:nvSpPr>
          <p:cNvPr id="11" name="Oval 10">
            <a:extLst>
              <a:ext uri="{FF2B5EF4-FFF2-40B4-BE49-F238E27FC236}">
                <a16:creationId xmlns:a16="http://schemas.microsoft.com/office/drawing/2014/main" id="{69CAEE31-9EA1-4035-681E-E3BB66323479}"/>
              </a:ext>
            </a:extLst>
          </p:cNvPr>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09" charset="-128"/>
              <a:cs typeface="ＭＳ Ｐゴシック" pitchFamily="-109" charset="-128"/>
            </a:endParaRPr>
          </a:p>
        </p:txBody>
      </p:sp>
      <p:sp>
        <p:nvSpPr>
          <p:cNvPr id="12" name="Oval 11">
            <a:extLst>
              <a:ext uri="{FF2B5EF4-FFF2-40B4-BE49-F238E27FC236}">
                <a16:creationId xmlns:a16="http://schemas.microsoft.com/office/drawing/2014/main" id="{02BF88F3-D7D4-0E39-0BD2-92FC62FADB80}"/>
              </a:ext>
            </a:extLst>
          </p:cNvPr>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09" charset="-128"/>
              <a:cs typeface="ＭＳ Ｐゴシック" pitchFamily="-109" charset="-128"/>
            </a:endParaRPr>
          </a:p>
        </p:txBody>
      </p:sp>
      <p:sp>
        <p:nvSpPr>
          <p:cNvPr id="13" name="Oval 12">
            <a:extLst>
              <a:ext uri="{FF2B5EF4-FFF2-40B4-BE49-F238E27FC236}">
                <a16:creationId xmlns:a16="http://schemas.microsoft.com/office/drawing/2014/main" id="{38CDDE27-37E5-5E11-C44A-EA1DD20CFBB7}"/>
              </a:ext>
            </a:extLst>
          </p:cNvPr>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lang="en-US">
              <a:solidFill>
                <a:srgbClr val="FFFFFF"/>
              </a:solidFill>
              <a:ea typeface="ＭＳ Ｐゴシック" pitchFamily="-109" charset="-128"/>
              <a:cs typeface="ＭＳ Ｐゴシック" pitchFamily="-109" charset="-128"/>
            </a:endParaRPr>
          </a:p>
        </p:txBody>
      </p:sp>
      <p:sp>
        <p:nvSpPr>
          <p:cNvPr id="2" name="Title 1"/>
          <p:cNvSpPr>
            <a:spLocks noGrp="1"/>
          </p:cNvSpPr>
          <p:nvPr>
            <p:ph type="ctrTitle"/>
          </p:nvPr>
        </p:nvSpPr>
        <p:spPr>
          <a:xfrm>
            <a:off x="4114800" y="1572768"/>
            <a:ext cx="4910328" cy="2130552"/>
          </a:xfrm>
        </p:spPr>
        <p:txBody>
          <a:bodyPr rtlCol="0" anchor="b"/>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114800" y="3711388"/>
            <a:ext cx="4910328" cy="886968"/>
          </a:xfrm>
        </p:spPr>
        <p:txBody>
          <a:bodyPr rtlCol="0"/>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Date Placeholder 3">
            <a:extLst>
              <a:ext uri="{FF2B5EF4-FFF2-40B4-BE49-F238E27FC236}">
                <a16:creationId xmlns:a16="http://schemas.microsoft.com/office/drawing/2014/main" id="{569A7E2A-3F9A-7C17-1080-164D3FDDA700}"/>
              </a:ext>
            </a:extLst>
          </p:cNvPr>
          <p:cNvSpPr>
            <a:spLocks noGrp="1"/>
          </p:cNvSpPr>
          <p:nvPr>
            <p:ph type="dt" sz="half" idx="10"/>
          </p:nvPr>
        </p:nvSpPr>
        <p:spPr/>
        <p:txBody>
          <a:bodyPr/>
          <a:lstStyle>
            <a:lvl1pPr>
              <a:defRPr smtClean="0"/>
            </a:lvl1pPr>
          </a:lstStyle>
          <a:p>
            <a:pPr>
              <a:defRPr/>
            </a:pPr>
            <a:fld id="{FC3D4107-A3DF-6E42-9D7C-6489F9C7B820}" type="datetime1">
              <a:rPr lang="en-US" altLang="x-none"/>
              <a:pPr>
                <a:defRPr/>
              </a:pPr>
              <a:t>3/23/24</a:t>
            </a:fld>
            <a:endParaRPr lang="en-US" altLang="x-none"/>
          </a:p>
        </p:txBody>
      </p:sp>
      <p:sp>
        <p:nvSpPr>
          <p:cNvPr id="15" name="Footer Placeholder 4">
            <a:extLst>
              <a:ext uri="{FF2B5EF4-FFF2-40B4-BE49-F238E27FC236}">
                <a16:creationId xmlns:a16="http://schemas.microsoft.com/office/drawing/2014/main" id="{939811E9-DFD0-EFAF-ADE6-2353EFA17D8A}"/>
              </a:ext>
            </a:extLst>
          </p:cNvPr>
          <p:cNvSpPr>
            <a:spLocks noGrp="1"/>
          </p:cNvSpPr>
          <p:nvPr>
            <p:ph type="ftr" sz="quarter" idx="11"/>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DA152779-76FD-5447-2FEB-4BB2A99C3231}"/>
              </a:ext>
            </a:extLst>
          </p:cNvPr>
          <p:cNvSpPr>
            <a:spLocks noGrp="1"/>
          </p:cNvSpPr>
          <p:nvPr>
            <p:ph type="sldNum" sz="quarter" idx="12"/>
          </p:nvPr>
        </p:nvSpPr>
        <p:spPr/>
        <p:txBody>
          <a:bodyPr/>
          <a:lstStyle>
            <a:lvl1pPr>
              <a:defRPr/>
            </a:lvl1pPr>
          </a:lstStyle>
          <a:p>
            <a:fld id="{39F28BD5-2DBB-2849-A04A-75F2C4F42073}" type="slidenum">
              <a:rPr lang="en-US" altLang="en-US"/>
              <a:pPr/>
              <a:t>‹#›</a:t>
            </a:fld>
            <a:endParaRPr lang="en-US" altLang="en-US"/>
          </a:p>
        </p:txBody>
      </p:sp>
    </p:spTree>
    <p:extLst>
      <p:ext uri="{BB962C8B-B14F-4D97-AF65-F5344CB8AC3E}">
        <p14:creationId xmlns:p14="http://schemas.microsoft.com/office/powerpoint/2010/main" val="289745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B592963A-307E-0BD4-AB46-2E6ABECF112A}"/>
              </a:ext>
            </a:extLst>
          </p:cNvPr>
          <p:cNvGrpSpPr>
            <a:grpSpLocks/>
          </p:cNvGrpSpPr>
          <p:nvPr/>
        </p:nvGrpSpPr>
        <p:grpSpPr bwMode="auto">
          <a:xfrm>
            <a:off x="0" y="1179513"/>
            <a:ext cx="9144000" cy="44450"/>
            <a:chOff x="0" y="1613647"/>
            <a:chExt cx="9144000" cy="45291"/>
          </a:xfrm>
        </p:grpSpPr>
        <p:cxnSp>
          <p:nvCxnSpPr>
            <p:cNvPr id="6" name="Straight Connector 5">
              <a:extLst>
                <a:ext uri="{FF2B5EF4-FFF2-40B4-BE49-F238E27FC236}">
                  <a16:creationId xmlns:a16="http://schemas.microsoft.com/office/drawing/2014/main" id="{C8C8F927-4F1D-B597-953C-8F9728C0888D}"/>
                </a:ext>
              </a:extLst>
            </p:cNvPr>
            <p:cNvCxnSpPr/>
            <p:nvPr/>
          </p:nvCxnSpPr>
          <p:spPr>
            <a:xfrm>
              <a:off x="0" y="1657320"/>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DEF9D7-E0EC-EDEF-294E-D70D736CD4AA}"/>
                </a:ext>
              </a:extLst>
            </p:cNvPr>
            <p:cNvCxnSpPr/>
            <p:nvPr/>
          </p:nvCxnSpPr>
          <p:spPr>
            <a:xfrm>
              <a:off x="0" y="1613647"/>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a:extLst>
              <a:ext uri="{FF2B5EF4-FFF2-40B4-BE49-F238E27FC236}">
                <a16:creationId xmlns:a16="http://schemas.microsoft.com/office/drawing/2014/main" id="{EF537E07-40B7-E2DE-5543-AEFAAEB9CA73}"/>
              </a:ext>
            </a:extLst>
          </p:cNvPr>
          <p:cNvGrpSpPr>
            <a:grpSpLocks/>
          </p:cNvGrpSpPr>
          <p:nvPr/>
        </p:nvGrpSpPr>
        <p:grpSpPr bwMode="auto">
          <a:xfrm>
            <a:off x="0" y="5715000"/>
            <a:ext cx="9144000" cy="46038"/>
            <a:chOff x="0" y="1613647"/>
            <a:chExt cx="9144000" cy="45291"/>
          </a:xfrm>
        </p:grpSpPr>
        <p:cxnSp>
          <p:nvCxnSpPr>
            <p:cNvPr id="9" name="Straight Connector 8">
              <a:extLst>
                <a:ext uri="{FF2B5EF4-FFF2-40B4-BE49-F238E27FC236}">
                  <a16:creationId xmlns:a16="http://schemas.microsoft.com/office/drawing/2014/main" id="{29111568-B32D-2625-81E9-66C3F1F44347}"/>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67550F-1816-A426-FA67-760FAA0343FB}"/>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08951311-AB58-5EDD-2AA4-2D79BEA27F17}"/>
              </a:ext>
            </a:extLst>
          </p:cNvPr>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a:p>
        </p:txBody>
      </p:sp>
      <p:sp>
        <p:nvSpPr>
          <p:cNvPr id="2" name="Title 1"/>
          <p:cNvSpPr>
            <a:spLocks noGrp="1"/>
          </p:cNvSpPr>
          <p:nvPr>
            <p:ph type="title"/>
          </p:nvPr>
        </p:nvSpPr>
        <p:spPr>
          <a:xfrm>
            <a:off x="457200" y="1524000"/>
            <a:ext cx="3581400" cy="1252538"/>
          </a:xfrm>
        </p:spPr>
        <p:txBody>
          <a:bodyPr anchor="b"/>
          <a:lstStyle>
            <a:lvl1pPr algn="l">
              <a:defRPr sz="3600" b="1"/>
            </a:lvl1pPr>
          </a:lstStyle>
          <a:p>
            <a:r>
              <a:rPr lang="en-US"/>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rtlCol="0"/>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2" name="Date Placeholder 4">
            <a:extLst>
              <a:ext uri="{FF2B5EF4-FFF2-40B4-BE49-F238E27FC236}">
                <a16:creationId xmlns:a16="http://schemas.microsoft.com/office/drawing/2014/main" id="{FA386ED6-6D92-0F99-BBD1-CDCE55B47BEA}"/>
              </a:ext>
            </a:extLst>
          </p:cNvPr>
          <p:cNvSpPr>
            <a:spLocks noGrp="1"/>
          </p:cNvSpPr>
          <p:nvPr>
            <p:ph type="dt" sz="half" idx="10"/>
          </p:nvPr>
        </p:nvSpPr>
        <p:spPr/>
        <p:txBody>
          <a:bodyPr/>
          <a:lstStyle>
            <a:lvl1pPr>
              <a:defRPr smtClean="0"/>
            </a:lvl1pPr>
          </a:lstStyle>
          <a:p>
            <a:pPr>
              <a:defRPr/>
            </a:pPr>
            <a:fld id="{B95DB466-25DD-0249-AA56-295292C589C3}" type="datetime1">
              <a:rPr lang="en-US" altLang="x-none"/>
              <a:pPr>
                <a:defRPr/>
              </a:pPr>
              <a:t>3/23/24</a:t>
            </a:fld>
            <a:endParaRPr lang="en-US" altLang="x-none"/>
          </a:p>
        </p:txBody>
      </p:sp>
      <p:sp>
        <p:nvSpPr>
          <p:cNvPr id="13" name="Footer Placeholder 5">
            <a:extLst>
              <a:ext uri="{FF2B5EF4-FFF2-40B4-BE49-F238E27FC236}">
                <a16:creationId xmlns:a16="http://schemas.microsoft.com/office/drawing/2014/main" id="{FBFC8C48-E34D-DFE8-DDC5-BFD66036536E}"/>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95DD389B-3DB0-70C8-DF61-585942283B10}"/>
              </a:ext>
            </a:extLst>
          </p:cNvPr>
          <p:cNvSpPr>
            <a:spLocks noGrp="1"/>
          </p:cNvSpPr>
          <p:nvPr>
            <p:ph type="sldNum" sz="quarter" idx="12"/>
          </p:nvPr>
        </p:nvSpPr>
        <p:spPr/>
        <p:txBody>
          <a:bodyPr/>
          <a:lstStyle>
            <a:lvl1pPr>
              <a:defRPr/>
            </a:lvl1pPr>
          </a:lstStyle>
          <a:p>
            <a:fld id="{29B45844-5891-D14E-92A5-0F3F2B872E5F}" type="slidenum">
              <a:rPr lang="en-US" altLang="en-US"/>
              <a:pPr/>
              <a:t>‹#›</a:t>
            </a:fld>
            <a:endParaRPr lang="en-US" altLang="en-US"/>
          </a:p>
        </p:txBody>
      </p:sp>
    </p:spTree>
    <p:extLst>
      <p:ext uri="{BB962C8B-B14F-4D97-AF65-F5344CB8AC3E}">
        <p14:creationId xmlns:p14="http://schemas.microsoft.com/office/powerpoint/2010/main" val="3526660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6CEC1F50-EFD5-8A72-653B-ADEAFB7A47AC}"/>
              </a:ext>
            </a:extLst>
          </p:cNvPr>
          <p:cNvGrpSpPr>
            <a:grpSpLocks/>
          </p:cNvGrpSpPr>
          <p:nvPr/>
        </p:nvGrpSpPr>
        <p:grpSpPr bwMode="auto">
          <a:xfrm>
            <a:off x="0" y="1584325"/>
            <a:ext cx="9144000" cy="44450"/>
            <a:chOff x="0" y="1613647"/>
            <a:chExt cx="9144000" cy="45291"/>
          </a:xfrm>
        </p:grpSpPr>
        <p:cxnSp>
          <p:nvCxnSpPr>
            <p:cNvPr id="5" name="Straight Connector 4">
              <a:extLst>
                <a:ext uri="{FF2B5EF4-FFF2-40B4-BE49-F238E27FC236}">
                  <a16:creationId xmlns:a16="http://schemas.microsoft.com/office/drawing/2014/main" id="{59D1746F-F9DF-C2BF-6A7C-977487689C81}"/>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E055BA-B67F-A1B9-C8C2-5A5AB36F7796}"/>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50068234-A48E-C4C7-CB99-E9706B706AA8}"/>
              </a:ext>
            </a:extLst>
          </p:cNvPr>
          <p:cNvSpPr>
            <a:spLocks noGrp="1"/>
          </p:cNvSpPr>
          <p:nvPr>
            <p:ph type="dt" sz="half" idx="10"/>
          </p:nvPr>
        </p:nvSpPr>
        <p:spPr/>
        <p:txBody>
          <a:bodyPr/>
          <a:lstStyle>
            <a:lvl1pPr>
              <a:defRPr smtClean="0"/>
            </a:lvl1pPr>
          </a:lstStyle>
          <a:p>
            <a:pPr>
              <a:defRPr/>
            </a:pPr>
            <a:fld id="{3875C09F-448E-8040-B28C-A25ADBB8E4A9}" type="datetime1">
              <a:rPr lang="en-US" altLang="x-none"/>
              <a:pPr>
                <a:defRPr/>
              </a:pPr>
              <a:t>3/23/24</a:t>
            </a:fld>
            <a:endParaRPr lang="en-US" altLang="x-none"/>
          </a:p>
        </p:txBody>
      </p:sp>
      <p:sp>
        <p:nvSpPr>
          <p:cNvPr id="8" name="Footer Placeholder 4">
            <a:extLst>
              <a:ext uri="{FF2B5EF4-FFF2-40B4-BE49-F238E27FC236}">
                <a16:creationId xmlns:a16="http://schemas.microsoft.com/office/drawing/2014/main" id="{3FF75EEC-770A-582F-FF2D-ACF518C9B4D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B24D1A0-308D-BFD8-8BA4-941D72BD0752}"/>
              </a:ext>
            </a:extLst>
          </p:cNvPr>
          <p:cNvSpPr>
            <a:spLocks noGrp="1"/>
          </p:cNvSpPr>
          <p:nvPr>
            <p:ph type="sldNum" sz="quarter" idx="12"/>
          </p:nvPr>
        </p:nvSpPr>
        <p:spPr/>
        <p:txBody>
          <a:bodyPr/>
          <a:lstStyle>
            <a:lvl1pPr>
              <a:defRPr/>
            </a:lvl1pPr>
          </a:lstStyle>
          <a:p>
            <a:fld id="{C5BCA6A4-B8E0-D14B-A93A-73941A818EB6}" type="slidenum">
              <a:rPr lang="en-US" altLang="en-US"/>
              <a:pPr/>
              <a:t>‹#›</a:t>
            </a:fld>
            <a:endParaRPr lang="en-US" altLang="en-US"/>
          </a:p>
        </p:txBody>
      </p:sp>
    </p:spTree>
    <p:extLst>
      <p:ext uri="{BB962C8B-B14F-4D97-AF65-F5344CB8AC3E}">
        <p14:creationId xmlns:p14="http://schemas.microsoft.com/office/powerpoint/2010/main" val="378940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E883A68-CF40-8BBF-5AC8-61A0B11F087B}"/>
              </a:ext>
            </a:extLst>
          </p:cNvPr>
          <p:cNvGrpSpPr>
            <a:grpSpLocks/>
          </p:cNvGrpSpPr>
          <p:nvPr/>
        </p:nvGrpSpPr>
        <p:grpSpPr bwMode="auto">
          <a:xfrm rot="5400000">
            <a:off x="4065588" y="3406775"/>
            <a:ext cx="6858000" cy="44450"/>
            <a:chOff x="0" y="1613647"/>
            <a:chExt cx="9144000" cy="45291"/>
          </a:xfrm>
        </p:grpSpPr>
        <p:cxnSp>
          <p:nvCxnSpPr>
            <p:cNvPr id="5" name="Straight Connector 4">
              <a:extLst>
                <a:ext uri="{FF2B5EF4-FFF2-40B4-BE49-F238E27FC236}">
                  <a16:creationId xmlns:a16="http://schemas.microsoft.com/office/drawing/2014/main" id="{2C346494-38EA-8224-44AF-59453B284BBA}"/>
                </a:ext>
              </a:extLst>
            </p:cNvPr>
            <p:cNvCxnSpPr/>
            <p:nvPr/>
          </p:nvCxnSpPr>
          <p:spPr>
            <a:xfrm>
              <a:off x="-4233" y="1665408"/>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770AACE-B511-C9EA-E3A4-DA5F0DD890BC}"/>
                </a:ext>
              </a:extLst>
            </p:cNvPr>
            <p:cNvCxnSpPr/>
            <p:nvPr/>
          </p:nvCxnSpPr>
          <p:spPr>
            <a:xfrm>
              <a:off x="-4234" y="1621735"/>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556500" y="609600"/>
            <a:ext cx="1587500" cy="55165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DA7E10F2-91D7-623F-613B-6828CEF3FCBA}"/>
              </a:ext>
            </a:extLst>
          </p:cNvPr>
          <p:cNvSpPr>
            <a:spLocks noGrp="1"/>
          </p:cNvSpPr>
          <p:nvPr>
            <p:ph type="dt" sz="half" idx="10"/>
          </p:nvPr>
        </p:nvSpPr>
        <p:spPr>
          <a:xfrm>
            <a:off x="7556500" y="6356350"/>
            <a:ext cx="1147763" cy="365125"/>
          </a:xfrm>
        </p:spPr>
        <p:txBody>
          <a:bodyPr/>
          <a:lstStyle>
            <a:lvl1pPr>
              <a:defRPr smtClean="0"/>
            </a:lvl1pPr>
          </a:lstStyle>
          <a:p>
            <a:pPr>
              <a:defRPr/>
            </a:pPr>
            <a:fld id="{0721DF34-FFA6-1B45-934C-FC57E4E74496}" type="datetime1">
              <a:rPr lang="en-US" altLang="x-none"/>
              <a:pPr>
                <a:defRPr/>
              </a:pPr>
              <a:t>3/23/24</a:t>
            </a:fld>
            <a:endParaRPr lang="en-US" altLang="x-none"/>
          </a:p>
        </p:txBody>
      </p:sp>
      <p:sp>
        <p:nvSpPr>
          <p:cNvPr id="8" name="Footer Placeholder 4">
            <a:extLst>
              <a:ext uri="{FF2B5EF4-FFF2-40B4-BE49-F238E27FC236}">
                <a16:creationId xmlns:a16="http://schemas.microsoft.com/office/drawing/2014/main" id="{7452D89A-4A5B-3D5D-41A1-0F0DB104FA8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72F5F63-74B7-390A-5FEF-91AB256E8E8E}"/>
              </a:ext>
            </a:extLst>
          </p:cNvPr>
          <p:cNvSpPr>
            <a:spLocks noGrp="1"/>
          </p:cNvSpPr>
          <p:nvPr>
            <p:ph type="sldNum" sz="quarter" idx="12"/>
          </p:nvPr>
        </p:nvSpPr>
        <p:spPr/>
        <p:txBody>
          <a:bodyPr/>
          <a:lstStyle>
            <a:lvl1pPr>
              <a:defRPr/>
            </a:lvl1pPr>
          </a:lstStyle>
          <a:p>
            <a:fld id="{57A5217D-20DC-9642-A0CA-E1A80AD68437}" type="slidenum">
              <a:rPr lang="en-US" altLang="en-US"/>
              <a:pPr/>
              <a:t>‹#›</a:t>
            </a:fld>
            <a:endParaRPr lang="en-US" altLang="en-US"/>
          </a:p>
        </p:txBody>
      </p:sp>
    </p:spTree>
    <p:extLst>
      <p:ext uri="{BB962C8B-B14F-4D97-AF65-F5344CB8AC3E}">
        <p14:creationId xmlns:p14="http://schemas.microsoft.com/office/powerpoint/2010/main" val="155401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3744AB33-7411-75C0-ED9C-8F3C28FEE3B1}"/>
              </a:ext>
            </a:extLst>
          </p:cNvPr>
          <p:cNvGrpSpPr>
            <a:grpSpLocks/>
          </p:cNvGrpSpPr>
          <p:nvPr/>
        </p:nvGrpSpPr>
        <p:grpSpPr bwMode="auto">
          <a:xfrm>
            <a:off x="0" y="1584325"/>
            <a:ext cx="9144000" cy="44450"/>
            <a:chOff x="0" y="1613647"/>
            <a:chExt cx="9144000" cy="45291"/>
          </a:xfrm>
        </p:grpSpPr>
        <p:cxnSp>
          <p:nvCxnSpPr>
            <p:cNvPr id="5" name="Straight Connector 4">
              <a:extLst>
                <a:ext uri="{FF2B5EF4-FFF2-40B4-BE49-F238E27FC236}">
                  <a16:creationId xmlns:a16="http://schemas.microsoft.com/office/drawing/2014/main" id="{E871AA42-E53A-A596-19A7-C0D7D0DA8D3F}"/>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F3E554-FF8E-B54D-4468-2FC5E2F35EDE}"/>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8AC4258F-B373-79FF-A782-3CA1699ACC54}"/>
              </a:ext>
            </a:extLst>
          </p:cNvPr>
          <p:cNvSpPr>
            <a:spLocks noGrp="1"/>
          </p:cNvSpPr>
          <p:nvPr>
            <p:ph type="dt" sz="half" idx="10"/>
          </p:nvPr>
        </p:nvSpPr>
        <p:spPr/>
        <p:txBody>
          <a:bodyPr/>
          <a:lstStyle>
            <a:lvl1pPr>
              <a:defRPr smtClean="0"/>
            </a:lvl1pPr>
          </a:lstStyle>
          <a:p>
            <a:pPr>
              <a:defRPr/>
            </a:pPr>
            <a:fld id="{1CAA6592-A748-8747-BFAE-471D6E15DF1E}" type="datetime1">
              <a:rPr lang="en-US" altLang="x-none"/>
              <a:pPr>
                <a:defRPr/>
              </a:pPr>
              <a:t>3/23/24</a:t>
            </a:fld>
            <a:endParaRPr lang="en-US" altLang="x-none"/>
          </a:p>
        </p:txBody>
      </p:sp>
      <p:sp>
        <p:nvSpPr>
          <p:cNvPr id="8" name="Footer Placeholder 4">
            <a:extLst>
              <a:ext uri="{FF2B5EF4-FFF2-40B4-BE49-F238E27FC236}">
                <a16:creationId xmlns:a16="http://schemas.microsoft.com/office/drawing/2014/main" id="{48E71E9F-C4F9-7212-3831-FC99FE9FCA1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5CA953C-2740-6C9E-261B-C2995775A8E8}"/>
              </a:ext>
            </a:extLst>
          </p:cNvPr>
          <p:cNvSpPr>
            <a:spLocks noGrp="1"/>
          </p:cNvSpPr>
          <p:nvPr>
            <p:ph type="sldNum" sz="quarter" idx="12"/>
          </p:nvPr>
        </p:nvSpPr>
        <p:spPr/>
        <p:txBody>
          <a:bodyPr/>
          <a:lstStyle>
            <a:lvl1pPr>
              <a:defRPr/>
            </a:lvl1pPr>
          </a:lstStyle>
          <a:p>
            <a:fld id="{5CBB8CA4-C08A-2F4B-81AE-1D899194A0DC}" type="slidenum">
              <a:rPr lang="en-US" altLang="en-US"/>
              <a:pPr/>
              <a:t>‹#›</a:t>
            </a:fld>
            <a:endParaRPr lang="en-US" altLang="en-US"/>
          </a:p>
        </p:txBody>
      </p:sp>
    </p:spTree>
    <p:extLst>
      <p:ext uri="{BB962C8B-B14F-4D97-AF65-F5344CB8AC3E}">
        <p14:creationId xmlns:p14="http://schemas.microsoft.com/office/powerpoint/2010/main" val="273267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336D86F6-0FDD-320B-8FD0-F94B2CC42E40}"/>
              </a:ext>
            </a:extLst>
          </p:cNvPr>
          <p:cNvGrpSpPr>
            <a:grpSpLocks/>
          </p:cNvGrpSpPr>
          <p:nvPr/>
        </p:nvGrpSpPr>
        <p:grpSpPr bwMode="auto">
          <a:xfrm>
            <a:off x="0" y="1460500"/>
            <a:ext cx="9144000" cy="46038"/>
            <a:chOff x="0" y="1613647"/>
            <a:chExt cx="9144000" cy="45291"/>
          </a:xfrm>
        </p:grpSpPr>
        <p:cxnSp>
          <p:nvCxnSpPr>
            <p:cNvPr id="5" name="Straight Connector 4">
              <a:extLst>
                <a:ext uri="{FF2B5EF4-FFF2-40B4-BE49-F238E27FC236}">
                  <a16:creationId xmlns:a16="http://schemas.microsoft.com/office/drawing/2014/main" id="{40734A2F-5110-A8F3-9873-AB96B8F9C9AF}"/>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3DD6D4-D994-F711-EAEE-EFF34E5921FB}"/>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a:extLst>
              <a:ext uri="{FF2B5EF4-FFF2-40B4-BE49-F238E27FC236}">
                <a16:creationId xmlns:a16="http://schemas.microsoft.com/office/drawing/2014/main" id="{D5A4A650-99D0-35A5-26EB-7B2408D43454}"/>
              </a:ext>
            </a:extLst>
          </p:cNvPr>
          <p:cNvGrpSpPr>
            <a:grpSpLocks/>
          </p:cNvGrpSpPr>
          <p:nvPr/>
        </p:nvGrpSpPr>
        <p:grpSpPr bwMode="auto">
          <a:xfrm>
            <a:off x="0" y="4953000"/>
            <a:ext cx="9144000" cy="46038"/>
            <a:chOff x="0" y="1613647"/>
            <a:chExt cx="9144000" cy="45291"/>
          </a:xfrm>
        </p:grpSpPr>
        <p:cxnSp>
          <p:nvCxnSpPr>
            <p:cNvPr id="8" name="Straight Connector 7">
              <a:extLst>
                <a:ext uri="{FF2B5EF4-FFF2-40B4-BE49-F238E27FC236}">
                  <a16:creationId xmlns:a16="http://schemas.microsoft.com/office/drawing/2014/main" id="{97955484-C864-1287-AFA9-B40408EE5D20}"/>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D41E9-27B0-44A8-9688-A0145E35DF07}"/>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4193D34F-9D52-7270-242F-3174490E75E9}"/>
              </a:ext>
            </a:extLst>
          </p:cNvPr>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11" name="Oval 10">
            <a:extLst>
              <a:ext uri="{FF2B5EF4-FFF2-40B4-BE49-F238E27FC236}">
                <a16:creationId xmlns:a16="http://schemas.microsoft.com/office/drawing/2014/main" id="{76347782-8144-83DA-5016-1BA9408C3835}"/>
              </a:ext>
            </a:extLst>
          </p:cNvPr>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09" charset="-128"/>
              <a:cs typeface="ＭＳ Ｐゴシック" pitchFamily="-109" charset="-128"/>
            </a:endParaRPr>
          </a:p>
        </p:txBody>
      </p:sp>
      <p:sp>
        <p:nvSpPr>
          <p:cNvPr id="2" name="Title 1"/>
          <p:cNvSpPr>
            <a:spLocks noGrp="1"/>
          </p:cNvSpPr>
          <p:nvPr>
            <p:ph type="ctrTitle"/>
          </p:nvPr>
        </p:nvSpPr>
        <p:spPr>
          <a:xfrm>
            <a:off x="5365376" y="1573306"/>
            <a:ext cx="3653117" cy="2133600"/>
          </a:xfrm>
        </p:spPr>
        <p:txBody>
          <a:bodyPr anchor="b"/>
          <a:lstStyle>
            <a:lvl1pPr algn="r">
              <a:defRPr/>
            </a:lvl1pPr>
          </a:lstStyle>
          <a:p>
            <a:r>
              <a:rPr lang="en-US"/>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rtlCol="0"/>
          <a:lstStyle>
            <a:lvl1pPr algn="r">
              <a:buNone/>
              <a:defRPr sz="1800"/>
            </a:lvl1pPr>
          </a:lstStyle>
          <a:p>
            <a:pPr lvl="0"/>
            <a:r>
              <a:rPr lang="en-US" noProof="0"/>
              <a:t>Click icon to add picture</a:t>
            </a:r>
            <a:endParaRPr noProof="0"/>
          </a:p>
        </p:txBody>
      </p:sp>
      <p:sp>
        <p:nvSpPr>
          <p:cNvPr id="12" name="Date Placeholder 3">
            <a:extLst>
              <a:ext uri="{FF2B5EF4-FFF2-40B4-BE49-F238E27FC236}">
                <a16:creationId xmlns:a16="http://schemas.microsoft.com/office/drawing/2014/main" id="{D45AAE73-B1B4-3E2F-759C-8544D42DBDE9}"/>
              </a:ext>
            </a:extLst>
          </p:cNvPr>
          <p:cNvSpPr>
            <a:spLocks noGrp="1"/>
          </p:cNvSpPr>
          <p:nvPr>
            <p:ph type="dt" sz="half" idx="14"/>
          </p:nvPr>
        </p:nvSpPr>
        <p:spPr/>
        <p:txBody>
          <a:bodyPr/>
          <a:lstStyle>
            <a:lvl1pPr>
              <a:defRPr smtClean="0"/>
            </a:lvl1pPr>
          </a:lstStyle>
          <a:p>
            <a:pPr>
              <a:defRPr/>
            </a:pPr>
            <a:fld id="{4A45E8CC-5A17-3846-A01E-CAC14562DE65}" type="datetime1">
              <a:rPr lang="en-US" altLang="x-none"/>
              <a:pPr>
                <a:defRPr/>
              </a:pPr>
              <a:t>3/23/24</a:t>
            </a:fld>
            <a:endParaRPr lang="en-US" altLang="x-none"/>
          </a:p>
        </p:txBody>
      </p:sp>
      <p:sp>
        <p:nvSpPr>
          <p:cNvPr id="13" name="Footer Placeholder 4">
            <a:extLst>
              <a:ext uri="{FF2B5EF4-FFF2-40B4-BE49-F238E27FC236}">
                <a16:creationId xmlns:a16="http://schemas.microsoft.com/office/drawing/2014/main" id="{A7CBBCB6-081D-A8DE-4708-C153852F2CC2}"/>
              </a:ext>
            </a:extLst>
          </p:cNvPr>
          <p:cNvSpPr>
            <a:spLocks noGrp="1"/>
          </p:cNvSpPr>
          <p:nvPr>
            <p:ph type="ftr" sz="quarter" idx="15"/>
          </p:nvPr>
        </p:nvSpPr>
        <p:spPr>
          <a:xfrm>
            <a:off x="3124200" y="6356350"/>
            <a:ext cx="2895600" cy="365125"/>
          </a:xfrm>
        </p:spPr>
        <p:txBody>
          <a:bodyPr/>
          <a:lstStyle>
            <a:lvl1pPr algn="ctr">
              <a:defRPr/>
            </a:lvl1pPr>
          </a:lstStyle>
          <a:p>
            <a:pPr>
              <a:defRPr/>
            </a:pPr>
            <a:endParaRPr lang="en-US"/>
          </a:p>
        </p:txBody>
      </p:sp>
    </p:spTree>
    <p:extLst>
      <p:ext uri="{BB962C8B-B14F-4D97-AF65-F5344CB8AC3E}">
        <p14:creationId xmlns:p14="http://schemas.microsoft.com/office/powerpoint/2010/main" val="19376661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AA30F533-ECE9-7BEE-1C47-EEC221CB72E6}"/>
              </a:ext>
            </a:extLst>
          </p:cNvPr>
          <p:cNvGrpSpPr>
            <a:grpSpLocks/>
          </p:cNvGrpSpPr>
          <p:nvPr/>
        </p:nvGrpSpPr>
        <p:grpSpPr bwMode="auto">
          <a:xfrm>
            <a:off x="0" y="1447800"/>
            <a:ext cx="9144000" cy="46038"/>
            <a:chOff x="0" y="1613647"/>
            <a:chExt cx="9144000" cy="45291"/>
          </a:xfrm>
        </p:grpSpPr>
        <p:cxnSp>
          <p:nvCxnSpPr>
            <p:cNvPr id="5" name="Straight Connector 4">
              <a:extLst>
                <a:ext uri="{FF2B5EF4-FFF2-40B4-BE49-F238E27FC236}">
                  <a16:creationId xmlns:a16="http://schemas.microsoft.com/office/drawing/2014/main" id="{E9E1FB10-C05F-33B4-BCF0-8F25B0EE27DA}"/>
                </a:ext>
              </a:extLst>
            </p:cNvPr>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46C363D-0762-3ADB-3786-CBC8BAAF366B}"/>
                </a:ext>
              </a:extLst>
            </p:cNvPr>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a:extLst>
              <a:ext uri="{FF2B5EF4-FFF2-40B4-BE49-F238E27FC236}">
                <a16:creationId xmlns:a16="http://schemas.microsoft.com/office/drawing/2014/main" id="{88614709-7E7D-1389-19E6-C2994F90BE94}"/>
              </a:ext>
            </a:extLst>
          </p:cNvPr>
          <p:cNvGrpSpPr>
            <a:grpSpLocks/>
          </p:cNvGrpSpPr>
          <p:nvPr/>
        </p:nvGrpSpPr>
        <p:grpSpPr bwMode="auto">
          <a:xfrm>
            <a:off x="0" y="4940300"/>
            <a:ext cx="9144000" cy="44450"/>
            <a:chOff x="0" y="1613647"/>
            <a:chExt cx="9144000" cy="45291"/>
          </a:xfrm>
        </p:grpSpPr>
        <p:cxnSp>
          <p:nvCxnSpPr>
            <p:cNvPr id="8" name="Straight Connector 7">
              <a:extLst>
                <a:ext uri="{FF2B5EF4-FFF2-40B4-BE49-F238E27FC236}">
                  <a16:creationId xmlns:a16="http://schemas.microsoft.com/office/drawing/2014/main" id="{D7EEF7D3-C577-904B-AB66-2A5233BDEEA9}"/>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3EF16C-9EB7-BD21-F72D-E2A6B3A62DF3}"/>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2133600"/>
            <a:ext cx="8228013" cy="1362075"/>
          </a:xfrm>
        </p:spPr>
        <p:txBody>
          <a:bodyPr anchor="b"/>
          <a:lstStyle>
            <a:lvl1pPr algn="ctr">
              <a:defRPr sz="4800" b="1" cap="none" baseline="0"/>
            </a:lvl1pPr>
          </a:lstStyle>
          <a:p>
            <a:r>
              <a:rPr lang="en-US"/>
              <a:t>Click to edit Master title style</a:t>
            </a:r>
            <a:endParaRPr/>
          </a:p>
        </p:txBody>
      </p:sp>
      <p:sp>
        <p:nvSpPr>
          <p:cNvPr id="3" name="Text Placeholder 2"/>
          <p:cNvSpPr>
            <a:spLocks noGrp="1"/>
          </p:cNvSpPr>
          <p:nvPr>
            <p:ph type="body" idx="1"/>
          </p:nvPr>
        </p:nvSpPr>
        <p:spPr>
          <a:xfrm>
            <a:off x="457200" y="3529013"/>
            <a:ext cx="8228013"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D96E5208-53B9-D2D0-4DED-576728878C83}"/>
              </a:ext>
            </a:extLst>
          </p:cNvPr>
          <p:cNvSpPr>
            <a:spLocks noGrp="1"/>
          </p:cNvSpPr>
          <p:nvPr>
            <p:ph type="dt" sz="half" idx="10"/>
          </p:nvPr>
        </p:nvSpPr>
        <p:spPr/>
        <p:txBody>
          <a:bodyPr/>
          <a:lstStyle>
            <a:lvl1pPr>
              <a:defRPr smtClean="0"/>
            </a:lvl1pPr>
          </a:lstStyle>
          <a:p>
            <a:pPr>
              <a:defRPr/>
            </a:pPr>
            <a:fld id="{AB098EFA-A4B9-434C-92CC-8943D26FA4F2}" type="datetime1">
              <a:rPr lang="en-US" altLang="x-none"/>
              <a:pPr>
                <a:defRPr/>
              </a:pPr>
              <a:t>3/23/24</a:t>
            </a:fld>
            <a:endParaRPr lang="en-US" altLang="x-none"/>
          </a:p>
        </p:txBody>
      </p:sp>
      <p:sp>
        <p:nvSpPr>
          <p:cNvPr id="11" name="Footer Placeholder 4">
            <a:extLst>
              <a:ext uri="{FF2B5EF4-FFF2-40B4-BE49-F238E27FC236}">
                <a16:creationId xmlns:a16="http://schemas.microsoft.com/office/drawing/2014/main" id="{AE71ACBD-8E0F-B6C5-7716-652DC0C4594C}"/>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11CD65F-42D1-C935-333F-5D0E04610699}"/>
              </a:ext>
            </a:extLst>
          </p:cNvPr>
          <p:cNvSpPr>
            <a:spLocks noGrp="1"/>
          </p:cNvSpPr>
          <p:nvPr>
            <p:ph type="sldNum" sz="quarter" idx="12"/>
          </p:nvPr>
        </p:nvSpPr>
        <p:spPr/>
        <p:txBody>
          <a:bodyPr/>
          <a:lstStyle>
            <a:lvl1pPr>
              <a:defRPr/>
            </a:lvl1pPr>
          </a:lstStyle>
          <a:p>
            <a:fld id="{F576CB31-62B6-CD47-98AC-2AF14B4E4B89}" type="slidenum">
              <a:rPr lang="en-US" altLang="en-US"/>
              <a:pPr/>
              <a:t>‹#›</a:t>
            </a:fld>
            <a:endParaRPr lang="en-US" altLang="en-US"/>
          </a:p>
        </p:txBody>
      </p:sp>
    </p:spTree>
    <p:extLst>
      <p:ext uri="{BB962C8B-B14F-4D97-AF65-F5344CB8AC3E}">
        <p14:creationId xmlns:p14="http://schemas.microsoft.com/office/powerpoint/2010/main" val="291954172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6">
            <a:extLst>
              <a:ext uri="{FF2B5EF4-FFF2-40B4-BE49-F238E27FC236}">
                <a16:creationId xmlns:a16="http://schemas.microsoft.com/office/drawing/2014/main" id="{393A1B24-5596-CA25-6074-23DAD41F8459}"/>
              </a:ext>
            </a:extLst>
          </p:cNvPr>
          <p:cNvGrpSpPr>
            <a:grpSpLocks/>
          </p:cNvGrpSpPr>
          <p:nvPr/>
        </p:nvGrpSpPr>
        <p:grpSpPr bwMode="auto">
          <a:xfrm>
            <a:off x="0" y="1584325"/>
            <a:ext cx="9144000" cy="44450"/>
            <a:chOff x="0" y="1613647"/>
            <a:chExt cx="9144000" cy="45291"/>
          </a:xfrm>
        </p:grpSpPr>
        <p:cxnSp>
          <p:nvCxnSpPr>
            <p:cNvPr id="6" name="Straight Connector 5">
              <a:extLst>
                <a:ext uri="{FF2B5EF4-FFF2-40B4-BE49-F238E27FC236}">
                  <a16:creationId xmlns:a16="http://schemas.microsoft.com/office/drawing/2014/main" id="{E37F0854-C3B9-09AD-017F-5C79BE0CDF0F}"/>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68ED9C5-9B63-F337-B141-A09B14409AD8}"/>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5720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488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a:extLst>
              <a:ext uri="{FF2B5EF4-FFF2-40B4-BE49-F238E27FC236}">
                <a16:creationId xmlns:a16="http://schemas.microsoft.com/office/drawing/2014/main" id="{A0FFF66B-19EE-71C3-3858-0A41129CB6D5}"/>
              </a:ext>
            </a:extLst>
          </p:cNvPr>
          <p:cNvSpPr>
            <a:spLocks noGrp="1"/>
          </p:cNvSpPr>
          <p:nvPr>
            <p:ph type="dt" sz="half" idx="10"/>
          </p:nvPr>
        </p:nvSpPr>
        <p:spPr/>
        <p:txBody>
          <a:bodyPr/>
          <a:lstStyle>
            <a:lvl1pPr>
              <a:defRPr smtClean="0"/>
            </a:lvl1pPr>
          </a:lstStyle>
          <a:p>
            <a:pPr>
              <a:defRPr/>
            </a:pPr>
            <a:fld id="{885CFE45-3311-3240-87B6-5982C11DE9DC}" type="datetime1">
              <a:rPr lang="en-US" altLang="x-none"/>
              <a:pPr>
                <a:defRPr/>
              </a:pPr>
              <a:t>3/23/24</a:t>
            </a:fld>
            <a:endParaRPr lang="en-US" altLang="x-none"/>
          </a:p>
        </p:txBody>
      </p:sp>
      <p:sp>
        <p:nvSpPr>
          <p:cNvPr id="9" name="Footer Placeholder 5">
            <a:extLst>
              <a:ext uri="{FF2B5EF4-FFF2-40B4-BE49-F238E27FC236}">
                <a16:creationId xmlns:a16="http://schemas.microsoft.com/office/drawing/2014/main" id="{E79AB497-1001-F496-099B-93783E15844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56AFDCD1-374E-222B-E981-F6032C4ECA2F}"/>
              </a:ext>
            </a:extLst>
          </p:cNvPr>
          <p:cNvSpPr>
            <a:spLocks noGrp="1"/>
          </p:cNvSpPr>
          <p:nvPr>
            <p:ph type="sldNum" sz="quarter" idx="12"/>
          </p:nvPr>
        </p:nvSpPr>
        <p:spPr/>
        <p:txBody>
          <a:bodyPr/>
          <a:lstStyle>
            <a:lvl1pPr>
              <a:defRPr/>
            </a:lvl1pPr>
          </a:lstStyle>
          <a:p>
            <a:fld id="{8C0DC5EC-38D3-E642-B688-5649A1CACBD3}" type="slidenum">
              <a:rPr lang="en-US" altLang="en-US"/>
              <a:pPr/>
              <a:t>‹#›</a:t>
            </a:fld>
            <a:endParaRPr lang="en-US" altLang="en-US"/>
          </a:p>
        </p:txBody>
      </p:sp>
    </p:spTree>
    <p:extLst>
      <p:ext uri="{BB962C8B-B14F-4D97-AF65-F5344CB8AC3E}">
        <p14:creationId xmlns:p14="http://schemas.microsoft.com/office/powerpoint/2010/main" val="111886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E95562-A15A-7C85-D72F-00215207E177}"/>
              </a:ext>
            </a:extLst>
          </p:cNvPr>
          <p:cNvGrpSpPr>
            <a:grpSpLocks/>
          </p:cNvGrpSpPr>
          <p:nvPr/>
        </p:nvGrpSpPr>
        <p:grpSpPr bwMode="auto">
          <a:xfrm>
            <a:off x="0" y="1584325"/>
            <a:ext cx="9144000" cy="44450"/>
            <a:chOff x="0" y="1613647"/>
            <a:chExt cx="9144000" cy="45291"/>
          </a:xfrm>
        </p:grpSpPr>
        <p:cxnSp>
          <p:nvCxnSpPr>
            <p:cNvPr id="8" name="Straight Connector 7">
              <a:extLst>
                <a:ext uri="{FF2B5EF4-FFF2-40B4-BE49-F238E27FC236}">
                  <a16:creationId xmlns:a16="http://schemas.microsoft.com/office/drawing/2014/main" id="{3FDFC149-766D-8079-836D-301D802D2C16}"/>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1D54FF-CDD9-B18F-5711-0FACC45852A2}"/>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4880" y="1734670"/>
            <a:ext cx="3931920" cy="744071"/>
          </a:xfrm>
        </p:spPr>
        <p:txBody>
          <a:bodyPr anchor="ctr">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Date Placeholder 6">
            <a:extLst>
              <a:ext uri="{FF2B5EF4-FFF2-40B4-BE49-F238E27FC236}">
                <a16:creationId xmlns:a16="http://schemas.microsoft.com/office/drawing/2014/main" id="{E82E7CFF-D333-AF03-1349-FD1A3E398876}"/>
              </a:ext>
            </a:extLst>
          </p:cNvPr>
          <p:cNvSpPr>
            <a:spLocks noGrp="1"/>
          </p:cNvSpPr>
          <p:nvPr>
            <p:ph type="dt" sz="half" idx="10"/>
          </p:nvPr>
        </p:nvSpPr>
        <p:spPr/>
        <p:txBody>
          <a:bodyPr/>
          <a:lstStyle>
            <a:lvl1pPr>
              <a:defRPr smtClean="0"/>
            </a:lvl1pPr>
          </a:lstStyle>
          <a:p>
            <a:pPr>
              <a:defRPr/>
            </a:pPr>
            <a:fld id="{60798EFC-908F-AF48-B3F4-2C61DF8D3CF8}" type="datetime1">
              <a:rPr lang="en-US" altLang="x-none"/>
              <a:pPr>
                <a:defRPr/>
              </a:pPr>
              <a:t>3/23/24</a:t>
            </a:fld>
            <a:endParaRPr lang="en-US" altLang="x-none"/>
          </a:p>
        </p:txBody>
      </p:sp>
      <p:sp>
        <p:nvSpPr>
          <p:cNvPr id="11" name="Footer Placeholder 7">
            <a:extLst>
              <a:ext uri="{FF2B5EF4-FFF2-40B4-BE49-F238E27FC236}">
                <a16:creationId xmlns:a16="http://schemas.microsoft.com/office/drawing/2014/main" id="{CD845C23-3656-616E-C770-92133E88ABBE}"/>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79C602CD-A8FB-298B-82B9-1E110F54BD46}"/>
              </a:ext>
            </a:extLst>
          </p:cNvPr>
          <p:cNvSpPr>
            <a:spLocks noGrp="1"/>
          </p:cNvSpPr>
          <p:nvPr>
            <p:ph type="sldNum" sz="quarter" idx="12"/>
          </p:nvPr>
        </p:nvSpPr>
        <p:spPr/>
        <p:txBody>
          <a:bodyPr/>
          <a:lstStyle>
            <a:lvl1pPr>
              <a:defRPr/>
            </a:lvl1pPr>
          </a:lstStyle>
          <a:p>
            <a:fld id="{3928463C-3478-D342-A237-84243E43936F}" type="slidenum">
              <a:rPr lang="en-US" altLang="en-US"/>
              <a:pPr/>
              <a:t>‹#›</a:t>
            </a:fld>
            <a:endParaRPr lang="en-US" altLang="en-US"/>
          </a:p>
        </p:txBody>
      </p:sp>
    </p:spTree>
    <p:extLst>
      <p:ext uri="{BB962C8B-B14F-4D97-AF65-F5344CB8AC3E}">
        <p14:creationId xmlns:p14="http://schemas.microsoft.com/office/powerpoint/2010/main" val="379256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5E3978CE-8B83-CF8A-8057-5BED77DB6232}"/>
              </a:ext>
            </a:extLst>
          </p:cNvPr>
          <p:cNvGrpSpPr>
            <a:grpSpLocks/>
          </p:cNvGrpSpPr>
          <p:nvPr/>
        </p:nvGrpSpPr>
        <p:grpSpPr bwMode="auto">
          <a:xfrm>
            <a:off x="0" y="1584325"/>
            <a:ext cx="9144000" cy="44450"/>
            <a:chOff x="0" y="1613647"/>
            <a:chExt cx="9144000" cy="45291"/>
          </a:xfrm>
        </p:grpSpPr>
        <p:cxnSp>
          <p:nvCxnSpPr>
            <p:cNvPr id="4" name="Straight Connector 3">
              <a:extLst>
                <a:ext uri="{FF2B5EF4-FFF2-40B4-BE49-F238E27FC236}">
                  <a16:creationId xmlns:a16="http://schemas.microsoft.com/office/drawing/2014/main" id="{EAD8D52B-0897-3822-6AEF-6E450D8121C5}"/>
                </a:ext>
              </a:extLst>
            </p:cNvPr>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4ADF1B5-00ED-F9A9-A909-35ADB2B9F403}"/>
                </a:ext>
              </a:extLst>
            </p:cNvPr>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a:p>
        </p:txBody>
      </p:sp>
      <p:sp>
        <p:nvSpPr>
          <p:cNvPr id="6" name="Date Placeholder 2">
            <a:extLst>
              <a:ext uri="{FF2B5EF4-FFF2-40B4-BE49-F238E27FC236}">
                <a16:creationId xmlns:a16="http://schemas.microsoft.com/office/drawing/2014/main" id="{37CA8741-1B14-D1B2-A898-BEA21FBAD617}"/>
              </a:ext>
            </a:extLst>
          </p:cNvPr>
          <p:cNvSpPr>
            <a:spLocks noGrp="1"/>
          </p:cNvSpPr>
          <p:nvPr>
            <p:ph type="dt" sz="half" idx="10"/>
          </p:nvPr>
        </p:nvSpPr>
        <p:spPr/>
        <p:txBody>
          <a:bodyPr/>
          <a:lstStyle>
            <a:lvl1pPr>
              <a:defRPr smtClean="0"/>
            </a:lvl1pPr>
          </a:lstStyle>
          <a:p>
            <a:pPr>
              <a:defRPr/>
            </a:pPr>
            <a:fld id="{52E92667-63C4-1C41-B84C-CA06449F7B0D}" type="datetime1">
              <a:rPr lang="en-US" altLang="x-none"/>
              <a:pPr>
                <a:defRPr/>
              </a:pPr>
              <a:t>3/23/24</a:t>
            </a:fld>
            <a:endParaRPr lang="en-US" altLang="x-none"/>
          </a:p>
        </p:txBody>
      </p:sp>
      <p:sp>
        <p:nvSpPr>
          <p:cNvPr id="7" name="Footer Placeholder 3">
            <a:extLst>
              <a:ext uri="{FF2B5EF4-FFF2-40B4-BE49-F238E27FC236}">
                <a16:creationId xmlns:a16="http://schemas.microsoft.com/office/drawing/2014/main" id="{0CCDA88F-52DC-4987-D800-5085388EFE7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380E5BD8-9EDC-ECB8-3C53-47FA34F21255}"/>
              </a:ext>
            </a:extLst>
          </p:cNvPr>
          <p:cNvSpPr>
            <a:spLocks noGrp="1"/>
          </p:cNvSpPr>
          <p:nvPr>
            <p:ph type="sldNum" sz="quarter" idx="12"/>
          </p:nvPr>
        </p:nvSpPr>
        <p:spPr/>
        <p:txBody>
          <a:bodyPr/>
          <a:lstStyle>
            <a:lvl1pPr>
              <a:defRPr/>
            </a:lvl1pPr>
          </a:lstStyle>
          <a:p>
            <a:fld id="{7659D688-99F4-FA4B-B4DF-EFD877A01C09}" type="slidenum">
              <a:rPr lang="en-US" altLang="en-US"/>
              <a:pPr/>
              <a:t>‹#›</a:t>
            </a:fld>
            <a:endParaRPr lang="en-US" altLang="en-US"/>
          </a:p>
        </p:txBody>
      </p:sp>
    </p:spTree>
    <p:extLst>
      <p:ext uri="{BB962C8B-B14F-4D97-AF65-F5344CB8AC3E}">
        <p14:creationId xmlns:p14="http://schemas.microsoft.com/office/powerpoint/2010/main" val="395479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C6AB23-694C-3966-B8A2-633F9D42F3C3}"/>
              </a:ext>
            </a:extLst>
          </p:cNvPr>
          <p:cNvSpPr>
            <a:spLocks noGrp="1"/>
          </p:cNvSpPr>
          <p:nvPr>
            <p:ph type="dt" sz="half" idx="10"/>
          </p:nvPr>
        </p:nvSpPr>
        <p:spPr/>
        <p:txBody>
          <a:bodyPr/>
          <a:lstStyle>
            <a:lvl1pPr>
              <a:defRPr/>
            </a:lvl1pPr>
          </a:lstStyle>
          <a:p>
            <a:pPr>
              <a:defRPr/>
            </a:pPr>
            <a:fld id="{A4CEC54B-9481-3848-A59F-02C2D3E9225A}" type="datetime1">
              <a:rPr lang="en-US" altLang="x-none"/>
              <a:pPr>
                <a:defRPr/>
              </a:pPr>
              <a:t>3/23/24</a:t>
            </a:fld>
            <a:endParaRPr lang="en-US" altLang="x-none"/>
          </a:p>
        </p:txBody>
      </p:sp>
      <p:sp>
        <p:nvSpPr>
          <p:cNvPr id="3" name="Footer Placeholder 4">
            <a:extLst>
              <a:ext uri="{FF2B5EF4-FFF2-40B4-BE49-F238E27FC236}">
                <a16:creationId xmlns:a16="http://schemas.microsoft.com/office/drawing/2014/main" id="{AA0C4C7E-6BBF-25A2-99EF-5AA14CA85FC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BA0504-5269-5327-B125-09162B44AF8B}"/>
              </a:ext>
            </a:extLst>
          </p:cNvPr>
          <p:cNvSpPr>
            <a:spLocks noGrp="1"/>
          </p:cNvSpPr>
          <p:nvPr>
            <p:ph type="sldNum" sz="quarter" idx="12"/>
          </p:nvPr>
        </p:nvSpPr>
        <p:spPr/>
        <p:txBody>
          <a:bodyPr/>
          <a:lstStyle>
            <a:lvl1pPr>
              <a:defRPr/>
            </a:lvl1pPr>
          </a:lstStyle>
          <a:p>
            <a:fld id="{6326182A-DFBE-5A46-BE62-A87667F39870}" type="slidenum">
              <a:rPr lang="en-US" altLang="en-US"/>
              <a:pPr/>
              <a:t>‹#›</a:t>
            </a:fld>
            <a:endParaRPr lang="en-US" altLang="en-US"/>
          </a:p>
        </p:txBody>
      </p:sp>
    </p:spTree>
    <p:extLst>
      <p:ext uri="{BB962C8B-B14F-4D97-AF65-F5344CB8AC3E}">
        <p14:creationId xmlns:p14="http://schemas.microsoft.com/office/powerpoint/2010/main" val="128594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4473388" y="273051"/>
            <a:ext cx="4206240" cy="57785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199" y="1905001"/>
            <a:ext cx="3602039" cy="3733800"/>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3FBA6A-6897-660A-3B34-469D4D351805}"/>
              </a:ext>
            </a:extLst>
          </p:cNvPr>
          <p:cNvSpPr>
            <a:spLocks noGrp="1"/>
          </p:cNvSpPr>
          <p:nvPr>
            <p:ph type="dt" sz="half" idx="10"/>
          </p:nvPr>
        </p:nvSpPr>
        <p:spPr/>
        <p:txBody>
          <a:bodyPr/>
          <a:lstStyle>
            <a:lvl1pPr>
              <a:defRPr/>
            </a:lvl1pPr>
          </a:lstStyle>
          <a:p>
            <a:pPr>
              <a:defRPr/>
            </a:pPr>
            <a:fld id="{8F5B6EB7-EAA7-C143-8407-057D5AC4022E}" type="datetime1">
              <a:rPr lang="en-US" altLang="x-none"/>
              <a:pPr>
                <a:defRPr/>
              </a:pPr>
              <a:t>3/23/24</a:t>
            </a:fld>
            <a:endParaRPr lang="en-US" altLang="x-none"/>
          </a:p>
        </p:txBody>
      </p:sp>
      <p:sp>
        <p:nvSpPr>
          <p:cNvPr id="6" name="Footer Placeholder 4">
            <a:extLst>
              <a:ext uri="{FF2B5EF4-FFF2-40B4-BE49-F238E27FC236}">
                <a16:creationId xmlns:a16="http://schemas.microsoft.com/office/drawing/2014/main" id="{095C8E21-FEA5-6C72-27DE-07B390B8BD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463918-847D-1095-085A-B3E3B3CAD0B1}"/>
              </a:ext>
            </a:extLst>
          </p:cNvPr>
          <p:cNvSpPr>
            <a:spLocks noGrp="1"/>
          </p:cNvSpPr>
          <p:nvPr>
            <p:ph type="sldNum" sz="quarter" idx="12"/>
          </p:nvPr>
        </p:nvSpPr>
        <p:spPr/>
        <p:txBody>
          <a:bodyPr/>
          <a:lstStyle>
            <a:lvl1pPr>
              <a:defRPr/>
            </a:lvl1pPr>
          </a:lstStyle>
          <a:p>
            <a:fld id="{EBBFB9B8-C6A3-B84C-AEEB-DB53EBF55943}" type="slidenum">
              <a:rPr lang="en-US" altLang="en-US"/>
              <a:pPr/>
              <a:t>‹#›</a:t>
            </a:fld>
            <a:endParaRPr lang="en-US" altLang="en-US"/>
          </a:p>
        </p:txBody>
      </p:sp>
    </p:spTree>
    <p:extLst>
      <p:ext uri="{BB962C8B-B14F-4D97-AF65-F5344CB8AC3E}">
        <p14:creationId xmlns:p14="http://schemas.microsoft.com/office/powerpoint/2010/main" val="116985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242CB-E988-423F-030D-00469249BB51}"/>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00EAD980-9E22-C60E-FE96-D1A6A1F99ECA}"/>
              </a:ext>
            </a:extLst>
          </p:cNvPr>
          <p:cNvSpPr>
            <a:spLocks noGrp="1"/>
          </p:cNvSpPr>
          <p:nvPr>
            <p:ph type="body" idx="1"/>
          </p:nvPr>
        </p:nvSpPr>
        <p:spPr>
          <a:xfrm>
            <a:off x="457200" y="2057400"/>
            <a:ext cx="8229600" cy="39624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27450-6A6C-E914-C81F-E16A05BE94DD}"/>
              </a:ext>
            </a:extLst>
          </p:cNvPr>
          <p:cNvSpPr>
            <a:spLocks noGrp="1"/>
          </p:cNvSpPr>
          <p:nvPr>
            <p:ph type="dt" sz="half" idx="2"/>
          </p:nvPr>
        </p:nvSpPr>
        <p:spPr>
          <a:xfrm>
            <a:off x="6570663"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orbel" charset="0"/>
                <a:ea typeface="ＭＳ Ｐゴシック" charset="-128"/>
              </a:defRPr>
            </a:lvl1pPr>
          </a:lstStyle>
          <a:p>
            <a:pPr>
              <a:defRPr/>
            </a:pPr>
            <a:fld id="{F712F076-D2C2-5848-AB70-8C9731311374}" type="datetime1">
              <a:rPr lang="en-US" altLang="x-none"/>
              <a:pPr>
                <a:defRPr/>
              </a:pPr>
              <a:t>3/23/24</a:t>
            </a:fld>
            <a:endParaRPr lang="en-US" altLang="x-none"/>
          </a:p>
        </p:txBody>
      </p:sp>
      <p:sp>
        <p:nvSpPr>
          <p:cNvPr id="5" name="Footer Placeholder 4">
            <a:extLst>
              <a:ext uri="{FF2B5EF4-FFF2-40B4-BE49-F238E27FC236}">
                <a16:creationId xmlns:a16="http://schemas.microsoft.com/office/drawing/2014/main" id="{892C4088-E17D-AB5A-5D1A-1D37A8C881D7}"/>
              </a:ext>
            </a:extLst>
          </p:cNvPr>
          <p:cNvSpPr>
            <a:spLocks noGrp="1"/>
          </p:cNvSpPr>
          <p:nvPr>
            <p:ph type="ftr" sz="quarter" idx="3"/>
          </p:nvPr>
        </p:nvSpPr>
        <p:spPr>
          <a:xfrm>
            <a:off x="457200"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orbe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a:extLst>
              <a:ext uri="{FF2B5EF4-FFF2-40B4-BE49-F238E27FC236}">
                <a16:creationId xmlns:a16="http://schemas.microsoft.com/office/drawing/2014/main" id="{E71E7BF9-0BF9-F97F-EE51-B7AF7623BD87}"/>
              </a:ext>
            </a:extLst>
          </p:cNvPr>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Corbel" panose="020B0503020204020204" pitchFamily="34" charset="0"/>
              </a:defRPr>
            </a:lvl1pPr>
          </a:lstStyle>
          <a:p>
            <a:fld id="{46031B6B-71D2-2B43-9A1F-D72D5BB45523}"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27" r:id="rId8"/>
    <p:sldLayoutId id="2147483728" r:id="rId9"/>
    <p:sldLayoutId id="2147483736" r:id="rId10"/>
    <p:sldLayoutId id="2147483737" r:id="rId11"/>
    <p:sldLayoutId id="2147483738" r:id="rId12"/>
  </p:sldLayoutIdLst>
  <p:txStyles>
    <p:titleStyle>
      <a:lvl1pPr algn="ctr" rtl="0" eaLnBrk="0" fontAlgn="base" hangingPunct="0">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800" b="1">
          <a:solidFill>
            <a:schemeClr val="tx1"/>
          </a:solidFill>
          <a:latin typeface="Corbe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ＭＳ Ｐゴシック" pitchFamily="-109" charset="-128"/>
        </a:defRPr>
      </a:lvl1pPr>
      <a:lvl2pPr marL="685800" indent="-336550" algn="l" rtl="0" eaLnBrk="0" fontAlgn="base" hangingPunct="0">
        <a:spcBef>
          <a:spcPct val="200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mn-cs"/>
        </a:defRPr>
      </a:lvl2pPr>
      <a:lvl3pPr marL="1035050" indent="-349250" algn="l" rtl="0" eaLnBrk="0" fontAlgn="base" hangingPunct="0">
        <a:spcBef>
          <a:spcPct val="200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mn-cs"/>
        </a:defRPr>
      </a:lvl3pPr>
      <a:lvl4pPr marL="1371600" indent="-336550" algn="l" rtl="0" eaLnBrk="0" fontAlgn="base" hangingPunct="0">
        <a:spcBef>
          <a:spcPct val="200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mn-cs"/>
        </a:defRPr>
      </a:lvl4pPr>
      <a:lvl5pPr marL="1720850" indent="-349250" algn="l" rtl="0" eaLnBrk="0" fontAlgn="base" hangingPunct="0">
        <a:spcBef>
          <a:spcPct val="200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0DAB-5206-6E32-C1A9-9965284E0DD4}"/>
              </a:ext>
            </a:extLst>
          </p:cNvPr>
          <p:cNvSpPr>
            <a:spLocks noGrp="1"/>
          </p:cNvSpPr>
          <p:nvPr>
            <p:ph type="ctrTitle"/>
          </p:nvPr>
        </p:nvSpPr>
        <p:spPr>
          <a:xfrm>
            <a:off x="4114800" y="1816100"/>
            <a:ext cx="4910138" cy="2130425"/>
          </a:xfrm>
        </p:spPr>
        <p:txBody>
          <a:bodyPr>
            <a:noAutofit/>
          </a:bodyPr>
          <a:lstStyle/>
          <a:p>
            <a:pPr algn="ctr">
              <a:defRPr/>
            </a:pPr>
            <a:r>
              <a:rPr lang="en-US" sz="5100" dirty="0">
                <a:effectLst>
                  <a:outerShdw blurRad="38100" dist="38100" dir="2700000" algn="tl">
                    <a:srgbClr val="0064E2"/>
                  </a:outerShdw>
                </a:effectLst>
                <a:ea typeface="ＭＳ Ｐゴシック" pitchFamily="-109" charset="-128"/>
                <a:cs typeface="ＭＳ Ｐゴシック" pitchFamily="-109" charset="-128"/>
              </a:rPr>
              <a:t>The Triumphal Entry to </a:t>
            </a:r>
            <a:br>
              <a:rPr lang="en-US" sz="5100" dirty="0">
                <a:effectLst>
                  <a:outerShdw blurRad="38100" dist="38100" dir="2700000" algn="tl">
                    <a:srgbClr val="0064E2"/>
                  </a:outerShdw>
                </a:effectLst>
                <a:ea typeface="ＭＳ Ｐゴシック" pitchFamily="-109" charset="-128"/>
                <a:cs typeface="ＭＳ Ｐゴシック" pitchFamily="-109" charset="-128"/>
              </a:rPr>
            </a:br>
            <a:r>
              <a:rPr lang="en-US" sz="5100" dirty="0">
                <a:effectLst>
                  <a:outerShdw blurRad="38100" dist="38100" dir="2700000" algn="tl">
                    <a:srgbClr val="0064E2"/>
                  </a:outerShdw>
                </a:effectLst>
                <a:ea typeface="ＭＳ Ｐゴシック" pitchFamily="-109" charset="-128"/>
                <a:cs typeface="ＭＳ Ｐゴシック" pitchFamily="-109" charset="-128"/>
              </a:rPr>
              <a:t>The Cr0ss</a:t>
            </a:r>
          </a:p>
        </p:txBody>
      </p:sp>
      <p:sp>
        <p:nvSpPr>
          <p:cNvPr id="3" name="Subtitle 2">
            <a:extLst>
              <a:ext uri="{FF2B5EF4-FFF2-40B4-BE49-F238E27FC236}">
                <a16:creationId xmlns:a16="http://schemas.microsoft.com/office/drawing/2014/main" id="{775D7075-D78D-5CE3-E767-2520ED6DD505}"/>
              </a:ext>
            </a:extLst>
          </p:cNvPr>
          <p:cNvSpPr>
            <a:spLocks noGrp="1"/>
          </p:cNvSpPr>
          <p:nvPr>
            <p:ph type="subTitle" idx="1"/>
          </p:nvPr>
        </p:nvSpPr>
        <p:spPr>
          <a:xfrm>
            <a:off x="4114800" y="3946525"/>
            <a:ext cx="4910138" cy="887413"/>
          </a:xfrm>
        </p:spPr>
        <p:txBody>
          <a:bodyPr/>
          <a:lstStyle/>
          <a:p>
            <a:pPr algn="ctr">
              <a:buFont typeface="Wingdings" charset="2"/>
              <a:buNone/>
              <a:defRPr/>
            </a:pPr>
            <a:r>
              <a:rPr lang="en-US" altLang="x-none" sz="3200">
                <a:solidFill>
                  <a:srgbClr val="FFFFFF"/>
                </a:solidFill>
                <a:effectLst>
                  <a:outerShdw blurRad="38100" dist="38100" dir="2700000" algn="tl">
                    <a:srgbClr val="0064E2"/>
                  </a:outerShdw>
                </a:effectLst>
                <a:ea typeface="ＭＳ Ｐゴシック" charset="-128"/>
              </a:rPr>
              <a:t>John 12: 12 – 19:16</a:t>
            </a:r>
          </a:p>
        </p:txBody>
      </p:sp>
      <p:pic>
        <p:nvPicPr>
          <p:cNvPr id="4" name="Picture 3">
            <a:extLst>
              <a:ext uri="{FF2B5EF4-FFF2-40B4-BE49-F238E27FC236}">
                <a16:creationId xmlns:a16="http://schemas.microsoft.com/office/drawing/2014/main" id="{465B4129-92CF-A38D-29D4-2511B4C12C35}"/>
              </a:ext>
            </a:extLst>
          </p:cNvPr>
          <p:cNvPicPr>
            <a:picLocks noChangeAspect="1"/>
          </p:cNvPicPr>
          <p:nvPr/>
        </p:nvPicPr>
        <p:blipFill>
          <a:blip r:embed="rId2"/>
          <a:stretch>
            <a:fillRect/>
          </a:stretch>
        </p:blipFill>
        <p:spPr>
          <a:xfrm>
            <a:off x="0" y="0"/>
            <a:ext cx="4572000" cy="4889500"/>
          </a:xfrm>
          <a:prstGeom prst="ellipse">
            <a:avLst/>
          </a:prstGeom>
        </p:spPr>
      </p:pic>
      <p:sp>
        <p:nvSpPr>
          <p:cNvPr id="5" name="TextBox 4">
            <a:extLst>
              <a:ext uri="{FF2B5EF4-FFF2-40B4-BE49-F238E27FC236}">
                <a16:creationId xmlns:a16="http://schemas.microsoft.com/office/drawing/2014/main" id="{8A68C41E-2A70-9E39-B28F-69C541D960CA}"/>
              </a:ext>
            </a:extLst>
          </p:cNvPr>
          <p:cNvSpPr txBox="1"/>
          <p:nvPr/>
        </p:nvSpPr>
        <p:spPr>
          <a:xfrm>
            <a:off x="3657600" y="5777650"/>
            <a:ext cx="5181600" cy="646331"/>
          </a:xfrm>
          <a:prstGeom prst="rect">
            <a:avLst/>
          </a:prstGeom>
          <a:noFill/>
        </p:spPr>
        <p:txBody>
          <a:bodyPr wrap="square" rtlCol="0">
            <a:spAutoFit/>
          </a:bodyPr>
          <a:lstStyle/>
          <a:p>
            <a:r>
              <a:rPr lang="en-US" sz="3600" dirty="0"/>
              <a:t>Passion Week Begins…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B235-1C1F-E6CD-82AC-CB7358DE58D3}"/>
              </a:ext>
            </a:extLst>
          </p:cNvPr>
          <p:cNvSpPr>
            <a:spLocks noGrp="1"/>
          </p:cNvSpPr>
          <p:nvPr>
            <p:ph type="title"/>
          </p:nvPr>
        </p:nvSpPr>
        <p:spPr/>
        <p:txBody>
          <a:bodyPr anchor="t">
            <a:normAutofit fontScale="90000"/>
          </a:bodyPr>
          <a:lstStyle/>
          <a:p>
            <a:r>
              <a:rPr lang="en-US" altLang="x-none" sz="4000" dirty="0">
                <a:effectLst>
                  <a:outerShdw blurRad="38100" dist="38100" dir="2700000" algn="tl">
                    <a:srgbClr val="0064E2"/>
                  </a:outerShdw>
                </a:effectLst>
                <a:ea typeface="ＭＳ Ｐゴシック" charset="-128"/>
              </a:rPr>
              <a:t>The Passover Feast (The Last Supper)</a:t>
            </a:r>
            <a:br>
              <a:rPr lang="en-US" altLang="x-none" sz="4000" dirty="0">
                <a:effectLst>
                  <a:outerShdw blurRad="38100" dist="38100" dir="2700000" algn="tl">
                    <a:srgbClr val="0064E2"/>
                  </a:outerShdw>
                </a:effectLst>
                <a:ea typeface="ＭＳ Ｐゴシック" charset="-128"/>
              </a:rPr>
            </a:br>
            <a:r>
              <a:rPr lang="en-US" altLang="x-none" sz="4000" dirty="0">
                <a:effectLst>
                  <a:outerShdw blurRad="38100" dist="38100" dir="2700000" algn="tl">
                    <a:srgbClr val="0064E2"/>
                  </a:outerShdw>
                </a:effectLst>
                <a:ea typeface="ＭＳ Ｐゴシック" charset="-128"/>
              </a:rPr>
              <a:t>Maundy Thursday </a:t>
            </a:r>
            <a:br>
              <a:rPr lang="en-US" altLang="x-none" sz="4800" dirty="0">
                <a:effectLst>
                  <a:outerShdw blurRad="38100" dist="38100" dir="2700000" algn="tl">
                    <a:srgbClr val="0064E2"/>
                  </a:outerShdw>
                </a:effectLst>
                <a:ea typeface="ＭＳ Ｐゴシック" charset="-128"/>
              </a:rPr>
            </a:br>
            <a:endParaRPr lang="en-US" dirty="0"/>
          </a:p>
        </p:txBody>
      </p:sp>
      <p:sp>
        <p:nvSpPr>
          <p:cNvPr id="3" name="Content Placeholder 2">
            <a:extLst>
              <a:ext uri="{FF2B5EF4-FFF2-40B4-BE49-F238E27FC236}">
                <a16:creationId xmlns:a16="http://schemas.microsoft.com/office/drawing/2014/main" id="{AF27F3BA-60DE-A740-CE24-646DD41B980D}"/>
              </a:ext>
            </a:extLst>
          </p:cNvPr>
          <p:cNvSpPr>
            <a:spLocks noGrp="1"/>
          </p:cNvSpPr>
          <p:nvPr>
            <p:ph idx="1"/>
          </p:nvPr>
        </p:nvSpPr>
        <p:spPr>
          <a:xfrm>
            <a:off x="457200" y="1752600"/>
            <a:ext cx="8229600" cy="4525962"/>
          </a:xfrm>
        </p:spPr>
        <p:txBody>
          <a:bodyPr/>
          <a:lstStyle/>
          <a:p>
            <a:pPr eaLnBrk="1" hangingPunct="1">
              <a:buFont typeface="Wingdings" charset="2"/>
              <a:buChar char=""/>
              <a:defRPr/>
            </a:pPr>
            <a:r>
              <a:rPr lang="en-US" altLang="x-none" sz="3200" dirty="0">
                <a:effectLst>
                  <a:outerShdw blurRad="38100" dist="38100" dir="2700000" algn="tl">
                    <a:srgbClr val="0064E2"/>
                  </a:outerShdw>
                </a:effectLst>
                <a:ea typeface="ＭＳ Ｐゴシック" charset="-128"/>
              </a:rPr>
              <a:t>Jesus washed His disciples’ feet – “You are not greater than the Teacher – serve others as I have served you” John 13: 1-17</a:t>
            </a:r>
          </a:p>
          <a:p>
            <a:pPr eaLnBrk="1" hangingPunct="1">
              <a:buFont typeface="Wingdings" charset="2"/>
              <a:buChar char=""/>
              <a:defRPr/>
            </a:pPr>
            <a:r>
              <a:rPr lang="en-US" altLang="x-none" sz="3200" dirty="0">
                <a:effectLst>
                  <a:outerShdw blurRad="38100" dist="38100" dir="2700000" algn="tl">
                    <a:srgbClr val="0064E2"/>
                  </a:outerShdw>
                </a:effectLst>
                <a:ea typeface="ＭＳ Ｐゴシック" charset="-128"/>
              </a:rPr>
              <a:t>Vv 18 – 30 = Judas leaves to betray Jesus</a:t>
            </a:r>
          </a:p>
          <a:p>
            <a:pPr eaLnBrk="1" hangingPunct="1">
              <a:buFont typeface="Wingdings" charset="2"/>
              <a:buChar char=""/>
              <a:defRPr/>
            </a:pPr>
            <a:r>
              <a:rPr lang="en-US" altLang="x-none" sz="3200" dirty="0">
                <a:effectLst>
                  <a:outerShdw blurRad="38100" dist="38100" dir="2700000" algn="tl">
                    <a:srgbClr val="0064E2"/>
                  </a:outerShdw>
                </a:effectLst>
                <a:ea typeface="ＭＳ Ｐゴシック" charset="-128"/>
              </a:rPr>
              <a:t>V34 = “A new command I give you, ‘Love one another as I have love you – by this everyone will know that you are My disciple.’”</a:t>
            </a:r>
          </a:p>
        </p:txBody>
      </p:sp>
    </p:spTree>
    <p:extLst>
      <p:ext uri="{BB962C8B-B14F-4D97-AF65-F5344CB8AC3E}">
        <p14:creationId xmlns:p14="http://schemas.microsoft.com/office/powerpoint/2010/main" val="252710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82F2-E2D1-90C5-BAFD-9ACB79E8ECC7}"/>
              </a:ext>
            </a:extLst>
          </p:cNvPr>
          <p:cNvSpPr>
            <a:spLocks noGrp="1"/>
          </p:cNvSpPr>
          <p:nvPr>
            <p:ph type="title"/>
          </p:nvPr>
        </p:nvSpPr>
        <p:spPr/>
        <p:txBody>
          <a:bodyPr/>
          <a:lstStyle/>
          <a:p>
            <a:pPr algn="l" eaLnBrk="1" hangingPunct="1">
              <a:defRPr/>
            </a:pPr>
            <a:r>
              <a:rPr lang="en-US" altLang="x-none" sz="3200">
                <a:effectLst>
                  <a:outerShdw blurRad="38100" dist="38100" dir="2700000" algn="tl">
                    <a:srgbClr val="0064E2"/>
                  </a:outerShdw>
                </a:effectLst>
                <a:ea typeface="ＭＳ Ｐゴシック" charset="-128"/>
              </a:rPr>
              <a:t>John 14 = Jesus promises the Comforter will come – the Holy Spirit</a:t>
            </a:r>
          </a:p>
        </p:txBody>
      </p:sp>
      <p:sp>
        <p:nvSpPr>
          <p:cNvPr id="3" name="Content Placeholder 2">
            <a:extLst>
              <a:ext uri="{FF2B5EF4-FFF2-40B4-BE49-F238E27FC236}">
                <a16:creationId xmlns:a16="http://schemas.microsoft.com/office/drawing/2014/main" id="{F15DE7D9-4DC8-2F10-2492-96C98FCD96E9}"/>
              </a:ext>
            </a:extLst>
          </p:cNvPr>
          <p:cNvSpPr>
            <a:spLocks noGrp="1"/>
          </p:cNvSpPr>
          <p:nvPr>
            <p:ph idx="1"/>
          </p:nvPr>
        </p:nvSpPr>
        <p:spPr>
          <a:xfrm>
            <a:off x="457200" y="2057400"/>
            <a:ext cx="8229600" cy="4495800"/>
          </a:xfrm>
        </p:spPr>
        <p:txBody>
          <a:bodyPr/>
          <a:lstStyle/>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John 15 = Don’t be discouraged! I now call you friends…(v15) Servants don’t know the Master’s heart – His friends do</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John 16 = Jesus explains the work of the Holy Spirit in the believers</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John 17 = Jesus prays for Himself, for 12 Disciples and for Us (v20) – for those who will believe…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7234-F8CF-208E-9D54-A00EBB474F7A}"/>
              </a:ext>
            </a:extLst>
          </p:cNvPr>
          <p:cNvSpPr>
            <a:spLocks noGrp="1"/>
          </p:cNvSpPr>
          <p:nvPr>
            <p:ph type="title"/>
          </p:nvPr>
        </p:nvSpPr>
        <p:spPr/>
        <p:txBody>
          <a:bodyPr/>
          <a:lstStyle/>
          <a:p>
            <a:pPr eaLnBrk="1" hangingPunct="1">
              <a:defRPr/>
            </a:pPr>
            <a:r>
              <a:rPr lang="en-US" altLang="x-none" sz="3200">
                <a:effectLst>
                  <a:outerShdw blurRad="38100" dist="38100" dir="2700000" algn="tl">
                    <a:srgbClr val="0064E2"/>
                  </a:outerShdw>
                </a:effectLst>
                <a:ea typeface="ＭＳ Ｐゴシック" charset="-128"/>
              </a:rPr>
              <a:t>John 18 &amp; Matt 26 = Gethsemane</a:t>
            </a:r>
            <a:br>
              <a:rPr lang="en-US" altLang="x-none" sz="3200">
                <a:effectLst>
                  <a:outerShdw blurRad="38100" dist="38100" dir="2700000" algn="tl">
                    <a:srgbClr val="0064E2"/>
                  </a:outerShdw>
                </a:effectLst>
                <a:ea typeface="ＭＳ Ｐゴシック" charset="-128"/>
              </a:rPr>
            </a:br>
            <a:r>
              <a:rPr lang="en-US" altLang="x-none" sz="3200">
                <a:effectLst>
                  <a:outerShdw blurRad="38100" dist="38100" dir="2700000" algn="tl">
                    <a:srgbClr val="0064E2"/>
                  </a:outerShdw>
                </a:effectLst>
                <a:ea typeface="ＭＳ Ｐゴシック" charset="-128"/>
              </a:rPr>
              <a:t>“Take this from Me – but not My will – Your’s”</a:t>
            </a:r>
          </a:p>
        </p:txBody>
      </p:sp>
      <p:sp>
        <p:nvSpPr>
          <p:cNvPr id="3" name="Content Placeholder 2">
            <a:extLst>
              <a:ext uri="{FF2B5EF4-FFF2-40B4-BE49-F238E27FC236}">
                <a16:creationId xmlns:a16="http://schemas.microsoft.com/office/drawing/2014/main" id="{5A802BA1-FE12-11AD-ACF0-0BE7899C98E4}"/>
              </a:ext>
            </a:extLst>
          </p:cNvPr>
          <p:cNvSpPr>
            <a:spLocks noGrp="1"/>
          </p:cNvSpPr>
          <p:nvPr>
            <p:ph idx="1"/>
          </p:nvPr>
        </p:nvSpPr>
        <p:spPr>
          <a:xfrm>
            <a:off x="457200" y="2057400"/>
            <a:ext cx="8229600" cy="4267200"/>
          </a:xfrm>
        </p:spPr>
        <p:txBody>
          <a:bodyPr/>
          <a:lstStyle/>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Luke 22: 43 – 44 = “He prayed even more earnestly – his sweat was like drops of blood”</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John 18 = The Arrest &amp; Betrayal</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John 18 &amp; 19 = 3 Trials: Before Annas (High Priest), Before the Council of High Priests, and Before Pilate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82F9-1006-6EA6-4DB4-0ABB5EA20F0F}"/>
              </a:ext>
            </a:extLst>
          </p:cNvPr>
          <p:cNvSpPr>
            <a:spLocks noGrp="1"/>
          </p:cNvSpPr>
          <p:nvPr>
            <p:ph type="title"/>
          </p:nvPr>
        </p:nvSpPr>
        <p:spPr/>
        <p:txBody>
          <a:bodyPr/>
          <a:lstStyle/>
          <a:p>
            <a:pPr eaLnBrk="1" hangingPunct="1">
              <a:defRPr/>
            </a:pPr>
            <a:r>
              <a:rPr lang="en-US">
                <a:effectLst>
                  <a:outerShdw blurRad="38100" dist="38100" dir="2700000" algn="tl">
                    <a:srgbClr val="0064E2"/>
                  </a:outerShdw>
                </a:effectLst>
              </a:rPr>
              <a:t>Three Groups</a:t>
            </a:r>
          </a:p>
        </p:txBody>
      </p:sp>
      <p:sp>
        <p:nvSpPr>
          <p:cNvPr id="3" name="Content Placeholder 2">
            <a:extLst>
              <a:ext uri="{FF2B5EF4-FFF2-40B4-BE49-F238E27FC236}">
                <a16:creationId xmlns:a16="http://schemas.microsoft.com/office/drawing/2014/main" id="{D2A26A73-68BB-DEEE-53DB-3E4C88EFCD9A}"/>
              </a:ext>
            </a:extLst>
          </p:cNvPr>
          <p:cNvSpPr>
            <a:spLocks noGrp="1"/>
          </p:cNvSpPr>
          <p:nvPr>
            <p:ph idx="1"/>
          </p:nvPr>
        </p:nvSpPr>
        <p:spPr>
          <a:xfrm>
            <a:off x="457200" y="2057400"/>
            <a:ext cx="8229600" cy="4419600"/>
          </a:xfrm>
        </p:spPr>
        <p:txBody>
          <a:bodyPr/>
          <a:lstStyle/>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Group 1 = those who were curious and got swept into the excitement</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Group 2 = those who opposed and were angry</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Group 3 = those who waved palm branches and placed their coats down before Christ and sincerely loved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0DB18-92A6-A66A-2C80-E04122B0D858}"/>
              </a:ext>
            </a:extLst>
          </p:cNvPr>
          <p:cNvSpPr>
            <a:spLocks noGrp="1"/>
          </p:cNvSpPr>
          <p:nvPr>
            <p:ph type="ctrTitle"/>
          </p:nvPr>
        </p:nvSpPr>
        <p:spPr>
          <a:xfrm>
            <a:off x="5279981" y="1727993"/>
            <a:ext cx="3652838" cy="3249613"/>
          </a:xfrm>
        </p:spPr>
        <p:txBody>
          <a:bodyPr anchor="t">
            <a:normAutofit fontScale="90000"/>
          </a:bodyPr>
          <a:lstStyle/>
          <a:p>
            <a:pPr algn="l" eaLnBrk="1" hangingPunct="1">
              <a:defRPr/>
            </a:pPr>
            <a:r>
              <a:rPr lang="en-US" altLang="x-none" sz="3600" dirty="0">
                <a:effectLst>
                  <a:outerShdw blurRad="38100" dist="38100" dir="2700000" algn="tl">
                    <a:srgbClr val="0064E2"/>
                  </a:outerShdw>
                </a:effectLst>
                <a:ea typeface="ＭＳ Ｐゴシック" charset="-128"/>
              </a:rPr>
              <a:t>Individuals from two groups (those who did not believe and those who simply followed the crowd)  screamed</a:t>
            </a:r>
          </a:p>
        </p:txBody>
      </p:sp>
      <p:sp>
        <p:nvSpPr>
          <p:cNvPr id="5" name="Subtitle 4">
            <a:extLst>
              <a:ext uri="{FF2B5EF4-FFF2-40B4-BE49-F238E27FC236}">
                <a16:creationId xmlns:a16="http://schemas.microsoft.com/office/drawing/2014/main" id="{287F03C1-A8D6-680A-DB57-6B66B5D2F297}"/>
              </a:ext>
            </a:extLst>
          </p:cNvPr>
          <p:cNvSpPr>
            <a:spLocks noGrp="1"/>
          </p:cNvSpPr>
          <p:nvPr>
            <p:ph type="subTitle" idx="1"/>
          </p:nvPr>
        </p:nvSpPr>
        <p:spPr>
          <a:xfrm>
            <a:off x="5249930" y="5223748"/>
            <a:ext cx="3652838" cy="1174750"/>
          </a:xfrm>
        </p:spPr>
        <p:txBody>
          <a:bodyPr/>
          <a:lstStyle/>
          <a:p>
            <a:pPr eaLnBrk="1" hangingPunct="1">
              <a:buFont typeface="Wingdings" charset="2"/>
              <a:buNone/>
              <a:defRPr/>
            </a:pPr>
            <a:r>
              <a:rPr lang="en-US" altLang="x-none" sz="4400" dirty="0">
                <a:solidFill>
                  <a:srgbClr val="FFFFFF"/>
                </a:solidFill>
                <a:effectLst>
                  <a:outerShdw blurRad="38100" dist="38100" dir="2700000" algn="tl">
                    <a:srgbClr val="0064E2"/>
                  </a:outerShdw>
                </a:effectLst>
                <a:ea typeface="ＭＳ Ｐゴシック" charset="-128"/>
              </a:rPr>
              <a:t>“Crucify him!”</a:t>
            </a:r>
          </a:p>
        </p:txBody>
      </p:sp>
      <p:pic>
        <p:nvPicPr>
          <p:cNvPr id="7" name="Picture Placeholder 6" descr="images.jpeg">
            <a:extLst>
              <a:ext uri="{FF2B5EF4-FFF2-40B4-BE49-F238E27FC236}">
                <a16:creationId xmlns:a16="http://schemas.microsoft.com/office/drawing/2014/main" id="{2F2C80C0-F42B-E95E-EC31-7BF947EE980B}"/>
              </a:ext>
            </a:extLst>
          </p:cNvPr>
          <p:cNvPicPr>
            <a:picLocks noGrp="1" noChangeAspect="1"/>
          </p:cNvPicPr>
          <p:nvPr>
            <p:ph type="pic" sz="quarter" idx="13"/>
          </p:nvPr>
        </p:nvPicPr>
        <p:blipFill>
          <a:blip r:embed="rId2"/>
          <a:srcRect t="3799" b="-1135"/>
          <a:stretch>
            <a:fillRect/>
          </a:stretch>
        </p:blipFill>
        <p:spPr>
          <a:xfrm>
            <a:off x="241232" y="838200"/>
            <a:ext cx="4906459" cy="5029200"/>
          </a:xfrm>
        </p:spPr>
      </p:pic>
      <p:sp>
        <p:nvSpPr>
          <p:cNvPr id="2" name="TextBox 1">
            <a:extLst>
              <a:ext uri="{FF2B5EF4-FFF2-40B4-BE49-F238E27FC236}">
                <a16:creationId xmlns:a16="http://schemas.microsoft.com/office/drawing/2014/main" id="{18CB8FE3-80BE-7212-1175-E88E093F240D}"/>
              </a:ext>
            </a:extLst>
          </p:cNvPr>
          <p:cNvSpPr txBox="1"/>
          <p:nvPr/>
        </p:nvSpPr>
        <p:spPr>
          <a:xfrm rot="20946132">
            <a:off x="5552349" y="376535"/>
            <a:ext cx="3048000" cy="923330"/>
          </a:xfrm>
          <a:prstGeom prst="rect">
            <a:avLst/>
          </a:prstGeom>
          <a:noFill/>
        </p:spPr>
        <p:txBody>
          <a:bodyPr wrap="square" rtlCol="0">
            <a:spAutoFit/>
          </a:bodyPr>
          <a:lstStyle/>
          <a:p>
            <a:r>
              <a:rPr lang="en-US" altLang="x-none" sz="3600" dirty="0">
                <a:solidFill>
                  <a:srgbClr val="FFFFFF"/>
                </a:solidFill>
                <a:effectLst>
                  <a:outerShdw blurRad="38100" dist="38100" dir="2700000" algn="tl">
                    <a:srgbClr val="0064E2"/>
                  </a:outerShdw>
                </a:effectLst>
                <a:ea typeface="ＭＳ Ｐゴシック" charset="-128"/>
              </a:rPr>
              <a:t>“Crucify him!”</a:t>
            </a:r>
          </a:p>
          <a:p>
            <a:endParaRPr lang="en-US" dirty="0"/>
          </a:p>
        </p:txBody>
      </p:sp>
      <p:sp>
        <p:nvSpPr>
          <p:cNvPr id="3" name="TextBox 2">
            <a:extLst>
              <a:ext uri="{FF2B5EF4-FFF2-40B4-BE49-F238E27FC236}">
                <a16:creationId xmlns:a16="http://schemas.microsoft.com/office/drawing/2014/main" id="{3A0CD278-2871-BE2D-CED8-9D0B67AAF6A6}"/>
              </a:ext>
            </a:extLst>
          </p:cNvPr>
          <p:cNvSpPr txBox="1"/>
          <p:nvPr/>
        </p:nvSpPr>
        <p:spPr>
          <a:xfrm rot="20893253">
            <a:off x="222319" y="335111"/>
            <a:ext cx="2956782" cy="923330"/>
          </a:xfrm>
          <a:prstGeom prst="rect">
            <a:avLst/>
          </a:prstGeom>
          <a:noFill/>
        </p:spPr>
        <p:txBody>
          <a:bodyPr wrap="square" rtlCol="0">
            <a:spAutoFit/>
          </a:bodyPr>
          <a:lstStyle/>
          <a:p>
            <a:r>
              <a:rPr lang="en-US" altLang="x-none" sz="3600" dirty="0">
                <a:solidFill>
                  <a:srgbClr val="FFFFFF"/>
                </a:solidFill>
                <a:effectLst>
                  <a:outerShdw blurRad="38100" dist="38100" dir="2700000" algn="tl">
                    <a:srgbClr val="0064E2"/>
                  </a:outerShdw>
                </a:effectLst>
                <a:ea typeface="ＭＳ Ｐゴシック" charset="-128"/>
              </a:rPr>
              <a:t>“Crucify him!”</a:t>
            </a:r>
          </a:p>
          <a:p>
            <a:endParaRPr lang="en-US" dirty="0"/>
          </a:p>
        </p:txBody>
      </p:sp>
      <p:sp>
        <p:nvSpPr>
          <p:cNvPr id="6" name="TextBox 5">
            <a:extLst>
              <a:ext uri="{FF2B5EF4-FFF2-40B4-BE49-F238E27FC236}">
                <a16:creationId xmlns:a16="http://schemas.microsoft.com/office/drawing/2014/main" id="{83813C2C-C43F-5D3B-5CE7-4172CFA453C4}"/>
              </a:ext>
            </a:extLst>
          </p:cNvPr>
          <p:cNvSpPr txBox="1"/>
          <p:nvPr/>
        </p:nvSpPr>
        <p:spPr>
          <a:xfrm rot="21026794">
            <a:off x="247242" y="5939324"/>
            <a:ext cx="3006834" cy="1200329"/>
          </a:xfrm>
          <a:prstGeom prst="rect">
            <a:avLst/>
          </a:prstGeom>
          <a:noFill/>
        </p:spPr>
        <p:txBody>
          <a:bodyPr wrap="square" rtlCol="0">
            <a:spAutoFit/>
          </a:bodyPr>
          <a:lstStyle/>
          <a:p>
            <a:r>
              <a:rPr lang="en-US" altLang="x-none" sz="3600" dirty="0">
                <a:solidFill>
                  <a:srgbClr val="FFFFFF"/>
                </a:solidFill>
                <a:effectLst>
                  <a:outerShdw blurRad="38100" dist="38100" dir="2700000" algn="tl">
                    <a:srgbClr val="0064E2"/>
                  </a:outerShdw>
                </a:effectLst>
                <a:ea typeface="ＭＳ Ｐゴシック" charset="-128"/>
              </a:rPr>
              <a:t>“Crucify him!”</a:t>
            </a:r>
          </a:p>
          <a:p>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B0381-0A7D-3A40-0201-DF322150922B}"/>
              </a:ext>
            </a:extLst>
          </p:cNvPr>
          <p:cNvSpPr>
            <a:spLocks noGrp="1"/>
          </p:cNvSpPr>
          <p:nvPr>
            <p:ph type="title"/>
          </p:nvPr>
        </p:nvSpPr>
        <p:spPr/>
        <p:txBody>
          <a:bodyPr/>
          <a:lstStyle/>
          <a:p>
            <a:pPr eaLnBrk="1" hangingPunct="1">
              <a:defRPr/>
            </a:pPr>
            <a:r>
              <a:rPr lang="en-US" sz="4300" dirty="0">
                <a:effectLst>
                  <a:outerShdw blurRad="38100" dist="38100" dir="2700000" algn="tl">
                    <a:srgbClr val="0064E2"/>
                  </a:outerShdw>
                </a:effectLst>
              </a:rPr>
              <a:t>Which Group do YOU belong?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D1F8-996A-58AF-8E18-CEB35A3A380C}"/>
              </a:ext>
            </a:extLst>
          </p:cNvPr>
          <p:cNvSpPr>
            <a:spLocks noGrp="1"/>
          </p:cNvSpPr>
          <p:nvPr>
            <p:ph type="title"/>
          </p:nvPr>
        </p:nvSpPr>
        <p:spPr/>
        <p:txBody>
          <a:bodyPr/>
          <a:lstStyle/>
          <a:p>
            <a:pPr eaLnBrk="1" hangingPunct="1">
              <a:defRPr/>
            </a:pPr>
            <a:r>
              <a:rPr lang="en-US">
                <a:effectLst>
                  <a:outerShdw blurRad="38100" dist="38100" dir="2700000" algn="tl">
                    <a:srgbClr val="0064E2"/>
                  </a:outerShdw>
                </a:effectLst>
              </a:rPr>
              <a:t>The Story</a:t>
            </a:r>
          </a:p>
        </p:txBody>
      </p:sp>
      <p:sp>
        <p:nvSpPr>
          <p:cNvPr id="3" name="Content Placeholder 2">
            <a:extLst>
              <a:ext uri="{FF2B5EF4-FFF2-40B4-BE49-F238E27FC236}">
                <a16:creationId xmlns:a16="http://schemas.microsoft.com/office/drawing/2014/main" id="{5998AB43-246B-095B-5D54-D5E337656855}"/>
              </a:ext>
            </a:extLst>
          </p:cNvPr>
          <p:cNvSpPr>
            <a:spLocks noGrp="1"/>
          </p:cNvSpPr>
          <p:nvPr>
            <p:ph idx="1"/>
          </p:nvPr>
        </p:nvSpPr>
        <p:spPr>
          <a:xfrm>
            <a:off x="457200" y="1828800"/>
            <a:ext cx="8229600" cy="4800600"/>
          </a:xfrm>
        </p:spPr>
        <p:txBody>
          <a:bodyPr/>
          <a:lstStyle/>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On the Sunday of Jesus’ last physical week on earth – the Passion Week begins</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Jesus was coming to Jerusalem through Bethany at the Mount of Olives</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Jesus sends two disciples ahead to get the colt he would ride into Jerusalem on (Zech 9: 9)</a:t>
            </a:r>
          </a:p>
          <a:p>
            <a:pPr eaLnBrk="1" hangingPunct="1">
              <a:lnSpc>
                <a:spcPct val="90000"/>
              </a:lnSpc>
              <a:buFont typeface="Wingdings" charset="2"/>
              <a:buChar char=""/>
              <a:defRPr/>
            </a:pPr>
            <a:r>
              <a:rPr lang="en-US" altLang="x-none" sz="3200">
                <a:effectLst>
                  <a:outerShdw blurRad="38100" dist="38100" dir="2700000" algn="tl">
                    <a:srgbClr val="0064E2"/>
                  </a:outerShdw>
                </a:effectLst>
                <a:ea typeface="ＭＳ Ｐゴシック" charset="-128"/>
              </a:rPr>
              <a:t>Tell them the Master has need of the colt</a:t>
            </a:r>
          </a:p>
          <a:p>
            <a:pPr eaLnBrk="1" hangingPunct="1">
              <a:lnSpc>
                <a:spcPct val="90000"/>
              </a:lnSpc>
              <a:buFont typeface="Wingdings" charset="2"/>
              <a:buChar char=""/>
              <a:defRPr/>
            </a:pPr>
            <a:endParaRPr lang="en-US" altLang="x-none" sz="320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3F33-4759-EC61-4EAC-21550656CD5A}"/>
              </a:ext>
            </a:extLst>
          </p:cNvPr>
          <p:cNvSpPr>
            <a:spLocks noGrp="1"/>
          </p:cNvSpPr>
          <p:nvPr>
            <p:ph type="title"/>
          </p:nvPr>
        </p:nvSpPr>
        <p:spPr/>
        <p:txBody>
          <a:bodyPr/>
          <a:lstStyle/>
          <a:p>
            <a:pPr eaLnBrk="1" hangingPunct="1">
              <a:defRPr/>
            </a:pPr>
            <a:r>
              <a:rPr lang="en-US" altLang="x-none" dirty="0">
                <a:effectLst>
                  <a:outerShdw blurRad="38100" dist="38100" dir="2700000" algn="tl">
                    <a:srgbClr val="0064E2"/>
                  </a:outerShdw>
                </a:effectLst>
                <a:ea typeface="ＭＳ Ｐゴシック" charset="-128"/>
              </a:rPr>
              <a:t>The Story </a:t>
            </a:r>
            <a:r>
              <a:rPr lang="en-US" altLang="x-none" sz="2800" dirty="0">
                <a:effectLst>
                  <a:outerShdw blurRad="38100" dist="38100" dir="2700000" algn="tl">
                    <a:srgbClr val="0064E2"/>
                  </a:outerShdw>
                </a:effectLst>
                <a:ea typeface="ＭＳ Ｐゴシック" charset="-128"/>
              </a:rPr>
              <a:t>continues</a:t>
            </a:r>
            <a:endParaRPr lang="en-US" altLang="x-none" dirty="0">
              <a:effectLst>
                <a:outerShdw blurRad="38100" dist="38100" dir="2700000" algn="tl">
                  <a:srgbClr val="0064E2"/>
                </a:outerShdw>
              </a:effectLst>
              <a:ea typeface="ＭＳ Ｐゴシック" charset="-128"/>
            </a:endParaRPr>
          </a:p>
        </p:txBody>
      </p:sp>
      <p:sp>
        <p:nvSpPr>
          <p:cNvPr id="3" name="Content Placeholder 2">
            <a:extLst>
              <a:ext uri="{FF2B5EF4-FFF2-40B4-BE49-F238E27FC236}">
                <a16:creationId xmlns:a16="http://schemas.microsoft.com/office/drawing/2014/main" id="{435EC349-43FE-CBE0-E6D6-5B2B698FC1AC}"/>
              </a:ext>
            </a:extLst>
          </p:cNvPr>
          <p:cNvSpPr>
            <a:spLocks noGrp="1"/>
          </p:cNvSpPr>
          <p:nvPr>
            <p:ph idx="1"/>
          </p:nvPr>
        </p:nvSpPr>
        <p:spPr>
          <a:xfrm>
            <a:off x="152400" y="1752600"/>
            <a:ext cx="8839200" cy="4953000"/>
          </a:xfrm>
        </p:spPr>
        <p:txBody>
          <a:bodyPr/>
          <a:lstStyle/>
          <a:p>
            <a:pPr eaLnBrk="1" hangingPunct="1">
              <a:buFont typeface="Wingdings" charset="2"/>
              <a:buChar char=""/>
              <a:defRPr/>
            </a:pPr>
            <a:r>
              <a:rPr lang="en-US" altLang="x-none" sz="3200" dirty="0">
                <a:effectLst>
                  <a:outerShdw blurRad="38100" dist="38100" dir="2700000" algn="tl">
                    <a:srgbClr val="0064E2"/>
                  </a:outerShdw>
                </a:effectLst>
                <a:ea typeface="ＭＳ Ｐゴシック" charset="-128"/>
              </a:rPr>
              <a:t>As Jesus rode into Jerusalem –through the Golden Gate – people put their coats on the road for the colt to walk on and other people waved palm branches as He passed.</a:t>
            </a:r>
          </a:p>
          <a:p>
            <a:pPr eaLnBrk="1" hangingPunct="1">
              <a:buFont typeface="Wingdings" charset="2"/>
              <a:buChar char=""/>
              <a:defRPr/>
            </a:pPr>
            <a:r>
              <a:rPr lang="en-US" altLang="x-none" sz="3200" dirty="0">
                <a:effectLst>
                  <a:outerShdw blurRad="38100" dist="38100" dir="2700000" algn="tl">
                    <a:srgbClr val="0064E2"/>
                  </a:outerShdw>
                </a:effectLst>
                <a:ea typeface="ＭＳ Ｐゴシック" charset="-128"/>
              </a:rPr>
              <a:t>The people shouted, “Hosanna (Save us)! Blessed is he who comes in the name of the Lord!” “Blessed is the coming Kingdom of our father David!” “Hosanna in the highest!”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4D8B-323C-B50F-E075-8F0A84380EBC}"/>
              </a:ext>
            </a:extLst>
          </p:cNvPr>
          <p:cNvSpPr>
            <a:spLocks noGrp="1"/>
          </p:cNvSpPr>
          <p:nvPr>
            <p:ph type="title"/>
          </p:nvPr>
        </p:nvSpPr>
        <p:spPr/>
        <p:txBody>
          <a:bodyPr/>
          <a:lstStyle/>
          <a:p>
            <a:pPr eaLnBrk="1" hangingPunct="1">
              <a:defRPr/>
            </a:pPr>
            <a:r>
              <a:rPr lang="en-US">
                <a:effectLst>
                  <a:outerShdw blurRad="38100" dist="38100" dir="2700000" algn="tl">
                    <a:srgbClr val="0064E2"/>
                  </a:outerShdw>
                </a:effectLst>
              </a:rPr>
              <a:t>Zechariah 9: 9</a:t>
            </a:r>
          </a:p>
        </p:txBody>
      </p:sp>
      <p:sp>
        <p:nvSpPr>
          <p:cNvPr id="3" name="Content Placeholder 2">
            <a:extLst>
              <a:ext uri="{FF2B5EF4-FFF2-40B4-BE49-F238E27FC236}">
                <a16:creationId xmlns:a16="http://schemas.microsoft.com/office/drawing/2014/main" id="{FB8B3BA5-CE9A-E356-9AA4-037F9E5C75C6}"/>
              </a:ext>
            </a:extLst>
          </p:cNvPr>
          <p:cNvSpPr>
            <a:spLocks noGrp="1"/>
          </p:cNvSpPr>
          <p:nvPr>
            <p:ph idx="1"/>
          </p:nvPr>
        </p:nvSpPr>
        <p:spPr>
          <a:xfrm>
            <a:off x="457200" y="1905000"/>
            <a:ext cx="8229600" cy="4648200"/>
          </a:xfrm>
        </p:spPr>
        <p:txBody>
          <a:bodyPr>
            <a:noAutofit/>
          </a:bodyPr>
          <a:lstStyle/>
          <a:p>
            <a:pPr eaLnBrk="1" hangingPunct="1">
              <a:buFont typeface="Wingdings" charset="2"/>
              <a:buNone/>
              <a:defRPr/>
            </a:pPr>
            <a:r>
              <a:rPr lang="en-US" altLang="x-none" sz="4000">
                <a:effectLst>
                  <a:outerShdw blurRad="38100" dist="38100" dir="2700000" algn="tl">
                    <a:srgbClr val="0064E2"/>
                  </a:outerShdw>
                </a:effectLst>
                <a:ea typeface="ＭＳ Ｐゴシック" charset="-128"/>
              </a:rPr>
              <a:t>“Rejoice greatly, O Daughter of Zion! Shout, Daughter of Jerusalem! </a:t>
            </a:r>
          </a:p>
          <a:p>
            <a:pPr eaLnBrk="1" hangingPunct="1">
              <a:buFont typeface="Wingdings" charset="2"/>
              <a:buNone/>
              <a:defRPr/>
            </a:pPr>
            <a:r>
              <a:rPr lang="en-US" altLang="x-none" sz="4000">
                <a:effectLst>
                  <a:outerShdw blurRad="38100" dist="38100" dir="2700000" algn="tl">
                    <a:srgbClr val="0064E2"/>
                  </a:outerShdw>
                </a:effectLst>
                <a:ea typeface="ＭＳ Ｐゴシック" charset="-128"/>
              </a:rPr>
              <a:t>	See your King comes to you, righteous and having salvation, gentle and riding on a donkey, on a colt, the foal of a donkey.”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5AB0-003B-89A3-9394-50F29629D54C}"/>
              </a:ext>
            </a:extLst>
          </p:cNvPr>
          <p:cNvSpPr>
            <a:spLocks noGrp="1"/>
          </p:cNvSpPr>
          <p:nvPr>
            <p:ph type="title"/>
          </p:nvPr>
        </p:nvSpPr>
        <p:spPr/>
        <p:txBody>
          <a:bodyPr/>
          <a:lstStyle/>
          <a:p>
            <a:pPr>
              <a:defRPr/>
            </a:pPr>
            <a:r>
              <a:rPr lang="en-US" dirty="0"/>
              <a:t>The Lambs of Nisan</a:t>
            </a:r>
          </a:p>
        </p:txBody>
      </p:sp>
      <p:sp>
        <p:nvSpPr>
          <p:cNvPr id="3" name="Content Placeholder 2">
            <a:extLst>
              <a:ext uri="{FF2B5EF4-FFF2-40B4-BE49-F238E27FC236}">
                <a16:creationId xmlns:a16="http://schemas.microsoft.com/office/drawing/2014/main" id="{85907168-D760-AA96-7F93-98B3308CC2FD}"/>
              </a:ext>
            </a:extLst>
          </p:cNvPr>
          <p:cNvSpPr>
            <a:spLocks noGrp="1"/>
          </p:cNvSpPr>
          <p:nvPr>
            <p:ph idx="1"/>
          </p:nvPr>
        </p:nvSpPr>
        <p:spPr/>
        <p:txBody>
          <a:bodyPr/>
          <a:lstStyle/>
          <a:p>
            <a:pPr>
              <a:buFont typeface="Wingdings" charset="2"/>
              <a:buChar char=""/>
              <a:defRPr/>
            </a:pPr>
            <a:r>
              <a:rPr lang="en-US" sz="3200" dirty="0"/>
              <a:t>The 10</a:t>
            </a:r>
            <a:r>
              <a:rPr lang="en-US" sz="3200" baseline="30000" dirty="0"/>
              <a:t>th</a:t>
            </a:r>
            <a:r>
              <a:rPr lang="en-US" sz="3200" dirty="0"/>
              <a:t> day of Nisan – lamb selection day</a:t>
            </a:r>
          </a:p>
          <a:p>
            <a:pPr>
              <a:buFont typeface="Wingdings" charset="2"/>
              <a:buChar char=""/>
              <a:defRPr/>
            </a:pPr>
            <a:endParaRPr lang="en-US" sz="3200" dirty="0"/>
          </a:p>
          <a:p>
            <a:pPr>
              <a:buFont typeface="Wingdings" charset="2"/>
              <a:buChar char=""/>
              <a:defRPr/>
            </a:pPr>
            <a:r>
              <a:rPr lang="en-US" sz="3200" dirty="0"/>
              <a:t>The same day people were leading their chosen lambs home for the Passover – was the same day Jesus was led into Jerusalem – Our Passover Lamb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ACE2A9-8CFE-A776-6F50-66035DF574B4}"/>
              </a:ext>
            </a:extLst>
          </p:cNvPr>
          <p:cNvSpPr>
            <a:spLocks noGrp="1"/>
          </p:cNvSpPr>
          <p:nvPr>
            <p:ph type="title"/>
          </p:nvPr>
        </p:nvSpPr>
        <p:spPr>
          <a:xfrm>
            <a:off x="457200" y="658813"/>
            <a:ext cx="3602038" cy="1162050"/>
          </a:xfrm>
        </p:spPr>
        <p:txBody>
          <a:bodyPr/>
          <a:lstStyle/>
          <a:p>
            <a:pPr eaLnBrk="1" hangingPunct="1">
              <a:defRPr/>
            </a:pPr>
            <a:r>
              <a:rPr lang="en-US">
                <a:effectLst>
                  <a:outerShdw blurRad="38100" dist="38100" dir="2700000" algn="tl">
                    <a:srgbClr val="0064E2"/>
                  </a:outerShdw>
                </a:effectLst>
              </a:rPr>
              <a:t>The Golden Gate</a:t>
            </a:r>
          </a:p>
        </p:txBody>
      </p:sp>
      <p:pic>
        <p:nvPicPr>
          <p:cNvPr id="18434" name="Content Placeholder 6" descr="200px-Jerusalem_Goldenes_Tor_um_1900.jpg">
            <a:extLst>
              <a:ext uri="{FF2B5EF4-FFF2-40B4-BE49-F238E27FC236}">
                <a16:creationId xmlns:a16="http://schemas.microsoft.com/office/drawing/2014/main" id="{74DD14BA-4C32-6E2C-2BBD-48D5251EE6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33" b="-333"/>
          <a:stretch>
            <a:fillRect/>
          </a:stretch>
        </p:blipFill>
        <p:spPr bwMode="auto">
          <a:xfrm>
            <a:off x="4059238" y="273050"/>
            <a:ext cx="4619625" cy="6203950"/>
          </a:xfrm>
        </p:spPr>
      </p:pic>
      <p:sp>
        <p:nvSpPr>
          <p:cNvPr id="6" name="Text Placeholder 5">
            <a:extLst>
              <a:ext uri="{FF2B5EF4-FFF2-40B4-BE49-F238E27FC236}">
                <a16:creationId xmlns:a16="http://schemas.microsoft.com/office/drawing/2014/main" id="{714876BD-3AF4-8E2F-8D7F-95C2BCC4CBAA}"/>
              </a:ext>
            </a:extLst>
          </p:cNvPr>
          <p:cNvSpPr>
            <a:spLocks noGrp="1"/>
          </p:cNvSpPr>
          <p:nvPr>
            <p:ph type="body" sz="half" idx="2"/>
          </p:nvPr>
        </p:nvSpPr>
        <p:spPr>
          <a:xfrm>
            <a:off x="457200" y="1905000"/>
            <a:ext cx="3602038" cy="4572000"/>
          </a:xfrm>
        </p:spPr>
        <p:txBody>
          <a:bodyPr/>
          <a:lstStyle/>
          <a:p>
            <a:pPr algn="l" eaLnBrk="1" hangingPunct="1">
              <a:lnSpc>
                <a:spcPct val="90000"/>
              </a:lnSpc>
              <a:buFontTx/>
              <a:buChar char="-"/>
              <a:defRPr/>
            </a:pPr>
            <a:r>
              <a:rPr lang="en-US" altLang="x-none" sz="3200">
                <a:effectLst>
                  <a:outerShdw blurRad="38100" dist="38100" dir="2700000" algn="tl">
                    <a:srgbClr val="0064E2"/>
                  </a:outerShdw>
                </a:effectLst>
                <a:ea typeface="ＭＳ Ｐゴシック" charset="-128"/>
              </a:rPr>
              <a:t> The gate where Kings would enter</a:t>
            </a:r>
          </a:p>
          <a:p>
            <a:pPr algn="l" eaLnBrk="1" hangingPunct="1">
              <a:lnSpc>
                <a:spcPct val="90000"/>
              </a:lnSpc>
              <a:buFontTx/>
              <a:buChar char="-"/>
              <a:defRPr/>
            </a:pPr>
            <a:endParaRPr lang="en-US" altLang="x-none" sz="3200">
              <a:effectLst>
                <a:outerShdw blurRad="38100" dist="38100" dir="2700000" algn="tl">
                  <a:srgbClr val="0064E2"/>
                </a:outerShdw>
              </a:effectLst>
              <a:ea typeface="ＭＳ Ｐゴシック" charset="-128"/>
            </a:endParaRPr>
          </a:p>
          <a:p>
            <a:pPr algn="l" eaLnBrk="1" hangingPunct="1">
              <a:lnSpc>
                <a:spcPct val="90000"/>
              </a:lnSpc>
              <a:buFontTx/>
              <a:buChar char="-"/>
              <a:defRPr/>
            </a:pPr>
            <a:r>
              <a:rPr lang="en-US" altLang="x-none" sz="3200">
                <a:effectLst>
                  <a:outerShdw blurRad="38100" dist="38100" dir="2700000" algn="tl">
                    <a:srgbClr val="0064E2"/>
                  </a:outerShdw>
                </a:effectLst>
                <a:ea typeface="ＭＳ Ｐゴシック" charset="-128"/>
              </a:rPr>
              <a:t> Sealed in the 1500’s by Muslim rulers to prevent any Jewish or Christian king from entering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0EBDC5-15D0-2103-1E1A-09C2FC3D057A}"/>
              </a:ext>
            </a:extLst>
          </p:cNvPr>
          <p:cNvSpPr>
            <a:spLocks noGrp="1"/>
          </p:cNvSpPr>
          <p:nvPr>
            <p:ph type="title"/>
          </p:nvPr>
        </p:nvSpPr>
        <p:spPr/>
        <p:txBody>
          <a:bodyPr/>
          <a:lstStyle/>
          <a:p>
            <a:pPr eaLnBrk="1" hangingPunct="1">
              <a:defRPr/>
            </a:pPr>
            <a:r>
              <a:rPr lang="en-US" altLang="x-none">
                <a:effectLst>
                  <a:outerShdw blurRad="38100" dist="38100" dir="2700000" algn="tl">
                    <a:srgbClr val="0064E2"/>
                  </a:outerShdw>
                </a:effectLst>
                <a:ea typeface="ＭＳ Ｐゴシック" charset="-128"/>
              </a:rPr>
              <a:t>Some Greeks Wonder…</a:t>
            </a:r>
          </a:p>
        </p:txBody>
      </p:sp>
      <p:sp>
        <p:nvSpPr>
          <p:cNvPr id="6" name="Content Placeholder 5">
            <a:extLst>
              <a:ext uri="{FF2B5EF4-FFF2-40B4-BE49-F238E27FC236}">
                <a16:creationId xmlns:a16="http://schemas.microsoft.com/office/drawing/2014/main" id="{C8D649BA-615B-0FB7-EC72-50EA63C8DDFE}"/>
              </a:ext>
            </a:extLst>
          </p:cNvPr>
          <p:cNvSpPr>
            <a:spLocks noGrp="1"/>
          </p:cNvSpPr>
          <p:nvPr>
            <p:ph idx="1"/>
          </p:nvPr>
        </p:nvSpPr>
        <p:spPr>
          <a:xfrm>
            <a:off x="457200" y="2057400"/>
            <a:ext cx="8229600" cy="4495800"/>
          </a:xfrm>
        </p:spPr>
        <p:txBody>
          <a:bodyPr/>
          <a:lstStyle/>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John 12: 20 – 36 = “We would like to see Jesus”</a:t>
            </a:r>
          </a:p>
          <a:p>
            <a:pPr eaLnBrk="1" hangingPunct="1">
              <a:buFont typeface="Wingdings" charset="2"/>
              <a:buChar char=""/>
              <a:defRPr/>
            </a:pPr>
            <a:r>
              <a:rPr lang="en-US" altLang="x-none" sz="3200">
                <a:effectLst>
                  <a:outerShdw blurRad="38100" dist="38100" dir="2700000" algn="tl">
                    <a:srgbClr val="0064E2"/>
                  </a:outerShdw>
                </a:effectLst>
                <a:ea typeface="ＭＳ Ｐゴシック" charset="-128"/>
              </a:rPr>
              <a:t>Vv 24 – 26 = “if this kernel of wheat does not fall into the ground, it remains only one seed. But if it dies, it produces many seeds. The man who loves his life will loose it, but the man who is willing to let it die – lives forever-you serve Me…follow Me…”</a:t>
            </a:r>
          </a:p>
          <a:p>
            <a:pPr eaLnBrk="1" hangingPunct="1">
              <a:buFont typeface="Wingdings" charset="2"/>
              <a:buChar char=""/>
              <a:defRPr/>
            </a:pPr>
            <a:endParaRPr lang="en-US" altLang="x-none" sz="320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46B3-4233-D447-C623-3921F7B3769B}"/>
              </a:ext>
            </a:extLst>
          </p:cNvPr>
          <p:cNvSpPr>
            <a:spLocks noGrp="1"/>
          </p:cNvSpPr>
          <p:nvPr>
            <p:ph type="title"/>
          </p:nvPr>
        </p:nvSpPr>
        <p:spPr>
          <a:xfrm>
            <a:off x="152400" y="304800"/>
            <a:ext cx="8839200" cy="1371600"/>
          </a:xfrm>
        </p:spPr>
        <p:txBody>
          <a:bodyPr>
            <a:normAutofit fontScale="90000"/>
          </a:bodyPr>
          <a:lstStyle/>
          <a:p>
            <a:pPr algn="l" eaLnBrk="1" hangingPunct="1">
              <a:defRPr/>
            </a:pPr>
            <a:r>
              <a:rPr lang="en-US" altLang="x-none" sz="2800" dirty="0">
                <a:effectLst>
                  <a:outerShdw blurRad="38100" dist="38100" dir="2700000" algn="tl">
                    <a:srgbClr val="0064E2"/>
                  </a:outerShdw>
                </a:effectLst>
                <a:ea typeface="ＭＳ Ｐゴシック" charset="-128"/>
              </a:rPr>
              <a:t>Vv42-43 = Many leaders believed but feared the Pharisees &amp; and loved the praises of man.</a:t>
            </a:r>
            <a:br>
              <a:rPr lang="en-US" altLang="x-none" sz="2800" dirty="0">
                <a:effectLst>
                  <a:outerShdw blurRad="38100" dist="38100" dir="2700000" algn="tl">
                    <a:srgbClr val="0064E2"/>
                  </a:outerShdw>
                </a:effectLst>
                <a:ea typeface="ＭＳ Ｐゴシック" charset="-128"/>
              </a:rPr>
            </a:br>
            <a:r>
              <a:rPr lang="en-US" altLang="x-none" sz="2800" dirty="0">
                <a:effectLst>
                  <a:outerShdw blurRad="38100" dist="38100" dir="2700000" algn="tl">
                    <a:srgbClr val="0064E2"/>
                  </a:outerShdw>
                </a:effectLst>
                <a:ea typeface="ＭＳ Ｐゴシック" charset="-128"/>
              </a:rPr>
              <a:t>	</a:t>
            </a:r>
            <a:r>
              <a:rPr lang="en-US" altLang="x-none" sz="3100" dirty="0">
                <a:effectLst>
                  <a:outerShdw blurRad="38100" dist="38100" dir="2700000" algn="tl">
                    <a:srgbClr val="0064E2"/>
                  </a:outerShdw>
                </a:effectLst>
                <a:ea typeface="ＭＳ Ｐゴシック" charset="-128"/>
              </a:rPr>
              <a:t>Passion/Holy Week starts with Palm Sunday</a:t>
            </a:r>
            <a:br>
              <a:rPr lang="en-US" altLang="x-none" sz="2800" dirty="0">
                <a:effectLst>
                  <a:outerShdw blurRad="38100" dist="38100" dir="2700000" algn="tl">
                    <a:srgbClr val="0064E2"/>
                  </a:outerShdw>
                </a:effectLst>
                <a:ea typeface="ＭＳ Ｐゴシック" charset="-128"/>
              </a:rPr>
            </a:br>
            <a:endParaRPr lang="en-US" altLang="x-none" sz="2800" dirty="0">
              <a:effectLst>
                <a:outerShdw blurRad="38100" dist="38100" dir="2700000" algn="tl">
                  <a:srgbClr val="0064E2"/>
                </a:outerShdw>
              </a:effectLst>
              <a:ea typeface="ＭＳ Ｐゴシック" charset="-128"/>
            </a:endParaRPr>
          </a:p>
        </p:txBody>
      </p:sp>
      <p:sp>
        <p:nvSpPr>
          <p:cNvPr id="3" name="Content Placeholder 2">
            <a:extLst>
              <a:ext uri="{FF2B5EF4-FFF2-40B4-BE49-F238E27FC236}">
                <a16:creationId xmlns:a16="http://schemas.microsoft.com/office/drawing/2014/main" id="{96EF0918-2EE5-19C1-867F-72DC35E2D4C5}"/>
              </a:ext>
            </a:extLst>
          </p:cNvPr>
          <p:cNvSpPr>
            <a:spLocks noGrp="1"/>
          </p:cNvSpPr>
          <p:nvPr>
            <p:ph idx="1"/>
          </p:nvPr>
        </p:nvSpPr>
        <p:spPr>
          <a:xfrm>
            <a:off x="152400" y="1828800"/>
            <a:ext cx="8839200" cy="4724400"/>
          </a:xfrm>
        </p:spPr>
        <p:txBody>
          <a:bodyPr>
            <a:normAutofit/>
          </a:bodyPr>
          <a:lstStyle/>
          <a:p>
            <a:pPr marL="0" indent="0" eaLnBrk="1" hangingPunct="1">
              <a:buNone/>
              <a:defRPr/>
            </a:pPr>
            <a:r>
              <a:rPr lang="en-US" altLang="x-none" sz="2800" u="sng" dirty="0">
                <a:effectLst>
                  <a:outerShdw blurRad="38100" dist="38100" dir="2700000" algn="tl">
                    <a:srgbClr val="0064E2"/>
                  </a:outerShdw>
                </a:effectLst>
                <a:ea typeface="ＭＳ Ｐゴシック" charset="-128"/>
              </a:rPr>
              <a:t>Monday</a:t>
            </a:r>
            <a:r>
              <a:rPr lang="en-US" altLang="x-none" sz="2800" dirty="0">
                <a:effectLst>
                  <a:outerShdw blurRad="38100" dist="38100" dir="2700000" algn="tl">
                    <a:srgbClr val="0064E2"/>
                  </a:outerShdw>
                </a:effectLst>
                <a:ea typeface="ＭＳ Ｐゴシック" charset="-128"/>
              </a:rPr>
              <a:t>: Cleaning of the Temple: Matt 21: 12-17; Mark 11:15-19; and Luke 19: 45-48</a:t>
            </a:r>
          </a:p>
          <a:p>
            <a:pPr marL="0" indent="0" eaLnBrk="1" hangingPunct="1">
              <a:buNone/>
              <a:defRPr/>
            </a:pPr>
            <a:r>
              <a:rPr lang="en-US" altLang="x-none" sz="2800" u="sng" dirty="0">
                <a:effectLst>
                  <a:outerShdw blurRad="38100" dist="38100" dir="2700000" algn="tl">
                    <a:srgbClr val="0064E2"/>
                  </a:outerShdw>
                </a:effectLst>
                <a:ea typeface="ＭＳ Ｐゴシック" charset="-128"/>
              </a:rPr>
              <a:t>Tues</a:t>
            </a:r>
            <a:r>
              <a:rPr lang="en-US" altLang="x-none" sz="2800" dirty="0">
                <a:effectLst>
                  <a:outerShdw blurRad="38100" dist="38100" dir="2700000" algn="tl">
                    <a:srgbClr val="0064E2"/>
                  </a:outerShdw>
                </a:effectLst>
                <a:ea typeface="ＭＳ Ｐゴシック" charset="-128"/>
              </a:rPr>
              <a:t>: Teaching: Matt 21:23-26:5; Mark 11:20-13:37; and Luke 20:1-21:36</a:t>
            </a:r>
          </a:p>
          <a:p>
            <a:pPr marL="0" indent="0" eaLnBrk="1" hangingPunct="1">
              <a:buNone/>
              <a:defRPr/>
            </a:pPr>
            <a:r>
              <a:rPr lang="en-US" altLang="x-none" sz="2800" u="sng" dirty="0">
                <a:effectLst>
                  <a:outerShdw blurRad="38100" dist="38100" dir="2700000" algn="tl">
                    <a:srgbClr val="0064E2"/>
                  </a:outerShdw>
                </a:effectLst>
                <a:ea typeface="ＭＳ Ｐゴシック" charset="-128"/>
              </a:rPr>
              <a:t>Wed</a:t>
            </a:r>
            <a:r>
              <a:rPr lang="en-US" altLang="x-none" sz="2800" dirty="0">
                <a:effectLst>
                  <a:outerShdw blurRad="38100" dist="38100" dir="2700000" algn="tl">
                    <a:srgbClr val="0064E2"/>
                  </a:outerShdw>
                </a:effectLst>
                <a:ea typeface="ＭＳ Ｐゴシック" charset="-128"/>
              </a:rPr>
              <a:t>: Judas agrees to betray Jesus: Matt 26:14-16; Mark 14:10-11; and Luke 22: 1-6</a:t>
            </a:r>
          </a:p>
          <a:p>
            <a:pPr marL="0" indent="0" eaLnBrk="1" hangingPunct="1">
              <a:buNone/>
              <a:defRPr/>
            </a:pPr>
            <a:r>
              <a:rPr lang="en-US" altLang="x-none" sz="2800" u="sng" dirty="0">
                <a:effectLst>
                  <a:outerShdw blurRad="38100" dist="38100" dir="2700000" algn="tl">
                    <a:srgbClr val="0064E2"/>
                  </a:outerShdw>
                </a:effectLst>
                <a:ea typeface="ＭＳ Ｐゴシック" charset="-128"/>
              </a:rPr>
              <a:t>Thursday</a:t>
            </a:r>
            <a:r>
              <a:rPr lang="en-US" altLang="x-none" sz="2800" dirty="0">
                <a:effectLst>
                  <a:outerShdw blurRad="38100" dist="38100" dir="2700000" algn="tl">
                    <a:srgbClr val="0064E2"/>
                  </a:outerShdw>
                </a:effectLst>
                <a:ea typeface="ＭＳ Ｐゴシック" charset="-128"/>
              </a:rPr>
              <a:t>: Maundy (Commands) Thursday: Foot washing and Last Supper: Matt 26:17-30; Mark 14:12-26; Luke 22: 7-39; and John 13:1-17:26 </a:t>
            </a:r>
          </a:p>
          <a:p>
            <a:pPr marL="0" indent="0" eaLnBrk="1" hangingPunct="1">
              <a:buNone/>
              <a:defRPr/>
            </a:pPr>
            <a:endParaRPr lang="en-US" altLang="x-none" sz="2800" dirty="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22ED-2049-01F5-03F9-BFC76604277C}"/>
              </a:ext>
            </a:extLst>
          </p:cNvPr>
          <p:cNvSpPr>
            <a:spLocks noGrp="1"/>
          </p:cNvSpPr>
          <p:nvPr>
            <p:ph type="title"/>
          </p:nvPr>
        </p:nvSpPr>
        <p:spPr/>
        <p:txBody>
          <a:bodyPr/>
          <a:lstStyle/>
          <a:p>
            <a:r>
              <a:rPr lang="en-US" dirty="0"/>
              <a:t>Passion Week </a:t>
            </a:r>
            <a:r>
              <a:rPr lang="en-US" sz="2800" dirty="0"/>
              <a:t>cont.</a:t>
            </a:r>
          </a:p>
        </p:txBody>
      </p:sp>
      <p:sp>
        <p:nvSpPr>
          <p:cNvPr id="3" name="Content Placeholder 2">
            <a:extLst>
              <a:ext uri="{FF2B5EF4-FFF2-40B4-BE49-F238E27FC236}">
                <a16:creationId xmlns:a16="http://schemas.microsoft.com/office/drawing/2014/main" id="{D240C609-D421-072E-D9C4-B93F5370511B}"/>
              </a:ext>
            </a:extLst>
          </p:cNvPr>
          <p:cNvSpPr>
            <a:spLocks noGrp="1"/>
          </p:cNvSpPr>
          <p:nvPr>
            <p:ph idx="1"/>
          </p:nvPr>
        </p:nvSpPr>
        <p:spPr>
          <a:xfrm>
            <a:off x="457200" y="2061915"/>
            <a:ext cx="8229600" cy="4472189"/>
          </a:xfrm>
        </p:spPr>
        <p:txBody>
          <a:bodyPr>
            <a:normAutofit/>
          </a:bodyPr>
          <a:lstStyle/>
          <a:p>
            <a:pPr marL="0" indent="0">
              <a:buNone/>
            </a:pPr>
            <a:r>
              <a:rPr lang="en-US" sz="3200" u="sng" dirty="0"/>
              <a:t>Friday</a:t>
            </a:r>
            <a:r>
              <a:rPr lang="en-US" sz="3200" dirty="0"/>
              <a:t>: Crucifixion, Death and Burial of Jesus: Matt 27:1-61; Mark 15:1-47; Luke 22:7-39; and John 13:1-17:26</a:t>
            </a:r>
          </a:p>
          <a:p>
            <a:pPr marL="0" indent="0">
              <a:buNone/>
            </a:pPr>
            <a:r>
              <a:rPr lang="en-US" sz="3200" u="sng" dirty="0"/>
              <a:t>Saturday</a:t>
            </a:r>
            <a:r>
              <a:rPr lang="en-US" sz="3200" dirty="0"/>
              <a:t>: Black Saturday – Jesus in the tomb: Matt 27: 62-66</a:t>
            </a:r>
          </a:p>
          <a:p>
            <a:pPr marL="0" indent="0">
              <a:buNone/>
            </a:pPr>
            <a:r>
              <a:rPr lang="en-US" sz="3200" u="sng" dirty="0"/>
              <a:t>Sunday</a:t>
            </a:r>
            <a:r>
              <a:rPr lang="en-US" sz="3200" dirty="0"/>
              <a:t>: Jesus’ Resurrection: Matt 28:1-10; Mark 16: 1-8; Luke 24: 1-12; and John 20: 1-18</a:t>
            </a:r>
          </a:p>
        </p:txBody>
      </p:sp>
    </p:spTree>
    <p:extLst>
      <p:ext uri="{BB962C8B-B14F-4D97-AF65-F5344CB8AC3E}">
        <p14:creationId xmlns:p14="http://schemas.microsoft.com/office/powerpoint/2010/main" val="402050319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Focus.thmx</Template>
  <TotalTime>232</TotalTime>
  <Words>838</Words>
  <Application>Microsoft Macintosh PowerPoint</Application>
  <PresentationFormat>On-screen Show (4:3)</PresentationFormat>
  <Paragraphs>56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Corbel</vt:lpstr>
      <vt:lpstr>Wingdings</vt:lpstr>
      <vt:lpstr>Focus</vt:lpstr>
      <vt:lpstr>The Triumphal Entry to  The Cr0ss</vt:lpstr>
      <vt:lpstr>The Story</vt:lpstr>
      <vt:lpstr>The Story continues</vt:lpstr>
      <vt:lpstr>Zechariah 9: 9</vt:lpstr>
      <vt:lpstr>The Lambs of Nisan</vt:lpstr>
      <vt:lpstr>The Golden Gate</vt:lpstr>
      <vt:lpstr>Some Greeks Wonder…</vt:lpstr>
      <vt:lpstr>Vv42-43 = Many leaders believed but feared the Pharisees &amp; and loved the praises of man.  Passion/Holy Week starts with Palm Sunday </vt:lpstr>
      <vt:lpstr>Passion Week cont.</vt:lpstr>
      <vt:lpstr>The Passover Feast (The Last Supper) Maundy Thursday  </vt:lpstr>
      <vt:lpstr>John 14 = Jesus promises the Comforter will come – the Holy Spirit</vt:lpstr>
      <vt:lpstr>John 18 &amp; Matt 26 = Gethsemane “Take this from Me – but not My will – Your’s”</vt:lpstr>
      <vt:lpstr>Three Groups</vt:lpstr>
      <vt:lpstr>Individuals from two groups (those who did not believe and those who simply followed the crowd)  screamed</vt:lpstr>
      <vt:lpstr>Which Group do YOU belong?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Triumphal Entry</dc:title>
  <dc:creator>JoAnn  Smith</dc:creator>
  <cp:lastModifiedBy>JoAnn Smith</cp:lastModifiedBy>
  <cp:revision>7</cp:revision>
  <dcterms:created xsi:type="dcterms:W3CDTF">2011-04-17T12:37:47Z</dcterms:created>
  <dcterms:modified xsi:type="dcterms:W3CDTF">2024-03-23T18:10:34Z</dcterms:modified>
</cp:coreProperties>
</file>