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6"/>
  </p:normalViewPr>
  <p:slideViewPr>
    <p:cSldViewPr snapToGrid="0">
      <p:cViewPr varScale="1">
        <p:scale>
          <a:sx n="94" d="100"/>
          <a:sy n="94" d="100"/>
        </p:scale>
        <p:origin x="73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4/11/24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4/11/24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B5594-F287-D79F-7FFA-BBE23F4E859C}"/>
              </a:ext>
            </a:extLst>
          </p:cNvPr>
          <p:cNvSpPr>
            <a:spLocks noGrp="1"/>
          </p:cNvSpPr>
          <p:nvPr>
            <p:ph type="ctrTitle"/>
          </p:nvPr>
        </p:nvSpPr>
        <p:spPr/>
        <p:txBody>
          <a:bodyPr/>
          <a:lstStyle/>
          <a:p>
            <a:pPr algn="ctr"/>
            <a:r>
              <a:rPr lang="en-US" dirty="0"/>
              <a:t>Paul’s final adventures!</a:t>
            </a:r>
          </a:p>
        </p:txBody>
      </p:sp>
      <p:sp>
        <p:nvSpPr>
          <p:cNvPr id="3" name="Subtitle 2">
            <a:extLst>
              <a:ext uri="{FF2B5EF4-FFF2-40B4-BE49-F238E27FC236}">
                <a16:creationId xmlns:a16="http://schemas.microsoft.com/office/drawing/2014/main" id="{6C22652C-A894-2122-62C5-775B092555C7}"/>
              </a:ext>
            </a:extLst>
          </p:cNvPr>
          <p:cNvSpPr>
            <a:spLocks noGrp="1"/>
          </p:cNvSpPr>
          <p:nvPr>
            <p:ph type="subTitle" idx="1"/>
          </p:nvPr>
        </p:nvSpPr>
        <p:spPr/>
        <p:txBody>
          <a:bodyPr>
            <a:normAutofit/>
          </a:bodyPr>
          <a:lstStyle/>
          <a:p>
            <a:pPr algn="ctr"/>
            <a:r>
              <a:rPr lang="en-US" sz="2800" dirty="0">
                <a:solidFill>
                  <a:schemeClr val="tx1"/>
                </a:solidFill>
              </a:rPr>
              <a:t>Acts 27 &amp; 28</a:t>
            </a:r>
          </a:p>
        </p:txBody>
      </p:sp>
    </p:spTree>
    <p:extLst>
      <p:ext uri="{BB962C8B-B14F-4D97-AF65-F5344CB8AC3E}">
        <p14:creationId xmlns:p14="http://schemas.microsoft.com/office/powerpoint/2010/main" val="19370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nvGrpSpPr>
          <p:cNvPr id="12" name="Group 1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2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3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4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grpSp>
          <p:nvGrpSpPr>
            <p:cNvPr id="14" name="Group 1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grpSp>
      </p:grpSp>
      <p:pic>
        <p:nvPicPr>
          <p:cNvPr id="5" name="Content Placeholder 4" descr="A person in a robe holding a chain to a person in a long sleeved shirt&#10;&#10;Description automatically generated">
            <a:extLst>
              <a:ext uri="{FF2B5EF4-FFF2-40B4-BE49-F238E27FC236}">
                <a16:creationId xmlns:a16="http://schemas.microsoft.com/office/drawing/2014/main" id="{7D5F60F7-7E16-9646-856D-7BC353C97335}"/>
              </a:ext>
            </a:extLst>
          </p:cNvPr>
          <p:cNvPicPr>
            <a:picLocks noGrp="1" noChangeAspect="1"/>
          </p:cNvPicPr>
          <p:nvPr>
            <p:ph sz="half" idx="1"/>
          </p:nvPr>
        </p:nvPicPr>
        <p:blipFill>
          <a:blip r:embed="rId4"/>
          <a:stretch>
            <a:fillRect/>
          </a:stretch>
        </p:blipFill>
        <p:spPr>
          <a:xfrm>
            <a:off x="408781" y="701675"/>
            <a:ext cx="4689234" cy="561498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4" name="Content Placeholder 3">
            <a:extLst>
              <a:ext uri="{FF2B5EF4-FFF2-40B4-BE49-F238E27FC236}">
                <a16:creationId xmlns:a16="http://schemas.microsoft.com/office/drawing/2014/main" id="{06C4E644-FFB3-7C8B-62DF-FC91BC62E72D}"/>
              </a:ext>
            </a:extLst>
          </p:cNvPr>
          <p:cNvSpPr>
            <a:spLocks noGrp="1"/>
          </p:cNvSpPr>
          <p:nvPr>
            <p:ph sz="half" idx="2"/>
          </p:nvPr>
        </p:nvSpPr>
        <p:spPr>
          <a:xfrm>
            <a:off x="5325027" y="327546"/>
            <a:ext cx="6490735" cy="6089129"/>
          </a:xfrm>
        </p:spPr>
        <p:txBody>
          <a:bodyPr vert="horz" lIns="91440" tIns="45720" rIns="91440" bIns="45720" rtlCol="0">
            <a:normAutofit/>
          </a:bodyPr>
          <a:lstStyle/>
          <a:p>
            <a:r>
              <a:rPr lang="en-US" sz="2800" dirty="0"/>
              <a:t>V15 Believers from all over Italy met Paul at the ship and seeing them, he was overwhelmingly encouraged</a:t>
            </a:r>
          </a:p>
          <a:p>
            <a:r>
              <a:rPr lang="en-US" sz="2800" dirty="0"/>
              <a:t>He was allowed to live in a rented home with a guard and have many visitors </a:t>
            </a:r>
          </a:p>
          <a:p>
            <a:r>
              <a:rPr lang="en-US" sz="2800" dirty="0"/>
              <a:t>3 days later, he met with the Jewish leaders – he wanted to be clear – he was not bringing charges against them</a:t>
            </a:r>
          </a:p>
          <a:p>
            <a:r>
              <a:rPr lang="en-US" sz="2800" dirty="0"/>
              <a:t>He shared that Jesus is the Hope of glory the fulfilment of the Laws and Prophets </a:t>
            </a:r>
          </a:p>
        </p:txBody>
      </p:sp>
    </p:spTree>
    <p:extLst>
      <p:ext uri="{BB962C8B-B14F-4D97-AF65-F5344CB8AC3E}">
        <p14:creationId xmlns:p14="http://schemas.microsoft.com/office/powerpoint/2010/main" val="57519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CC892AB0-7D6D-4FC9-9105-0CB42716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07353E4-FA19-40CB-8AF8-3A8E6704B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72533" y="0"/>
            <a:ext cx="598488" cy="1981201"/>
            <a:chOff x="194733" y="0"/>
            <a:chExt cx="598488" cy="1981201"/>
          </a:xfrm>
        </p:grpSpPr>
        <p:sp>
          <p:nvSpPr>
            <p:cNvPr id="16" name="Freeform 35">
              <a:extLst>
                <a:ext uri="{FF2B5EF4-FFF2-40B4-BE49-F238E27FC236}">
                  <a16:creationId xmlns:a16="http://schemas.microsoft.com/office/drawing/2014/main" id="{697D009D-8E70-460A-BE57-321BB0764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85221" y="0"/>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txBody>
            <a:bodyPr/>
            <a:lstStyle/>
            <a:p>
              <a:endParaRPr lang="en-US"/>
            </a:p>
          </p:txBody>
        </p:sp>
        <p:sp>
          <p:nvSpPr>
            <p:cNvPr id="17" name="Freeform 36">
              <a:extLst>
                <a:ext uri="{FF2B5EF4-FFF2-40B4-BE49-F238E27FC236}">
                  <a16:creationId xmlns:a16="http://schemas.microsoft.com/office/drawing/2014/main" id="{D0001F35-F282-403E-8D08-0D204D851F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526521" y="1141413"/>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txBody>
            <a:bodyPr/>
            <a:lstStyle/>
            <a:p>
              <a:endParaRPr lang="en-US"/>
            </a:p>
          </p:txBody>
        </p:sp>
        <p:sp>
          <p:nvSpPr>
            <p:cNvPr id="18" name="Freeform 38">
              <a:extLst>
                <a:ext uri="{FF2B5EF4-FFF2-40B4-BE49-F238E27FC236}">
                  <a16:creationId xmlns:a16="http://schemas.microsoft.com/office/drawing/2014/main" id="{3F8A69A2-2D15-40CD-8C14-A18643ABA5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9996" y="1792288"/>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19" name="Freeform 39">
              <a:extLst>
                <a:ext uri="{FF2B5EF4-FFF2-40B4-BE49-F238E27FC236}">
                  <a16:creationId xmlns:a16="http://schemas.microsoft.com/office/drawing/2014/main" id="{B665CA2A-9D55-4786-9343-EB46672627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194733" y="0"/>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txBody>
            <a:bodyPr/>
            <a:lstStyle/>
            <a:p>
              <a:endParaRPr lang="en-US"/>
            </a:p>
          </p:txBody>
        </p:sp>
        <p:sp>
          <p:nvSpPr>
            <p:cNvPr id="20" name="Freeform 40">
              <a:extLst>
                <a:ext uri="{FF2B5EF4-FFF2-40B4-BE49-F238E27FC236}">
                  <a16:creationId xmlns:a16="http://schemas.microsoft.com/office/drawing/2014/main" id="{CEE9BD85-96DF-4CDF-BC0F-C4E46062B3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602721" y="24288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21" name="Rectangle 41">
              <a:extLst>
                <a:ext uri="{FF2B5EF4-FFF2-40B4-BE49-F238E27FC236}">
                  <a16:creationId xmlns:a16="http://schemas.microsoft.com/office/drawing/2014/main" id="{6BB6F5E5-6CA3-4B20-86A7-1174D6E71F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flipV="1">
              <a:off x="693208" y="0"/>
              <a:ext cx="23813" cy="252413"/>
            </a:xfrm>
            <a:prstGeom prst="rect">
              <a:avLst/>
            </a:prstGeom>
            <a:solidFill>
              <a:schemeClr val="tx2">
                <a:alpha val="80000"/>
              </a:schemeClr>
            </a:solidFill>
            <a:ln>
              <a:noFill/>
            </a:ln>
          </p:spPr>
          <p:txBody>
            <a:bodyPr/>
            <a:lstStyle/>
            <a:p>
              <a:endParaRPr lang="en-US"/>
            </a:p>
          </p:txBody>
        </p:sp>
      </p:grpSp>
      <p:grpSp>
        <p:nvGrpSpPr>
          <p:cNvPr id="23" name="Group 22">
            <a:extLst>
              <a:ext uri="{FF2B5EF4-FFF2-40B4-BE49-F238E27FC236}">
                <a16:creationId xmlns:a16="http://schemas.microsoft.com/office/drawing/2014/main" id="{0328E69E-CE3D-4110-8BF7-AD3C0C10CB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85512" y="0"/>
            <a:ext cx="650875" cy="1730375"/>
            <a:chOff x="11347978" y="0"/>
            <a:chExt cx="650875" cy="1730375"/>
          </a:xfrm>
        </p:grpSpPr>
        <p:sp>
          <p:nvSpPr>
            <p:cNvPr id="24" name="Freeform 32">
              <a:extLst>
                <a:ext uri="{FF2B5EF4-FFF2-40B4-BE49-F238E27FC236}">
                  <a16:creationId xmlns:a16="http://schemas.microsoft.com/office/drawing/2014/main" id="{30F84C80-9E12-4460-B88F-D03839F0C8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67041"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txBody>
            <a:bodyPr/>
            <a:lstStyle/>
            <a:p>
              <a:endParaRPr lang="en-US"/>
            </a:p>
          </p:txBody>
        </p:sp>
        <p:sp>
          <p:nvSpPr>
            <p:cNvPr id="25" name="Freeform 33">
              <a:extLst>
                <a:ext uri="{FF2B5EF4-FFF2-40B4-BE49-F238E27FC236}">
                  <a16:creationId xmlns:a16="http://schemas.microsoft.com/office/drawing/2014/main" id="{2F84C18C-5783-48FF-9DE0-FDA327CFC4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47978"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txBody>
            <a:bodyPr/>
            <a:lstStyle/>
            <a:p>
              <a:endParaRPr lang="en-US"/>
            </a:p>
          </p:txBody>
        </p:sp>
        <p:sp>
          <p:nvSpPr>
            <p:cNvPr id="26" name="Freeform 34">
              <a:extLst>
                <a:ext uri="{FF2B5EF4-FFF2-40B4-BE49-F238E27FC236}">
                  <a16:creationId xmlns:a16="http://schemas.microsoft.com/office/drawing/2014/main" id="{08C6A855-346C-4589-9AD4-5E15BCBC7A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4678"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27" name="Freeform 37">
              <a:extLst>
                <a:ext uri="{FF2B5EF4-FFF2-40B4-BE49-F238E27FC236}">
                  <a16:creationId xmlns:a16="http://schemas.microsoft.com/office/drawing/2014/main" id="{7E64BEE6-1157-421C-A02A-47639E4D9F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694053"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txBody>
            <a:bodyPr/>
            <a:lstStyle/>
            <a:p>
              <a:endParaRPr lang="en-US"/>
            </a:p>
          </p:txBody>
        </p:sp>
      </p:grpSp>
      <p:grpSp>
        <p:nvGrpSpPr>
          <p:cNvPr id="29" name="Group 28">
            <a:extLst>
              <a:ext uri="{FF2B5EF4-FFF2-40B4-BE49-F238E27FC236}">
                <a16:creationId xmlns:a16="http://schemas.microsoft.com/office/drawing/2014/main" id="{F64806C9-3599-45A7-BCFF-F762C54276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40267" y="5118101"/>
            <a:ext cx="650875" cy="1730375"/>
            <a:chOff x="118533" y="5118101"/>
            <a:chExt cx="650875" cy="1730375"/>
          </a:xfrm>
        </p:grpSpPr>
        <p:sp>
          <p:nvSpPr>
            <p:cNvPr id="30" name="Freeform 32">
              <a:extLst>
                <a:ext uri="{FF2B5EF4-FFF2-40B4-BE49-F238E27FC236}">
                  <a16:creationId xmlns:a16="http://schemas.microsoft.com/office/drawing/2014/main" id="{41D6E755-9558-4CAA-8F56-469D231C35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237596" y="6335713"/>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80000"/>
              </a:schemeClr>
            </a:solidFill>
            <a:ln>
              <a:noFill/>
            </a:ln>
          </p:spPr>
          <p:txBody>
            <a:bodyPr/>
            <a:lstStyle/>
            <a:p>
              <a:endParaRPr lang="en-US"/>
            </a:p>
          </p:txBody>
        </p:sp>
        <p:sp>
          <p:nvSpPr>
            <p:cNvPr id="31" name="Freeform 33">
              <a:extLst>
                <a:ext uri="{FF2B5EF4-FFF2-40B4-BE49-F238E27FC236}">
                  <a16:creationId xmlns:a16="http://schemas.microsoft.com/office/drawing/2014/main" id="{8FCD41C4-606C-446C-8C81-6353C64424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118533" y="622141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80000"/>
              </a:schemeClr>
            </a:solidFill>
            <a:ln>
              <a:noFill/>
            </a:ln>
          </p:spPr>
          <p:txBody>
            <a:bodyPr/>
            <a:lstStyle/>
            <a:p>
              <a:endParaRPr lang="en-US"/>
            </a:p>
          </p:txBody>
        </p:sp>
        <p:sp>
          <p:nvSpPr>
            <p:cNvPr id="32" name="Freeform 34">
              <a:extLst>
                <a:ext uri="{FF2B5EF4-FFF2-40B4-BE49-F238E27FC236}">
                  <a16:creationId xmlns:a16="http://schemas.microsoft.com/office/drawing/2014/main" id="{274CFBE4-CEA6-4C81-BB1E-83E1896771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flipV="1">
              <a:off x="385233" y="5118101"/>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33" name="Freeform 37">
              <a:extLst>
                <a:ext uri="{FF2B5EF4-FFF2-40B4-BE49-F238E27FC236}">
                  <a16:creationId xmlns:a16="http://schemas.microsoft.com/office/drawing/2014/main" id="{24813D3D-7B30-42F2-9065-1B40F140C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V="1">
              <a:off x="464608" y="5299075"/>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80000"/>
              </a:schemeClr>
            </a:solidFill>
            <a:ln>
              <a:noFill/>
            </a:ln>
          </p:spPr>
          <p:txBody>
            <a:bodyPr/>
            <a:lstStyle/>
            <a:p>
              <a:endParaRPr lang="en-US"/>
            </a:p>
          </p:txBody>
        </p:sp>
      </p:grpSp>
      <p:grpSp>
        <p:nvGrpSpPr>
          <p:cNvPr id="35" name="Group 34">
            <a:extLst>
              <a:ext uri="{FF2B5EF4-FFF2-40B4-BE49-F238E27FC236}">
                <a16:creationId xmlns:a16="http://schemas.microsoft.com/office/drawing/2014/main" id="{1287AC97-A8E8-4B45-A50A-3057A88B40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1229445" y="4867275"/>
            <a:ext cx="598488" cy="1981201"/>
            <a:chOff x="11424178" y="4867275"/>
            <a:chExt cx="598488" cy="1981201"/>
          </a:xfrm>
        </p:grpSpPr>
        <p:sp>
          <p:nvSpPr>
            <p:cNvPr id="36" name="Freeform 35">
              <a:extLst>
                <a:ext uri="{FF2B5EF4-FFF2-40B4-BE49-F238E27FC236}">
                  <a16:creationId xmlns:a16="http://schemas.microsoft.com/office/drawing/2014/main" id="{57D70AA8-D36C-4DF9-B7D7-4E2C9BEFD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14666"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80000"/>
              </a:schemeClr>
            </a:solidFill>
            <a:ln>
              <a:noFill/>
            </a:ln>
          </p:spPr>
          <p:txBody>
            <a:bodyPr/>
            <a:lstStyle/>
            <a:p>
              <a:endParaRPr lang="en-US"/>
            </a:p>
          </p:txBody>
        </p:sp>
        <p:sp>
          <p:nvSpPr>
            <p:cNvPr id="37" name="Freeform 36">
              <a:extLst>
                <a:ext uri="{FF2B5EF4-FFF2-40B4-BE49-F238E27FC236}">
                  <a16:creationId xmlns:a16="http://schemas.microsoft.com/office/drawing/2014/main" id="{74D88556-8C5B-41AF-9FA0-92D2734708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55966"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80000"/>
              </a:schemeClr>
            </a:solidFill>
            <a:ln>
              <a:noFill/>
            </a:ln>
          </p:spPr>
          <p:txBody>
            <a:bodyPr/>
            <a:lstStyle/>
            <a:p>
              <a:endParaRPr lang="en-US"/>
            </a:p>
          </p:txBody>
        </p:sp>
        <p:sp>
          <p:nvSpPr>
            <p:cNvPr id="38" name="Freeform 38">
              <a:extLst>
                <a:ext uri="{FF2B5EF4-FFF2-40B4-BE49-F238E27FC236}">
                  <a16:creationId xmlns:a16="http://schemas.microsoft.com/office/drawing/2014/main" id="{17E00558-8912-48C6-8202-D8A2D854B7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19441"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39" name="Freeform 39">
              <a:extLst>
                <a:ext uri="{FF2B5EF4-FFF2-40B4-BE49-F238E27FC236}">
                  <a16:creationId xmlns:a16="http://schemas.microsoft.com/office/drawing/2014/main" id="{7E4C092A-90EF-4870-97FC-C2D97FD2CE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24178"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80000"/>
              </a:schemeClr>
            </a:solidFill>
            <a:ln>
              <a:noFill/>
            </a:ln>
          </p:spPr>
          <p:txBody>
            <a:bodyPr/>
            <a:lstStyle/>
            <a:p>
              <a:endParaRPr lang="en-US"/>
            </a:p>
          </p:txBody>
        </p:sp>
        <p:sp>
          <p:nvSpPr>
            <p:cNvPr id="40" name="Freeform 40">
              <a:extLst>
                <a:ext uri="{FF2B5EF4-FFF2-40B4-BE49-F238E27FC236}">
                  <a16:creationId xmlns:a16="http://schemas.microsoft.com/office/drawing/2014/main" id="{0C8C091A-4902-4B98-BB6B-AF6FA1174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32166"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80000"/>
              </a:schemeClr>
            </a:solidFill>
            <a:ln>
              <a:noFill/>
            </a:ln>
          </p:spPr>
          <p:txBody>
            <a:bodyPr/>
            <a:lstStyle/>
            <a:p>
              <a:endParaRPr lang="en-US"/>
            </a:p>
          </p:txBody>
        </p:sp>
        <p:sp>
          <p:nvSpPr>
            <p:cNvPr id="41" name="Rectangle 41">
              <a:extLst>
                <a:ext uri="{FF2B5EF4-FFF2-40B4-BE49-F238E27FC236}">
                  <a16:creationId xmlns:a16="http://schemas.microsoft.com/office/drawing/2014/main" id="{50C57AA3-5B6E-4C49-9AE3-D130A25404A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22653" y="6596063"/>
              <a:ext cx="23813" cy="252413"/>
            </a:xfrm>
            <a:prstGeom prst="rect">
              <a:avLst/>
            </a:prstGeom>
            <a:solidFill>
              <a:schemeClr val="tx2">
                <a:alpha val="80000"/>
              </a:schemeClr>
            </a:solidFill>
            <a:ln>
              <a:noFill/>
            </a:ln>
          </p:spPr>
          <p:txBody>
            <a:bodyPr/>
            <a:lstStyle/>
            <a:p>
              <a:endParaRPr lang="en-US"/>
            </a:p>
          </p:txBody>
        </p:sp>
      </p:grpSp>
      <p:sp>
        <p:nvSpPr>
          <p:cNvPr id="43" name="Rectangle 42">
            <a:extLst>
              <a:ext uri="{FF2B5EF4-FFF2-40B4-BE49-F238E27FC236}">
                <a16:creationId xmlns:a16="http://schemas.microsoft.com/office/drawing/2014/main" id="{6D29BE04-4454-4832-B83F-10D001BF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ound Diagonal Corner Rectangle 7">
            <a:extLst>
              <a:ext uri="{FF2B5EF4-FFF2-40B4-BE49-F238E27FC236}">
                <a16:creationId xmlns:a16="http://schemas.microsoft.com/office/drawing/2014/main" id="{98714CE9-3C2C-48E1-8B8F-CFB7735C4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2867" y="766234"/>
            <a:ext cx="10346266" cy="5325532"/>
          </a:xfrm>
          <a:prstGeom prst="round2DiagRect">
            <a:avLst>
              <a:gd name="adj1" fmla="val 4147"/>
              <a:gd name="adj2" fmla="val 0"/>
            </a:avLst>
          </a:prstGeom>
          <a:solidFill>
            <a:schemeClr val="bg2">
              <a:lumMod val="50000"/>
              <a:alpha val="80000"/>
            </a:schemeClr>
          </a:solidFill>
          <a:ln w="19050" cap="sq">
            <a:solidFill>
              <a:srgbClr val="FFFFFF">
                <a:alpha val="60000"/>
              </a:srgb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920AAE98-4F64-7FE5-11D9-5C150CF131CD}"/>
              </a:ext>
            </a:extLst>
          </p:cNvPr>
          <p:cNvSpPr>
            <a:spLocks noGrp="1"/>
          </p:cNvSpPr>
          <p:nvPr>
            <p:ph idx="1"/>
          </p:nvPr>
        </p:nvSpPr>
        <p:spPr>
          <a:xfrm>
            <a:off x="1567922" y="1613968"/>
            <a:ext cx="9048218" cy="3749675"/>
          </a:xfrm>
        </p:spPr>
        <p:txBody>
          <a:bodyPr anchor="t">
            <a:normAutofit lnSpcReduction="10000"/>
          </a:bodyPr>
          <a:lstStyle/>
          <a:p>
            <a:r>
              <a:rPr lang="en-US" sz="3200" dirty="0">
                <a:solidFill>
                  <a:srgbClr val="FFFFFF"/>
                </a:solidFill>
              </a:rPr>
              <a:t>Some believed and some did not believe…</a:t>
            </a:r>
          </a:p>
          <a:p>
            <a:pPr marL="0" indent="0">
              <a:buNone/>
            </a:pPr>
            <a:endParaRPr lang="en-US" sz="3200" dirty="0">
              <a:solidFill>
                <a:srgbClr val="FFFFFF"/>
              </a:solidFill>
            </a:endParaRPr>
          </a:p>
          <a:p>
            <a:r>
              <a:rPr lang="en-US" sz="3200" dirty="0">
                <a:solidFill>
                  <a:srgbClr val="FFFFFF"/>
                </a:solidFill>
              </a:rPr>
              <a:t>V 30-31 For 2 years Paul stayed in his own rented home… He proclaimed the Kingdom of God and taught about the Lord Jesus Christ with all boldness and without hinderances</a:t>
            </a:r>
          </a:p>
        </p:txBody>
      </p:sp>
    </p:spTree>
    <p:extLst>
      <p:ext uri="{BB962C8B-B14F-4D97-AF65-F5344CB8AC3E}">
        <p14:creationId xmlns:p14="http://schemas.microsoft.com/office/powerpoint/2010/main" val="1822698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9"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a:solidFill>
                  <a:srgbClr val="FFFFFF"/>
                </a:solidFill>
              </a14:hiddenFill>
            </a:ext>
          </a:extLst>
        </p:spPr>
      </p:pic>
      <p:grpSp>
        <p:nvGrpSpPr>
          <p:cNvPr id="11" name="Group 10">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txBody>
            <a:bodyPr/>
            <a:lstStyle/>
            <a:p>
              <a:endParaRPr lang="en-US"/>
            </a:p>
          </p:txBody>
        </p:sp>
        <p:sp>
          <p:nvSpPr>
            <p:cNvPr id="13"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14"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15"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txBody>
            <a:bodyPr/>
            <a:lstStyle/>
            <a:p>
              <a:endParaRPr lang="en-US"/>
            </a:p>
          </p:txBody>
        </p:sp>
        <p:sp>
          <p:nvSpPr>
            <p:cNvPr id="16"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17"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18"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19"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0"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1"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2"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3"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4"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5"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6"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7"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8"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29"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0"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1"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2"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3"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4"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5"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6"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7"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8"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39"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0"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txBody>
            <a:bodyPr/>
            <a:lstStyle/>
            <a:p>
              <a:endParaRPr lang="en-US"/>
            </a:p>
          </p:txBody>
        </p:sp>
        <p:sp>
          <p:nvSpPr>
            <p:cNvPr id="41"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2"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3"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4"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5"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6"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7"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8"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49"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0"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1"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2"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w="9525">
                  <a:solidFill>
                    <a:srgbClr val="000000"/>
                  </a:solidFill>
                  <a:miter lim="800000"/>
                  <a:headEnd/>
                  <a:tailEnd/>
                </a14:hiddenLine>
              </a:ext>
            </a:extLst>
          </p:spPr>
          <p:txBody>
            <a:bodyPr/>
            <a:lstStyle/>
            <a:p>
              <a:endParaRPr lang="en-US"/>
            </a:p>
          </p:txBody>
        </p:sp>
        <p:sp>
          <p:nvSpPr>
            <p:cNvPr id="53"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4"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5"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6"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7"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8"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59"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0"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1"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2"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3"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4"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sp>
          <p:nvSpPr>
            <p:cNvPr id="65"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w="9525">
                  <a:solidFill>
                    <a:srgbClr val="000000"/>
                  </a:solidFill>
                  <a:round/>
                  <a:headEnd/>
                  <a:tailEnd/>
                </a14:hiddenLine>
              </a:ext>
            </a:extLst>
          </p:spPr>
          <p:txBody>
            <a:bodyPr/>
            <a:lstStyle/>
            <a:p>
              <a:endParaRPr lang="en-US"/>
            </a:p>
          </p:txBody>
        </p:sp>
      </p:grpSp>
      <p:sp useBgFill="1">
        <p:nvSpPr>
          <p:cNvPr id="67" name="Rectangle 66">
            <a:extLst>
              <a:ext uri="{FF2B5EF4-FFF2-40B4-BE49-F238E27FC236}">
                <a16:creationId xmlns:a16="http://schemas.microsoft.com/office/drawing/2014/main" id="{7A070EAD-1DCD-4F3D-BA84-799B891A0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81AB44CC-E9A7-4C94-4A73-13240E5A5BD2}"/>
              </a:ext>
            </a:extLst>
          </p:cNvPr>
          <p:cNvSpPr>
            <a:spLocks noGrp="1"/>
          </p:cNvSpPr>
          <p:nvPr>
            <p:ph type="title"/>
          </p:nvPr>
        </p:nvSpPr>
        <p:spPr>
          <a:xfrm>
            <a:off x="3108960" y="1122363"/>
            <a:ext cx="7559039" cy="4641850"/>
          </a:xfrm>
        </p:spPr>
        <p:txBody>
          <a:bodyPr vert="horz" lIns="91440" tIns="45720" rIns="91440" bIns="45720" rtlCol="0" anchor="ctr">
            <a:normAutofit/>
          </a:bodyPr>
          <a:lstStyle/>
          <a:p>
            <a:pPr algn="ctr"/>
            <a:r>
              <a:rPr lang="en-US" sz="8000" dirty="0">
                <a:solidFill>
                  <a:srgbClr val="FFFF00"/>
                </a:solidFill>
              </a:rPr>
              <a:t>The End</a:t>
            </a:r>
          </a:p>
        </p:txBody>
      </p:sp>
      <p:grpSp>
        <p:nvGrpSpPr>
          <p:cNvPr id="69" name="Group 68">
            <a:extLst>
              <a:ext uri="{FF2B5EF4-FFF2-40B4-BE49-F238E27FC236}">
                <a16:creationId xmlns:a16="http://schemas.microsoft.com/office/drawing/2014/main" id="{DE471E13-6104-4637-8A8F-B545529B1D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70" name="Rectangle 5">
              <a:extLst>
                <a:ext uri="{FF2B5EF4-FFF2-40B4-BE49-F238E27FC236}">
                  <a16:creationId xmlns:a16="http://schemas.microsoft.com/office/drawing/2014/main" id="{802F412D-6781-427D-AB79-09FD610CCE5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71" name="Freeform 6">
              <a:extLst>
                <a:ext uri="{FF2B5EF4-FFF2-40B4-BE49-F238E27FC236}">
                  <a16:creationId xmlns:a16="http://schemas.microsoft.com/office/drawing/2014/main" id="{8471B962-D824-43CE-B5DD-704B305B28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2" name="Freeform 7">
              <a:extLst>
                <a:ext uri="{FF2B5EF4-FFF2-40B4-BE49-F238E27FC236}">
                  <a16:creationId xmlns:a16="http://schemas.microsoft.com/office/drawing/2014/main" id="{ED60EBD3-FA75-460B-AFBD-3F234A0CAA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3" name="Rectangle 8">
              <a:extLst>
                <a:ext uri="{FF2B5EF4-FFF2-40B4-BE49-F238E27FC236}">
                  <a16:creationId xmlns:a16="http://schemas.microsoft.com/office/drawing/2014/main" id="{D0791244-FBF2-49D9-BDBC-E2E58C86B4D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74" name="Freeform 9">
              <a:extLst>
                <a:ext uri="{FF2B5EF4-FFF2-40B4-BE49-F238E27FC236}">
                  <a16:creationId xmlns:a16="http://schemas.microsoft.com/office/drawing/2014/main" id="{FEE4C4B1-195C-40F5-A78F-2EB7ED6E6FA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5" name="Freeform 10">
              <a:extLst>
                <a:ext uri="{FF2B5EF4-FFF2-40B4-BE49-F238E27FC236}">
                  <a16:creationId xmlns:a16="http://schemas.microsoft.com/office/drawing/2014/main" id="{22766AF8-3850-41E4-80D0-321D9A13D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6" name="Freeform 11">
              <a:extLst>
                <a:ext uri="{FF2B5EF4-FFF2-40B4-BE49-F238E27FC236}">
                  <a16:creationId xmlns:a16="http://schemas.microsoft.com/office/drawing/2014/main" id="{8834F8EE-AB04-42FE-AE7B-3E9C6ACA0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7" name="Freeform 12">
              <a:extLst>
                <a:ext uri="{FF2B5EF4-FFF2-40B4-BE49-F238E27FC236}">
                  <a16:creationId xmlns:a16="http://schemas.microsoft.com/office/drawing/2014/main" id="{C86BB534-4617-4275-908E-357CF2246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8" name="Freeform 13">
              <a:extLst>
                <a:ext uri="{FF2B5EF4-FFF2-40B4-BE49-F238E27FC236}">
                  <a16:creationId xmlns:a16="http://schemas.microsoft.com/office/drawing/2014/main" id="{B6DEB58B-8D28-4BE9-9CA9-F4B3A083B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9" name="Freeform 14">
              <a:extLst>
                <a:ext uri="{FF2B5EF4-FFF2-40B4-BE49-F238E27FC236}">
                  <a16:creationId xmlns:a16="http://schemas.microsoft.com/office/drawing/2014/main" id="{25A772BC-4720-4EC2-AD61-A7B74E915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0" name="Freeform 15">
              <a:extLst>
                <a:ext uri="{FF2B5EF4-FFF2-40B4-BE49-F238E27FC236}">
                  <a16:creationId xmlns:a16="http://schemas.microsoft.com/office/drawing/2014/main" id="{60D6B27E-FAC5-4267-80A9-DE4D2E02B80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1" name="Freeform 16">
              <a:extLst>
                <a:ext uri="{FF2B5EF4-FFF2-40B4-BE49-F238E27FC236}">
                  <a16:creationId xmlns:a16="http://schemas.microsoft.com/office/drawing/2014/main" id="{1F39FA83-D8C8-4CE3-9C62-10375FD041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2" name="Freeform 17">
              <a:extLst>
                <a:ext uri="{FF2B5EF4-FFF2-40B4-BE49-F238E27FC236}">
                  <a16:creationId xmlns:a16="http://schemas.microsoft.com/office/drawing/2014/main" id="{E09B4CF3-A51F-4787-81FE-F5C79BA42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3" name="Freeform 18">
              <a:extLst>
                <a:ext uri="{FF2B5EF4-FFF2-40B4-BE49-F238E27FC236}">
                  <a16:creationId xmlns:a16="http://schemas.microsoft.com/office/drawing/2014/main" id="{6695CB35-74E4-43C0-89F5-9FDA59B3AC0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4" name="Freeform 19">
              <a:extLst>
                <a:ext uri="{FF2B5EF4-FFF2-40B4-BE49-F238E27FC236}">
                  <a16:creationId xmlns:a16="http://schemas.microsoft.com/office/drawing/2014/main" id="{945450CE-FB13-4C46-825F-5BB191703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5" name="Freeform 20">
              <a:extLst>
                <a:ext uri="{FF2B5EF4-FFF2-40B4-BE49-F238E27FC236}">
                  <a16:creationId xmlns:a16="http://schemas.microsoft.com/office/drawing/2014/main" id="{E80AA0B2-7FE7-4B75-AC25-E0F6C0FE45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6" name="Freeform 21">
              <a:extLst>
                <a:ext uri="{FF2B5EF4-FFF2-40B4-BE49-F238E27FC236}">
                  <a16:creationId xmlns:a16="http://schemas.microsoft.com/office/drawing/2014/main" id="{2E81F7C1-AD8F-41A0-91A8-E05F66CB0E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7" name="Freeform 22">
              <a:extLst>
                <a:ext uri="{FF2B5EF4-FFF2-40B4-BE49-F238E27FC236}">
                  <a16:creationId xmlns:a16="http://schemas.microsoft.com/office/drawing/2014/main" id="{F4E8A538-9FFA-4C76-BCE2-D54F56A115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8" name="Freeform 23">
              <a:extLst>
                <a:ext uri="{FF2B5EF4-FFF2-40B4-BE49-F238E27FC236}">
                  <a16:creationId xmlns:a16="http://schemas.microsoft.com/office/drawing/2014/main" id="{3C412824-3CBA-4E74-B2FD-936EA70486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9" name="Freeform 24">
              <a:extLst>
                <a:ext uri="{FF2B5EF4-FFF2-40B4-BE49-F238E27FC236}">
                  <a16:creationId xmlns:a16="http://schemas.microsoft.com/office/drawing/2014/main" id="{E28DC1F0-74FF-4D97-BD4D-FD42DE4AC6D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0" name="Freeform 25">
              <a:extLst>
                <a:ext uri="{FF2B5EF4-FFF2-40B4-BE49-F238E27FC236}">
                  <a16:creationId xmlns:a16="http://schemas.microsoft.com/office/drawing/2014/main" id="{77CEC4FA-6FD3-4ABF-BF98-94E7947A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1" name="Freeform 26">
              <a:extLst>
                <a:ext uri="{FF2B5EF4-FFF2-40B4-BE49-F238E27FC236}">
                  <a16:creationId xmlns:a16="http://schemas.microsoft.com/office/drawing/2014/main" id="{D4E61DA7-BFA9-48AF-BD6F-EBB15C2359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2" name="Freeform 27">
              <a:extLst>
                <a:ext uri="{FF2B5EF4-FFF2-40B4-BE49-F238E27FC236}">
                  <a16:creationId xmlns:a16="http://schemas.microsoft.com/office/drawing/2014/main" id="{57164D6A-1DD9-43AE-878F-A413DC26F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3" name="Freeform 28">
              <a:extLst>
                <a:ext uri="{FF2B5EF4-FFF2-40B4-BE49-F238E27FC236}">
                  <a16:creationId xmlns:a16="http://schemas.microsoft.com/office/drawing/2014/main" id="{4949EBA6-53D9-4F2D-91DB-EA7AE260F63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4" name="Freeform 29">
              <a:extLst>
                <a:ext uri="{FF2B5EF4-FFF2-40B4-BE49-F238E27FC236}">
                  <a16:creationId xmlns:a16="http://schemas.microsoft.com/office/drawing/2014/main" id="{0AFEA5FA-F759-441C-A0BC-7EDC79A67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5" name="Freeform 30">
              <a:extLst>
                <a:ext uri="{FF2B5EF4-FFF2-40B4-BE49-F238E27FC236}">
                  <a16:creationId xmlns:a16="http://schemas.microsoft.com/office/drawing/2014/main" id="{5B913AE0-5DC8-4244-8C26-ED97F834E33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6" name="Freeform 31">
              <a:extLst>
                <a:ext uri="{FF2B5EF4-FFF2-40B4-BE49-F238E27FC236}">
                  <a16:creationId xmlns:a16="http://schemas.microsoft.com/office/drawing/2014/main" id="{A87DB58A-25D2-46F1-85E3-06F964D016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7" name="Freeform 32">
              <a:extLst>
                <a:ext uri="{FF2B5EF4-FFF2-40B4-BE49-F238E27FC236}">
                  <a16:creationId xmlns:a16="http://schemas.microsoft.com/office/drawing/2014/main" id="{E7AE8209-F3E7-4ACA-98D0-90B282A147F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98" name="Rectangle 33">
              <a:extLst>
                <a:ext uri="{FF2B5EF4-FFF2-40B4-BE49-F238E27FC236}">
                  <a16:creationId xmlns:a16="http://schemas.microsoft.com/office/drawing/2014/main" id="{1CED7927-A7C7-444A-A8F3-6348852AEFB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99" name="Freeform 34">
              <a:extLst>
                <a:ext uri="{FF2B5EF4-FFF2-40B4-BE49-F238E27FC236}">
                  <a16:creationId xmlns:a16="http://schemas.microsoft.com/office/drawing/2014/main" id="{08BEDF90-F9A6-4DE4-94B6-43E4160394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0" name="Freeform 35">
              <a:extLst>
                <a:ext uri="{FF2B5EF4-FFF2-40B4-BE49-F238E27FC236}">
                  <a16:creationId xmlns:a16="http://schemas.microsoft.com/office/drawing/2014/main" id="{36540D5F-1C77-438A-BF12-56455C472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1" name="Freeform 36">
              <a:extLst>
                <a:ext uri="{FF2B5EF4-FFF2-40B4-BE49-F238E27FC236}">
                  <a16:creationId xmlns:a16="http://schemas.microsoft.com/office/drawing/2014/main" id="{52FC779A-BC55-40AC-8FFD-E014F8C05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2" name="Freeform 37">
              <a:extLst>
                <a:ext uri="{FF2B5EF4-FFF2-40B4-BE49-F238E27FC236}">
                  <a16:creationId xmlns:a16="http://schemas.microsoft.com/office/drawing/2014/main" id="{63E42DE5-DC0E-4043-8A35-20C53074A2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3" name="Freeform 38">
              <a:extLst>
                <a:ext uri="{FF2B5EF4-FFF2-40B4-BE49-F238E27FC236}">
                  <a16:creationId xmlns:a16="http://schemas.microsoft.com/office/drawing/2014/main" id="{41581FA6-993A-4899-ADF1-0A83A623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4" name="Freeform 39">
              <a:extLst>
                <a:ext uri="{FF2B5EF4-FFF2-40B4-BE49-F238E27FC236}">
                  <a16:creationId xmlns:a16="http://schemas.microsoft.com/office/drawing/2014/main" id="{33C4FDB9-01D2-4CB0-BFED-216CAC7EB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5" name="Freeform 40">
              <a:extLst>
                <a:ext uri="{FF2B5EF4-FFF2-40B4-BE49-F238E27FC236}">
                  <a16:creationId xmlns:a16="http://schemas.microsoft.com/office/drawing/2014/main" id="{34E715AB-2B68-41C4-A61F-02C413F242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6" name="Freeform 41">
              <a:extLst>
                <a:ext uri="{FF2B5EF4-FFF2-40B4-BE49-F238E27FC236}">
                  <a16:creationId xmlns:a16="http://schemas.microsoft.com/office/drawing/2014/main" id="{D3861C35-D060-408D-9871-4DA2D0547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7" name="Freeform 42">
              <a:extLst>
                <a:ext uri="{FF2B5EF4-FFF2-40B4-BE49-F238E27FC236}">
                  <a16:creationId xmlns:a16="http://schemas.microsoft.com/office/drawing/2014/main" id="{B4F4F38F-33FE-48A0-986D-FB771F18BE7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8" name="Freeform 43">
              <a:extLst>
                <a:ext uri="{FF2B5EF4-FFF2-40B4-BE49-F238E27FC236}">
                  <a16:creationId xmlns:a16="http://schemas.microsoft.com/office/drawing/2014/main" id="{50FCFC8E-2DC3-4F27-9E02-196830E78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9" name="Freeform 44">
              <a:extLst>
                <a:ext uri="{FF2B5EF4-FFF2-40B4-BE49-F238E27FC236}">
                  <a16:creationId xmlns:a16="http://schemas.microsoft.com/office/drawing/2014/main" id="{3A6EE414-1500-4144-B453-BA950E5107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0" name="Rectangle 45">
              <a:extLst>
                <a:ext uri="{FF2B5EF4-FFF2-40B4-BE49-F238E27FC236}">
                  <a16:creationId xmlns:a16="http://schemas.microsoft.com/office/drawing/2014/main" id="{0C1A9D8A-5515-4C84-AE17-A6D51243834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11" name="Freeform 46">
              <a:extLst>
                <a:ext uri="{FF2B5EF4-FFF2-40B4-BE49-F238E27FC236}">
                  <a16:creationId xmlns:a16="http://schemas.microsoft.com/office/drawing/2014/main" id="{E8E7C8C7-FE85-4C8F-960C-3748511E0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2" name="Freeform 47">
              <a:extLst>
                <a:ext uri="{FF2B5EF4-FFF2-40B4-BE49-F238E27FC236}">
                  <a16:creationId xmlns:a16="http://schemas.microsoft.com/office/drawing/2014/main" id="{33DF2ED7-F601-4A9F-AA50-822ED85D560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3" name="Freeform 48">
              <a:extLst>
                <a:ext uri="{FF2B5EF4-FFF2-40B4-BE49-F238E27FC236}">
                  <a16:creationId xmlns:a16="http://schemas.microsoft.com/office/drawing/2014/main" id="{FEDB3A05-6FDD-4E87-B800-8F99752444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4" name="Freeform 49">
              <a:extLst>
                <a:ext uri="{FF2B5EF4-FFF2-40B4-BE49-F238E27FC236}">
                  <a16:creationId xmlns:a16="http://schemas.microsoft.com/office/drawing/2014/main" id="{AD6225C0-E391-49D5-9A7B-57C5ED60E1A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5" name="Freeform 50">
              <a:extLst>
                <a:ext uri="{FF2B5EF4-FFF2-40B4-BE49-F238E27FC236}">
                  <a16:creationId xmlns:a16="http://schemas.microsoft.com/office/drawing/2014/main" id="{B814B458-45E5-451C-9CBD-027E3776A4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6" name="Freeform 51">
              <a:extLst>
                <a:ext uri="{FF2B5EF4-FFF2-40B4-BE49-F238E27FC236}">
                  <a16:creationId xmlns:a16="http://schemas.microsoft.com/office/drawing/2014/main" id="{59167140-9A0D-4FE7-8E37-2CD6130116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7" name="Freeform 52">
              <a:extLst>
                <a:ext uri="{FF2B5EF4-FFF2-40B4-BE49-F238E27FC236}">
                  <a16:creationId xmlns:a16="http://schemas.microsoft.com/office/drawing/2014/main" id="{2D38B213-991B-495D-8886-04CAD44C7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8" name="Freeform 53">
              <a:extLst>
                <a:ext uri="{FF2B5EF4-FFF2-40B4-BE49-F238E27FC236}">
                  <a16:creationId xmlns:a16="http://schemas.microsoft.com/office/drawing/2014/main" id="{67C1C3DA-3972-4D98-9D9E-390461B288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9" name="Freeform 54">
              <a:extLst>
                <a:ext uri="{FF2B5EF4-FFF2-40B4-BE49-F238E27FC236}">
                  <a16:creationId xmlns:a16="http://schemas.microsoft.com/office/drawing/2014/main" id="{972F8941-61DB-48E1-B9C1-E732470563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0" name="Freeform 55">
              <a:extLst>
                <a:ext uri="{FF2B5EF4-FFF2-40B4-BE49-F238E27FC236}">
                  <a16:creationId xmlns:a16="http://schemas.microsoft.com/office/drawing/2014/main" id="{857B495F-5C9B-435F-8D39-45CC57471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1" name="Freeform 56">
              <a:extLst>
                <a:ext uri="{FF2B5EF4-FFF2-40B4-BE49-F238E27FC236}">
                  <a16:creationId xmlns:a16="http://schemas.microsoft.com/office/drawing/2014/main" id="{B607428B-B7C9-4017-84F8-19C9B2134A9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2" name="Freeform 57">
              <a:extLst>
                <a:ext uri="{FF2B5EF4-FFF2-40B4-BE49-F238E27FC236}">
                  <a16:creationId xmlns:a16="http://schemas.microsoft.com/office/drawing/2014/main" id="{A20C5139-2108-4F5E-B892-64F1D8605E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3" name="Freeform 58">
              <a:extLst>
                <a:ext uri="{FF2B5EF4-FFF2-40B4-BE49-F238E27FC236}">
                  <a16:creationId xmlns:a16="http://schemas.microsoft.com/office/drawing/2014/main" id="{C2A51623-F2F3-4584-93F5-598E56A5F4D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386587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5" name="Picture 2">
            <a:extLst>
              <a:ext uri="{FF2B5EF4-FFF2-40B4-BE49-F238E27FC236}">
                <a16:creationId xmlns:a16="http://schemas.microsoft.com/office/drawing/2014/main" id="{59FACE42-44B0-4185-8ED4-9043A78C86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nvGrpSpPr>
          <p:cNvPr id="17" name="Group 16">
            <a:extLst>
              <a:ext uri="{FF2B5EF4-FFF2-40B4-BE49-F238E27FC236}">
                <a16:creationId xmlns:a16="http://schemas.microsoft.com/office/drawing/2014/main" id="{A838DBA2-246D-4087-AE0A-6EA2B4B65A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8" name="Group 17">
              <a:extLst>
                <a:ext uri="{FF2B5EF4-FFF2-40B4-BE49-F238E27FC236}">
                  <a16:creationId xmlns:a16="http://schemas.microsoft.com/office/drawing/2014/main" id="{B4406F95-9579-494D-BE1E-A012A7F4CB3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30" name="Rectangle 5">
                <a:extLst>
                  <a:ext uri="{FF2B5EF4-FFF2-40B4-BE49-F238E27FC236}">
                    <a16:creationId xmlns:a16="http://schemas.microsoft.com/office/drawing/2014/main" id="{4C8D671A-5C73-44CA-B6D0-7F3BC195BA6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31" name="Freeform 6">
                <a:extLst>
                  <a:ext uri="{FF2B5EF4-FFF2-40B4-BE49-F238E27FC236}">
                    <a16:creationId xmlns:a16="http://schemas.microsoft.com/office/drawing/2014/main" id="{F0DB3AC8-B5AD-4004-B0B9-74B58BECA0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2" name="Freeform 7">
                <a:extLst>
                  <a:ext uri="{FF2B5EF4-FFF2-40B4-BE49-F238E27FC236}">
                    <a16:creationId xmlns:a16="http://schemas.microsoft.com/office/drawing/2014/main" id="{F3B2C8F3-E236-45B2-B2E1-8460F8FD6D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3" name="Freeform 8">
                <a:extLst>
                  <a:ext uri="{FF2B5EF4-FFF2-40B4-BE49-F238E27FC236}">
                    <a16:creationId xmlns:a16="http://schemas.microsoft.com/office/drawing/2014/main" id="{761EE3AC-0BC2-4A29-AD58-5CB0EEFF96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4" name="Freeform 9">
                <a:extLst>
                  <a:ext uri="{FF2B5EF4-FFF2-40B4-BE49-F238E27FC236}">
                    <a16:creationId xmlns:a16="http://schemas.microsoft.com/office/drawing/2014/main" id="{38DC43BE-83DD-43F3-A21F-9B58B1074F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5" name="Freeform 10">
                <a:extLst>
                  <a:ext uri="{FF2B5EF4-FFF2-40B4-BE49-F238E27FC236}">
                    <a16:creationId xmlns:a16="http://schemas.microsoft.com/office/drawing/2014/main" id="{112583CE-53E8-48F6-9F71-25A32BFD6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6" name="Freeform 11">
                <a:extLst>
                  <a:ext uri="{FF2B5EF4-FFF2-40B4-BE49-F238E27FC236}">
                    <a16:creationId xmlns:a16="http://schemas.microsoft.com/office/drawing/2014/main" id="{229A7966-2C4F-4334-8FB7-08521F984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7" name="Freeform 12">
                <a:extLst>
                  <a:ext uri="{FF2B5EF4-FFF2-40B4-BE49-F238E27FC236}">
                    <a16:creationId xmlns:a16="http://schemas.microsoft.com/office/drawing/2014/main" id="{656FCF6A-DF5B-42AA-83C4-22CD7B9947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8" name="Freeform 13">
                <a:extLst>
                  <a:ext uri="{FF2B5EF4-FFF2-40B4-BE49-F238E27FC236}">
                    <a16:creationId xmlns:a16="http://schemas.microsoft.com/office/drawing/2014/main" id="{E908B3EE-F31D-4E8D-BF3C-71F5B35F02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9" name="Freeform 14">
                <a:extLst>
                  <a:ext uri="{FF2B5EF4-FFF2-40B4-BE49-F238E27FC236}">
                    <a16:creationId xmlns:a16="http://schemas.microsoft.com/office/drawing/2014/main" id="{DA9F96D7-B42C-4F80-8F26-72388FE0C2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0" name="Freeform 15">
                <a:extLst>
                  <a:ext uri="{FF2B5EF4-FFF2-40B4-BE49-F238E27FC236}">
                    <a16:creationId xmlns:a16="http://schemas.microsoft.com/office/drawing/2014/main" id="{5C9D5861-5A45-408A-A25E-61ED661AD7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1" name="Line 16">
                <a:extLst>
                  <a:ext uri="{FF2B5EF4-FFF2-40B4-BE49-F238E27FC236}">
                    <a16:creationId xmlns:a16="http://schemas.microsoft.com/office/drawing/2014/main" id="{DEEF5DD7-13B2-4CBB-A1AE-193A618B0F0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42" name="Freeform 17">
                <a:extLst>
                  <a:ext uri="{FF2B5EF4-FFF2-40B4-BE49-F238E27FC236}">
                    <a16:creationId xmlns:a16="http://schemas.microsoft.com/office/drawing/2014/main" id="{3D896DDA-5AD2-4360-9E65-A792131051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3" name="Freeform 18">
                <a:extLst>
                  <a:ext uri="{FF2B5EF4-FFF2-40B4-BE49-F238E27FC236}">
                    <a16:creationId xmlns:a16="http://schemas.microsoft.com/office/drawing/2014/main" id="{C088F3B1-D893-4078-8EAE-6A3776F67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4" name="Freeform 19">
                <a:extLst>
                  <a:ext uri="{FF2B5EF4-FFF2-40B4-BE49-F238E27FC236}">
                    <a16:creationId xmlns:a16="http://schemas.microsoft.com/office/drawing/2014/main" id="{23CCB367-42E1-4DEF-BABD-7457EB9F2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5" name="Freeform 20">
                <a:extLst>
                  <a:ext uri="{FF2B5EF4-FFF2-40B4-BE49-F238E27FC236}">
                    <a16:creationId xmlns:a16="http://schemas.microsoft.com/office/drawing/2014/main" id="{BAFD46CE-CD21-4C8E-8ACE-B1A0B74A90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6" name="Rectangle 21">
                <a:extLst>
                  <a:ext uri="{FF2B5EF4-FFF2-40B4-BE49-F238E27FC236}">
                    <a16:creationId xmlns:a16="http://schemas.microsoft.com/office/drawing/2014/main" id="{23980A26-1FFF-4434-A77C-C5A1C96A54B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47" name="Freeform 22">
                <a:extLst>
                  <a:ext uri="{FF2B5EF4-FFF2-40B4-BE49-F238E27FC236}">
                    <a16:creationId xmlns:a16="http://schemas.microsoft.com/office/drawing/2014/main" id="{AE64C1E5-E917-4222-8080-3EF831FB46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8" name="Freeform 23">
                <a:extLst>
                  <a:ext uri="{FF2B5EF4-FFF2-40B4-BE49-F238E27FC236}">
                    <a16:creationId xmlns:a16="http://schemas.microsoft.com/office/drawing/2014/main" id="{D4D42DE6-99E5-4D28-834E-6601A7DD93A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9" name="Freeform 24">
                <a:extLst>
                  <a:ext uri="{FF2B5EF4-FFF2-40B4-BE49-F238E27FC236}">
                    <a16:creationId xmlns:a16="http://schemas.microsoft.com/office/drawing/2014/main" id="{194304B3-4C44-49E0-A677-19E2DA8CC9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0" name="Freeform 25">
                <a:extLst>
                  <a:ext uri="{FF2B5EF4-FFF2-40B4-BE49-F238E27FC236}">
                    <a16:creationId xmlns:a16="http://schemas.microsoft.com/office/drawing/2014/main" id="{C726387F-F77D-4FB6-A177-1DC6115E8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1" name="Freeform 26">
                <a:extLst>
                  <a:ext uri="{FF2B5EF4-FFF2-40B4-BE49-F238E27FC236}">
                    <a16:creationId xmlns:a16="http://schemas.microsoft.com/office/drawing/2014/main" id="{2F09766D-0653-4646-BA37-8FC23294B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2" name="Freeform 27">
                <a:extLst>
                  <a:ext uri="{FF2B5EF4-FFF2-40B4-BE49-F238E27FC236}">
                    <a16:creationId xmlns:a16="http://schemas.microsoft.com/office/drawing/2014/main" id="{F50D9867-C9E0-462B-894F-B2F97E26AC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3" name="Freeform 28">
                <a:extLst>
                  <a:ext uri="{FF2B5EF4-FFF2-40B4-BE49-F238E27FC236}">
                    <a16:creationId xmlns:a16="http://schemas.microsoft.com/office/drawing/2014/main" id="{44179987-9B3B-4BC1-9BDA-EC9F30A3794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4" name="Freeform 29">
                <a:extLst>
                  <a:ext uri="{FF2B5EF4-FFF2-40B4-BE49-F238E27FC236}">
                    <a16:creationId xmlns:a16="http://schemas.microsoft.com/office/drawing/2014/main" id="{EF0E5480-8C2D-4FFE-9357-938DF0642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5" name="Freeform 30">
                <a:extLst>
                  <a:ext uri="{FF2B5EF4-FFF2-40B4-BE49-F238E27FC236}">
                    <a16:creationId xmlns:a16="http://schemas.microsoft.com/office/drawing/2014/main" id="{FDAC2F76-95E6-4EE4-8A26-47CDAE5C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6" name="Freeform 31">
                <a:extLst>
                  <a:ext uri="{FF2B5EF4-FFF2-40B4-BE49-F238E27FC236}">
                    <a16:creationId xmlns:a16="http://schemas.microsoft.com/office/drawing/2014/main" id="{249EB4AA-5D5B-4A3A-9F2D-6E4EDF2046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grpSp>
        <p:grpSp>
          <p:nvGrpSpPr>
            <p:cNvPr id="19" name="Group 18">
              <a:extLst>
                <a:ext uri="{FF2B5EF4-FFF2-40B4-BE49-F238E27FC236}">
                  <a16:creationId xmlns:a16="http://schemas.microsoft.com/office/drawing/2014/main" id="{375D3DC5-0B19-4EA9-A350-6218AC28CD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20" name="Freeform 32">
                <a:extLst>
                  <a:ext uri="{FF2B5EF4-FFF2-40B4-BE49-F238E27FC236}">
                    <a16:creationId xmlns:a16="http://schemas.microsoft.com/office/drawing/2014/main" id="{86B5A458-9418-4EDA-9B6F-E4754ABA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1" name="Freeform 33">
                <a:extLst>
                  <a:ext uri="{FF2B5EF4-FFF2-40B4-BE49-F238E27FC236}">
                    <a16:creationId xmlns:a16="http://schemas.microsoft.com/office/drawing/2014/main" id="{6307D20D-BE6F-4BFD-8A35-230A01AD726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2" name="Freeform 34">
                <a:extLst>
                  <a:ext uri="{FF2B5EF4-FFF2-40B4-BE49-F238E27FC236}">
                    <a16:creationId xmlns:a16="http://schemas.microsoft.com/office/drawing/2014/main" id="{37A04039-8217-4B7F-8F43-4039DF087D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3" name="Freeform 35">
                <a:extLst>
                  <a:ext uri="{FF2B5EF4-FFF2-40B4-BE49-F238E27FC236}">
                    <a16:creationId xmlns:a16="http://schemas.microsoft.com/office/drawing/2014/main" id="{CA6CE641-5DEB-4A06-B9C3-B726A334C2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4" name="Freeform 36">
                <a:extLst>
                  <a:ext uri="{FF2B5EF4-FFF2-40B4-BE49-F238E27FC236}">
                    <a16:creationId xmlns:a16="http://schemas.microsoft.com/office/drawing/2014/main" id="{D08C7C1C-DF39-4479-94BD-47E71DE422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5" name="Freeform 37">
                <a:extLst>
                  <a:ext uri="{FF2B5EF4-FFF2-40B4-BE49-F238E27FC236}">
                    <a16:creationId xmlns:a16="http://schemas.microsoft.com/office/drawing/2014/main" id="{27C5EAA7-E449-48C0-9B14-E677E6ECF8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6" name="Freeform 38">
                <a:extLst>
                  <a:ext uri="{FF2B5EF4-FFF2-40B4-BE49-F238E27FC236}">
                    <a16:creationId xmlns:a16="http://schemas.microsoft.com/office/drawing/2014/main" id="{AA6A8A39-39D4-41FE-9974-CB46106A73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7" name="Freeform 39">
                <a:extLst>
                  <a:ext uri="{FF2B5EF4-FFF2-40B4-BE49-F238E27FC236}">
                    <a16:creationId xmlns:a16="http://schemas.microsoft.com/office/drawing/2014/main" id="{433C6D82-AE91-4A0C-97C6-34399C908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8" name="Freeform 40">
                <a:extLst>
                  <a:ext uri="{FF2B5EF4-FFF2-40B4-BE49-F238E27FC236}">
                    <a16:creationId xmlns:a16="http://schemas.microsoft.com/office/drawing/2014/main" id="{D4C06E36-D233-423A-BC95-5B4D5BE35C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9" name="Rectangle 41">
                <a:extLst>
                  <a:ext uri="{FF2B5EF4-FFF2-40B4-BE49-F238E27FC236}">
                    <a16:creationId xmlns:a16="http://schemas.microsoft.com/office/drawing/2014/main" id="{E1B0EEC1-CF7A-4761-B477-941DB41A83D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grpSp>
      </p:grpSp>
      <p:grpSp>
        <p:nvGrpSpPr>
          <p:cNvPr id="58" name="Group 57">
            <a:extLst>
              <a:ext uri="{FF2B5EF4-FFF2-40B4-BE49-F238E27FC236}">
                <a16:creationId xmlns:a16="http://schemas.microsoft.com/office/drawing/2014/main" id="{74872A0B-8668-4500-9509-EAA581B26C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59" name="Rectangle 58">
              <a:extLst>
                <a:ext uri="{FF2B5EF4-FFF2-40B4-BE49-F238E27FC236}">
                  <a16:creationId xmlns:a16="http://schemas.microsoft.com/office/drawing/2014/main" id="{8B504305-5526-408E-85F7-F0BA7E527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2">
              <a:extLst>
                <a:ext uri="{FF2B5EF4-FFF2-40B4-BE49-F238E27FC236}">
                  <a16:creationId xmlns:a16="http://schemas.microsoft.com/office/drawing/2014/main" id="{5827CE64-2533-45A6-9A39-7D5052E5CEE0}"/>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pic>
        <p:nvPicPr>
          <p:cNvPr id="10" name="Content Placeholder 4" descr="A yellow emoticon with a finger on his chin&#10;&#10;Description automatically generated">
            <a:extLst>
              <a:ext uri="{FF2B5EF4-FFF2-40B4-BE49-F238E27FC236}">
                <a16:creationId xmlns:a16="http://schemas.microsoft.com/office/drawing/2014/main" id="{319CAB20-7C97-74A7-6D0C-2EB119675AFB}"/>
              </a:ext>
            </a:extLst>
          </p:cNvPr>
          <p:cNvPicPr>
            <a:picLocks noGrp="1" noChangeAspect="1"/>
          </p:cNvPicPr>
          <p:nvPr>
            <p:ph sz="half" idx="1"/>
          </p:nvPr>
        </p:nvPicPr>
        <p:blipFill rotWithShape="1">
          <a:blip r:embed="rId4"/>
          <a:srcRect r="4026" b="-1"/>
          <a:stretch/>
        </p:blipFill>
        <p:spPr>
          <a:xfrm rot="21600000">
            <a:off x="-5597" y="10"/>
            <a:ext cx="6101597" cy="6857990"/>
          </a:xfrm>
          <a:prstGeom prst="rect">
            <a:avLst/>
          </a:prstGeom>
        </p:spPr>
      </p:pic>
      <p:grpSp>
        <p:nvGrpSpPr>
          <p:cNvPr id="62" name="Group 61">
            <a:extLst>
              <a:ext uri="{FF2B5EF4-FFF2-40B4-BE49-F238E27FC236}">
                <a16:creationId xmlns:a16="http://schemas.microsoft.com/office/drawing/2014/main" id="{240590EE-5428-41AA-95B2-96FCC1CE67A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63" name="Rectangle 62">
              <a:extLst>
                <a:ext uri="{FF2B5EF4-FFF2-40B4-BE49-F238E27FC236}">
                  <a16:creationId xmlns:a16="http://schemas.microsoft.com/office/drawing/2014/main" id="{494DCC55-99C6-45CF-B357-E3848C80934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64" name="Freeform 6">
              <a:extLst>
                <a:ext uri="{FF2B5EF4-FFF2-40B4-BE49-F238E27FC236}">
                  <a16:creationId xmlns:a16="http://schemas.microsoft.com/office/drawing/2014/main" id="{63D64E32-FF0C-4665-B9D8-D1ECAAE5BA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65" name="Freeform 7">
              <a:extLst>
                <a:ext uri="{FF2B5EF4-FFF2-40B4-BE49-F238E27FC236}">
                  <a16:creationId xmlns:a16="http://schemas.microsoft.com/office/drawing/2014/main" id="{3675001D-3840-4589-8190-505A7F52F0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66" name="Rectangle 65">
              <a:extLst>
                <a:ext uri="{FF2B5EF4-FFF2-40B4-BE49-F238E27FC236}">
                  <a16:creationId xmlns:a16="http://schemas.microsoft.com/office/drawing/2014/main" id="{19E34E87-395F-4023-A80E-D1CBAAEBD9B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67" name="Freeform 9">
              <a:extLst>
                <a:ext uri="{FF2B5EF4-FFF2-40B4-BE49-F238E27FC236}">
                  <a16:creationId xmlns:a16="http://schemas.microsoft.com/office/drawing/2014/main" id="{6FB1B38F-1B92-41C3-AA1D-6D6440FB0D7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68" name="Freeform 10">
              <a:extLst>
                <a:ext uri="{FF2B5EF4-FFF2-40B4-BE49-F238E27FC236}">
                  <a16:creationId xmlns:a16="http://schemas.microsoft.com/office/drawing/2014/main" id="{02FBE453-FBD2-4348-8DDA-4A023444E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69" name="Freeform 11">
              <a:extLst>
                <a:ext uri="{FF2B5EF4-FFF2-40B4-BE49-F238E27FC236}">
                  <a16:creationId xmlns:a16="http://schemas.microsoft.com/office/drawing/2014/main" id="{60D719E8-BF78-4F42-B9D1-7F5E02A369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0" name="Freeform 12">
              <a:extLst>
                <a:ext uri="{FF2B5EF4-FFF2-40B4-BE49-F238E27FC236}">
                  <a16:creationId xmlns:a16="http://schemas.microsoft.com/office/drawing/2014/main" id="{5EC70737-9C19-4CF5-84DA-B22A960D53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1" name="Freeform 13">
              <a:extLst>
                <a:ext uri="{FF2B5EF4-FFF2-40B4-BE49-F238E27FC236}">
                  <a16:creationId xmlns:a16="http://schemas.microsoft.com/office/drawing/2014/main" id="{88FD042E-E56E-4360-9620-F811AB9A33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2" name="Freeform 14">
              <a:extLst>
                <a:ext uri="{FF2B5EF4-FFF2-40B4-BE49-F238E27FC236}">
                  <a16:creationId xmlns:a16="http://schemas.microsoft.com/office/drawing/2014/main" id="{18F15D2B-0812-46F6-B0F4-6A6714B54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3" name="Freeform 15">
              <a:extLst>
                <a:ext uri="{FF2B5EF4-FFF2-40B4-BE49-F238E27FC236}">
                  <a16:creationId xmlns:a16="http://schemas.microsoft.com/office/drawing/2014/main" id="{0C2F2A50-98DD-4F92-BDFE-B72E2357667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4" name="Freeform 16">
              <a:extLst>
                <a:ext uri="{FF2B5EF4-FFF2-40B4-BE49-F238E27FC236}">
                  <a16:creationId xmlns:a16="http://schemas.microsoft.com/office/drawing/2014/main" id="{473541D9-6DAE-4718-97D4-8952F4E7CC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5" name="Freeform 17">
              <a:extLst>
                <a:ext uri="{FF2B5EF4-FFF2-40B4-BE49-F238E27FC236}">
                  <a16:creationId xmlns:a16="http://schemas.microsoft.com/office/drawing/2014/main" id="{3A56C5E9-011C-44D2-AF94-3BF542043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6" name="Freeform 18">
              <a:extLst>
                <a:ext uri="{FF2B5EF4-FFF2-40B4-BE49-F238E27FC236}">
                  <a16:creationId xmlns:a16="http://schemas.microsoft.com/office/drawing/2014/main" id="{CD279E0E-1CD5-4F41-96A5-3A09707E81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7" name="Freeform 19">
              <a:extLst>
                <a:ext uri="{FF2B5EF4-FFF2-40B4-BE49-F238E27FC236}">
                  <a16:creationId xmlns:a16="http://schemas.microsoft.com/office/drawing/2014/main" id="{F5A6F094-9E54-4985-8738-D2067A4F0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8" name="Freeform 20">
              <a:extLst>
                <a:ext uri="{FF2B5EF4-FFF2-40B4-BE49-F238E27FC236}">
                  <a16:creationId xmlns:a16="http://schemas.microsoft.com/office/drawing/2014/main" id="{99D51F59-FA93-490E-B9CF-97BB63747C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79" name="Freeform 21">
              <a:extLst>
                <a:ext uri="{FF2B5EF4-FFF2-40B4-BE49-F238E27FC236}">
                  <a16:creationId xmlns:a16="http://schemas.microsoft.com/office/drawing/2014/main" id="{3CD83DC6-F4A0-4A4D-AAC3-83983F960DC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0" name="Freeform 22">
              <a:extLst>
                <a:ext uri="{FF2B5EF4-FFF2-40B4-BE49-F238E27FC236}">
                  <a16:creationId xmlns:a16="http://schemas.microsoft.com/office/drawing/2014/main" id="{6E9B4028-C74F-4631-8312-68B30E6E6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1" name="Freeform 23">
              <a:extLst>
                <a:ext uri="{FF2B5EF4-FFF2-40B4-BE49-F238E27FC236}">
                  <a16:creationId xmlns:a16="http://schemas.microsoft.com/office/drawing/2014/main" id="{1E3337C9-1DDE-4E2E-8519-7D2C23C95F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2" name="Freeform 24">
              <a:extLst>
                <a:ext uri="{FF2B5EF4-FFF2-40B4-BE49-F238E27FC236}">
                  <a16:creationId xmlns:a16="http://schemas.microsoft.com/office/drawing/2014/main" id="{754A526E-6EC0-458A-9C4C-008F6749CD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3" name="Freeform 25">
              <a:extLst>
                <a:ext uri="{FF2B5EF4-FFF2-40B4-BE49-F238E27FC236}">
                  <a16:creationId xmlns:a16="http://schemas.microsoft.com/office/drawing/2014/main" id="{6A3DA723-7448-48CF-8BD2-FED2D4FED5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4" name="Freeform 26">
              <a:extLst>
                <a:ext uri="{FF2B5EF4-FFF2-40B4-BE49-F238E27FC236}">
                  <a16:creationId xmlns:a16="http://schemas.microsoft.com/office/drawing/2014/main" id="{9B506EC1-D8A8-4532-B78B-A236567EE0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5" name="Freeform 27">
              <a:extLst>
                <a:ext uri="{FF2B5EF4-FFF2-40B4-BE49-F238E27FC236}">
                  <a16:creationId xmlns:a16="http://schemas.microsoft.com/office/drawing/2014/main" id="{AA9DFB36-74F4-4977-ABC5-3257EDA33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6" name="Freeform 28">
              <a:extLst>
                <a:ext uri="{FF2B5EF4-FFF2-40B4-BE49-F238E27FC236}">
                  <a16:creationId xmlns:a16="http://schemas.microsoft.com/office/drawing/2014/main" id="{966A7FBA-BB79-4AF0-90C2-5F2BC9F2D1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7" name="Freeform 29">
              <a:extLst>
                <a:ext uri="{FF2B5EF4-FFF2-40B4-BE49-F238E27FC236}">
                  <a16:creationId xmlns:a16="http://schemas.microsoft.com/office/drawing/2014/main" id="{23BB8A47-FF1B-44E5-8D93-7ADF37F1D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8" name="Freeform 30">
              <a:extLst>
                <a:ext uri="{FF2B5EF4-FFF2-40B4-BE49-F238E27FC236}">
                  <a16:creationId xmlns:a16="http://schemas.microsoft.com/office/drawing/2014/main" id="{E463E1B7-7BED-4425-95B7-F6F75F8733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89" name="Freeform 31">
              <a:extLst>
                <a:ext uri="{FF2B5EF4-FFF2-40B4-BE49-F238E27FC236}">
                  <a16:creationId xmlns:a16="http://schemas.microsoft.com/office/drawing/2014/main" id="{749D0675-4397-4610-9807-2F7C1CC94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0" name="Freeform 32">
              <a:extLst>
                <a:ext uri="{FF2B5EF4-FFF2-40B4-BE49-F238E27FC236}">
                  <a16:creationId xmlns:a16="http://schemas.microsoft.com/office/drawing/2014/main" id="{DE7617CF-8919-43C3-9557-08D67C7DAF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1" name="Rectangle 90">
              <a:extLst>
                <a:ext uri="{FF2B5EF4-FFF2-40B4-BE49-F238E27FC236}">
                  <a16:creationId xmlns:a16="http://schemas.microsoft.com/office/drawing/2014/main" id="{3DB68720-7E37-4930-9900-8632140D6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92" name="Freeform 34">
              <a:extLst>
                <a:ext uri="{FF2B5EF4-FFF2-40B4-BE49-F238E27FC236}">
                  <a16:creationId xmlns:a16="http://schemas.microsoft.com/office/drawing/2014/main" id="{202F13DF-5B76-468E-A95E-80780788BD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3" name="Freeform 35">
              <a:extLst>
                <a:ext uri="{FF2B5EF4-FFF2-40B4-BE49-F238E27FC236}">
                  <a16:creationId xmlns:a16="http://schemas.microsoft.com/office/drawing/2014/main" id="{219143C2-6062-4C2C-9563-6534108E35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4" name="Freeform 36">
              <a:extLst>
                <a:ext uri="{FF2B5EF4-FFF2-40B4-BE49-F238E27FC236}">
                  <a16:creationId xmlns:a16="http://schemas.microsoft.com/office/drawing/2014/main" id="{38413A0C-26DB-479B-B747-1D8136100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5" name="Freeform 37">
              <a:extLst>
                <a:ext uri="{FF2B5EF4-FFF2-40B4-BE49-F238E27FC236}">
                  <a16:creationId xmlns:a16="http://schemas.microsoft.com/office/drawing/2014/main" id="{CB526B5F-4FAA-4B4C-8AF8-B98EC74A3D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6" name="Freeform 38">
              <a:extLst>
                <a:ext uri="{FF2B5EF4-FFF2-40B4-BE49-F238E27FC236}">
                  <a16:creationId xmlns:a16="http://schemas.microsoft.com/office/drawing/2014/main" id="{54FFF88E-6D69-4AE9-8378-D16419155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7" name="Freeform 39">
              <a:extLst>
                <a:ext uri="{FF2B5EF4-FFF2-40B4-BE49-F238E27FC236}">
                  <a16:creationId xmlns:a16="http://schemas.microsoft.com/office/drawing/2014/main" id="{8008115A-CE00-4E36-BAF1-B511F21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8" name="Freeform 40">
              <a:extLst>
                <a:ext uri="{FF2B5EF4-FFF2-40B4-BE49-F238E27FC236}">
                  <a16:creationId xmlns:a16="http://schemas.microsoft.com/office/drawing/2014/main" id="{2935DB29-6F85-47D8-863C-11386389DB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99" name="Freeform 41">
              <a:extLst>
                <a:ext uri="{FF2B5EF4-FFF2-40B4-BE49-F238E27FC236}">
                  <a16:creationId xmlns:a16="http://schemas.microsoft.com/office/drawing/2014/main" id="{4FB8E51B-1AC1-4671-B181-473C29BECD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0" name="Freeform 42">
              <a:extLst>
                <a:ext uri="{FF2B5EF4-FFF2-40B4-BE49-F238E27FC236}">
                  <a16:creationId xmlns:a16="http://schemas.microsoft.com/office/drawing/2014/main" id="{91E6AE4F-959F-4ED7-A199-8C0307E40EA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1" name="Freeform 43">
              <a:extLst>
                <a:ext uri="{FF2B5EF4-FFF2-40B4-BE49-F238E27FC236}">
                  <a16:creationId xmlns:a16="http://schemas.microsoft.com/office/drawing/2014/main" id="{A0445E55-0009-44A5-AA6A-350D9D48A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2" name="Freeform 44">
              <a:extLst>
                <a:ext uri="{FF2B5EF4-FFF2-40B4-BE49-F238E27FC236}">
                  <a16:creationId xmlns:a16="http://schemas.microsoft.com/office/drawing/2014/main" id="{B5291C75-4ECA-4829-B824-5725C32905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3" name="Rectangle 102">
              <a:extLst>
                <a:ext uri="{FF2B5EF4-FFF2-40B4-BE49-F238E27FC236}">
                  <a16:creationId xmlns:a16="http://schemas.microsoft.com/office/drawing/2014/main" id="{6793376D-3E7C-4F04-8BC8-EC4820622BE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104" name="Freeform 46">
              <a:extLst>
                <a:ext uri="{FF2B5EF4-FFF2-40B4-BE49-F238E27FC236}">
                  <a16:creationId xmlns:a16="http://schemas.microsoft.com/office/drawing/2014/main" id="{3596510A-5528-445D-AFEA-6E3F89BA8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5" name="Freeform 47">
              <a:extLst>
                <a:ext uri="{FF2B5EF4-FFF2-40B4-BE49-F238E27FC236}">
                  <a16:creationId xmlns:a16="http://schemas.microsoft.com/office/drawing/2014/main" id="{E1B69479-D8C9-4E2E-A931-4D49C4FD76D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6" name="Freeform 48">
              <a:extLst>
                <a:ext uri="{FF2B5EF4-FFF2-40B4-BE49-F238E27FC236}">
                  <a16:creationId xmlns:a16="http://schemas.microsoft.com/office/drawing/2014/main" id="{0A759A2E-A8B1-44C8-B3F9-A16714C895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7" name="Freeform 49">
              <a:extLst>
                <a:ext uri="{FF2B5EF4-FFF2-40B4-BE49-F238E27FC236}">
                  <a16:creationId xmlns:a16="http://schemas.microsoft.com/office/drawing/2014/main" id="{6C2B3B3C-1DC9-4352-BB73-801976C8F51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8" name="Freeform 50">
              <a:extLst>
                <a:ext uri="{FF2B5EF4-FFF2-40B4-BE49-F238E27FC236}">
                  <a16:creationId xmlns:a16="http://schemas.microsoft.com/office/drawing/2014/main" id="{EE22E3A8-5789-4189-9AC7-98D6826B03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09" name="Freeform 51">
              <a:extLst>
                <a:ext uri="{FF2B5EF4-FFF2-40B4-BE49-F238E27FC236}">
                  <a16:creationId xmlns:a16="http://schemas.microsoft.com/office/drawing/2014/main" id="{9AC0FC74-D003-4D0D-9CAF-F6A03739E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0" name="Freeform 52">
              <a:extLst>
                <a:ext uri="{FF2B5EF4-FFF2-40B4-BE49-F238E27FC236}">
                  <a16:creationId xmlns:a16="http://schemas.microsoft.com/office/drawing/2014/main" id="{126C2057-02E1-4348-ABEB-EAC063A17E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1" name="Freeform 53">
              <a:extLst>
                <a:ext uri="{FF2B5EF4-FFF2-40B4-BE49-F238E27FC236}">
                  <a16:creationId xmlns:a16="http://schemas.microsoft.com/office/drawing/2014/main" id="{5150586D-D743-4392-844F-F2AFCCE649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2" name="Freeform 54">
              <a:extLst>
                <a:ext uri="{FF2B5EF4-FFF2-40B4-BE49-F238E27FC236}">
                  <a16:creationId xmlns:a16="http://schemas.microsoft.com/office/drawing/2014/main" id="{9E5B157A-534E-4879-8013-D02864E76F5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3" name="Freeform 55">
              <a:extLst>
                <a:ext uri="{FF2B5EF4-FFF2-40B4-BE49-F238E27FC236}">
                  <a16:creationId xmlns:a16="http://schemas.microsoft.com/office/drawing/2014/main" id="{CEE2DD73-7E8C-4F26-8E93-8C32D11B2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4" name="Freeform 56">
              <a:extLst>
                <a:ext uri="{FF2B5EF4-FFF2-40B4-BE49-F238E27FC236}">
                  <a16:creationId xmlns:a16="http://schemas.microsoft.com/office/drawing/2014/main" id="{908CAC5F-DD8E-4A58-BD4C-6D8D29FA49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5" name="Freeform 57">
              <a:extLst>
                <a:ext uri="{FF2B5EF4-FFF2-40B4-BE49-F238E27FC236}">
                  <a16:creationId xmlns:a16="http://schemas.microsoft.com/office/drawing/2014/main" id="{20F130CF-281E-408C-9884-5F8B22CA1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16" name="Freeform 58">
              <a:extLst>
                <a:ext uri="{FF2B5EF4-FFF2-40B4-BE49-F238E27FC236}">
                  <a16:creationId xmlns:a16="http://schemas.microsoft.com/office/drawing/2014/main" id="{3BC78068-9115-4D5D-9B2B-6F9BD9C296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grpSp>
      <p:sp>
        <p:nvSpPr>
          <p:cNvPr id="9" name="Content Placeholder 8">
            <a:extLst>
              <a:ext uri="{FF2B5EF4-FFF2-40B4-BE49-F238E27FC236}">
                <a16:creationId xmlns:a16="http://schemas.microsoft.com/office/drawing/2014/main" id="{5A2D5FA3-A6DE-4DC1-2F9D-130BDFF8EA23}"/>
              </a:ext>
            </a:extLst>
          </p:cNvPr>
          <p:cNvSpPr>
            <a:spLocks noGrp="1"/>
          </p:cNvSpPr>
          <p:nvPr>
            <p:ph sz="half" idx="2"/>
          </p:nvPr>
        </p:nvSpPr>
        <p:spPr>
          <a:xfrm>
            <a:off x="6448425" y="169332"/>
            <a:ext cx="5491160" cy="6436255"/>
          </a:xfrm>
        </p:spPr>
        <p:txBody>
          <a:bodyPr vert="horz" lIns="91440" tIns="45720" rIns="91440" bIns="45720" rtlCol="0" anchor="ctr">
            <a:normAutofit/>
          </a:bodyPr>
          <a:lstStyle/>
          <a:p>
            <a:r>
              <a:rPr lang="en-US" sz="4000" dirty="0"/>
              <a:t>What a life!</a:t>
            </a:r>
          </a:p>
          <a:p>
            <a:r>
              <a:rPr lang="en-US" sz="4000" dirty="0"/>
              <a:t>What a legacy!</a:t>
            </a:r>
          </a:p>
          <a:p>
            <a:r>
              <a:rPr lang="en-US" sz="4000" dirty="0"/>
              <a:t>What is your testimony?</a:t>
            </a:r>
          </a:p>
          <a:p>
            <a:r>
              <a:rPr lang="en-US" sz="4000" dirty="0"/>
              <a:t>What will your life say about Jesus?</a:t>
            </a:r>
          </a:p>
        </p:txBody>
      </p:sp>
    </p:spTree>
    <p:extLst>
      <p:ext uri="{BB962C8B-B14F-4D97-AF65-F5344CB8AC3E}">
        <p14:creationId xmlns:p14="http://schemas.microsoft.com/office/powerpoint/2010/main" val="2177859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E5685-A572-71F6-840D-F8DFB323D5A9}"/>
              </a:ext>
            </a:extLst>
          </p:cNvPr>
          <p:cNvSpPr>
            <a:spLocks noGrp="1"/>
          </p:cNvSpPr>
          <p:nvPr>
            <p:ph type="title"/>
          </p:nvPr>
        </p:nvSpPr>
        <p:spPr>
          <a:xfrm>
            <a:off x="1141412" y="181790"/>
            <a:ext cx="9905998" cy="885009"/>
          </a:xfrm>
        </p:spPr>
        <p:txBody>
          <a:bodyPr>
            <a:normAutofit/>
          </a:bodyPr>
          <a:lstStyle/>
          <a:p>
            <a:pPr algn="ctr"/>
            <a:r>
              <a:rPr lang="en-US" dirty="0"/>
              <a:t>Acts 27	A very bad </a:t>
            </a:r>
            <a:r>
              <a:rPr lang="en-US" strike="sngStrike" dirty="0"/>
              <a:t>day </a:t>
            </a:r>
            <a:r>
              <a:rPr lang="en-US" dirty="0"/>
              <a:t>Week!</a:t>
            </a:r>
            <a:endParaRPr lang="en-US" strike="sngStrike" dirty="0"/>
          </a:p>
        </p:txBody>
      </p:sp>
      <p:pic>
        <p:nvPicPr>
          <p:cNvPr id="4" name="Content Placeholder 3" descr="A map of the middle ages&#10;&#10;Description automatically generated">
            <a:extLst>
              <a:ext uri="{FF2B5EF4-FFF2-40B4-BE49-F238E27FC236}">
                <a16:creationId xmlns:a16="http://schemas.microsoft.com/office/drawing/2014/main" id="{F6CBCAA4-C868-552C-0541-5757B4ED545B}"/>
              </a:ext>
            </a:extLst>
          </p:cNvPr>
          <p:cNvPicPr>
            <a:picLocks noChangeAspect="1"/>
          </p:cNvPicPr>
          <p:nvPr/>
        </p:nvPicPr>
        <p:blipFill rotWithShape="1">
          <a:blip r:embed="rId3"/>
          <a:srcRect t="3505" r="-3" b="-3"/>
          <a:stretch/>
        </p:blipFill>
        <p:spPr>
          <a:xfrm>
            <a:off x="286604" y="1241945"/>
            <a:ext cx="4844522" cy="5308979"/>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3" name="Content Placeholder 2">
            <a:extLst>
              <a:ext uri="{FF2B5EF4-FFF2-40B4-BE49-F238E27FC236}">
                <a16:creationId xmlns:a16="http://schemas.microsoft.com/office/drawing/2014/main" id="{06C8AD84-22B4-6EE4-CA43-F39F9ECC097F}"/>
              </a:ext>
            </a:extLst>
          </p:cNvPr>
          <p:cNvSpPr>
            <a:spLocks noGrp="1"/>
          </p:cNvSpPr>
          <p:nvPr>
            <p:ph idx="1"/>
          </p:nvPr>
        </p:nvSpPr>
        <p:spPr>
          <a:xfrm>
            <a:off x="5295331" y="998744"/>
            <a:ext cx="6610065" cy="5677466"/>
          </a:xfrm>
        </p:spPr>
        <p:txBody>
          <a:bodyPr anchor="t">
            <a:normAutofit lnSpcReduction="10000"/>
          </a:bodyPr>
          <a:lstStyle/>
          <a:p>
            <a:r>
              <a:rPr lang="en-US" sz="2800" dirty="0"/>
              <a:t>Julius – member of the Imperial Regiment; Roman guards; Luke; Aristarchus; and Paul board a ship going towards Rome.</a:t>
            </a:r>
          </a:p>
          <a:p>
            <a:r>
              <a:rPr lang="en-US" sz="2800" dirty="0"/>
              <a:t>Landed in Sidon. Julius allows Paul to meet with believers/friends and meet his needs.</a:t>
            </a:r>
          </a:p>
          <a:p>
            <a:r>
              <a:rPr lang="en-US" sz="2800" dirty="0"/>
              <a:t>Passing Cyprus – winds start; struggling with the winds, they stopped in Myra and changed ship</a:t>
            </a:r>
          </a:p>
          <a:p>
            <a:r>
              <a:rPr lang="en-US" sz="2800" dirty="0"/>
              <a:t>Landed at Cnidus, pushed on to Fair Haven. Lost a lot of time fighting the wind Paul suggests to winter there…</a:t>
            </a:r>
          </a:p>
          <a:p>
            <a:endParaRPr lang="en-US" dirty="0"/>
          </a:p>
        </p:txBody>
      </p:sp>
    </p:spTree>
    <p:extLst>
      <p:ext uri="{BB962C8B-B14F-4D97-AF65-F5344CB8AC3E}">
        <p14:creationId xmlns:p14="http://schemas.microsoft.com/office/powerpoint/2010/main" val="4252622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59FACE42-44B0-4185-8ED4-9043A78C860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nvGrpSpPr>
          <p:cNvPr id="14" name="Group 13">
            <a:extLst>
              <a:ext uri="{FF2B5EF4-FFF2-40B4-BE49-F238E27FC236}">
                <a16:creationId xmlns:a16="http://schemas.microsoft.com/office/drawing/2014/main" id="{A838DBA2-246D-4087-AE0A-6EA2B4B65A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5" name="Group 14">
              <a:extLst>
                <a:ext uri="{FF2B5EF4-FFF2-40B4-BE49-F238E27FC236}">
                  <a16:creationId xmlns:a16="http://schemas.microsoft.com/office/drawing/2014/main" id="{B4406F95-9579-494D-BE1E-A012A7F4CB3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7" name="Rectangle 5">
                <a:extLst>
                  <a:ext uri="{FF2B5EF4-FFF2-40B4-BE49-F238E27FC236}">
                    <a16:creationId xmlns:a16="http://schemas.microsoft.com/office/drawing/2014/main" id="{4C8D671A-5C73-44CA-B6D0-7F3BC195BA67}"/>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28" name="Freeform 6">
                <a:extLst>
                  <a:ext uri="{FF2B5EF4-FFF2-40B4-BE49-F238E27FC236}">
                    <a16:creationId xmlns:a16="http://schemas.microsoft.com/office/drawing/2014/main" id="{F0DB3AC8-B5AD-4004-B0B9-74B58BECA0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9" name="Freeform 7">
                <a:extLst>
                  <a:ext uri="{FF2B5EF4-FFF2-40B4-BE49-F238E27FC236}">
                    <a16:creationId xmlns:a16="http://schemas.microsoft.com/office/drawing/2014/main" id="{F3B2C8F3-E236-45B2-B2E1-8460F8FD6D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0" name="Freeform 8">
                <a:extLst>
                  <a:ext uri="{FF2B5EF4-FFF2-40B4-BE49-F238E27FC236}">
                    <a16:creationId xmlns:a16="http://schemas.microsoft.com/office/drawing/2014/main" id="{761EE3AC-0BC2-4A29-AD58-5CB0EEFF96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1" name="Freeform 9">
                <a:extLst>
                  <a:ext uri="{FF2B5EF4-FFF2-40B4-BE49-F238E27FC236}">
                    <a16:creationId xmlns:a16="http://schemas.microsoft.com/office/drawing/2014/main" id="{38DC43BE-83DD-43F3-A21F-9B58B1074F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2" name="Freeform 10">
                <a:extLst>
                  <a:ext uri="{FF2B5EF4-FFF2-40B4-BE49-F238E27FC236}">
                    <a16:creationId xmlns:a16="http://schemas.microsoft.com/office/drawing/2014/main" id="{112583CE-53E8-48F6-9F71-25A32BFD6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3" name="Freeform 11">
                <a:extLst>
                  <a:ext uri="{FF2B5EF4-FFF2-40B4-BE49-F238E27FC236}">
                    <a16:creationId xmlns:a16="http://schemas.microsoft.com/office/drawing/2014/main" id="{229A7966-2C4F-4334-8FB7-08521F984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4" name="Freeform 12">
                <a:extLst>
                  <a:ext uri="{FF2B5EF4-FFF2-40B4-BE49-F238E27FC236}">
                    <a16:creationId xmlns:a16="http://schemas.microsoft.com/office/drawing/2014/main" id="{656FCF6A-DF5B-42AA-83C4-22CD7B9947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5" name="Freeform 13">
                <a:extLst>
                  <a:ext uri="{FF2B5EF4-FFF2-40B4-BE49-F238E27FC236}">
                    <a16:creationId xmlns:a16="http://schemas.microsoft.com/office/drawing/2014/main" id="{E908B3EE-F31D-4E8D-BF3C-71F5B35F02F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6" name="Freeform 14">
                <a:extLst>
                  <a:ext uri="{FF2B5EF4-FFF2-40B4-BE49-F238E27FC236}">
                    <a16:creationId xmlns:a16="http://schemas.microsoft.com/office/drawing/2014/main" id="{DA9F96D7-B42C-4F80-8F26-72388FE0C2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7" name="Freeform 15">
                <a:extLst>
                  <a:ext uri="{FF2B5EF4-FFF2-40B4-BE49-F238E27FC236}">
                    <a16:creationId xmlns:a16="http://schemas.microsoft.com/office/drawing/2014/main" id="{5C9D5861-5A45-408A-A25E-61ED661AD7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38" name="Line 16">
                <a:extLst>
                  <a:ext uri="{FF2B5EF4-FFF2-40B4-BE49-F238E27FC236}">
                    <a16:creationId xmlns:a16="http://schemas.microsoft.com/office/drawing/2014/main" id="{DEEF5DD7-13B2-4CBB-A1AE-193A618B0F0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39" name="Freeform 17">
                <a:extLst>
                  <a:ext uri="{FF2B5EF4-FFF2-40B4-BE49-F238E27FC236}">
                    <a16:creationId xmlns:a16="http://schemas.microsoft.com/office/drawing/2014/main" id="{3D896DDA-5AD2-4360-9E65-A792131051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0" name="Freeform 18">
                <a:extLst>
                  <a:ext uri="{FF2B5EF4-FFF2-40B4-BE49-F238E27FC236}">
                    <a16:creationId xmlns:a16="http://schemas.microsoft.com/office/drawing/2014/main" id="{C088F3B1-D893-4078-8EAE-6A3776F67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1" name="Freeform 19">
                <a:extLst>
                  <a:ext uri="{FF2B5EF4-FFF2-40B4-BE49-F238E27FC236}">
                    <a16:creationId xmlns:a16="http://schemas.microsoft.com/office/drawing/2014/main" id="{23CCB367-42E1-4DEF-BABD-7457EB9F2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2" name="Freeform 20">
                <a:extLst>
                  <a:ext uri="{FF2B5EF4-FFF2-40B4-BE49-F238E27FC236}">
                    <a16:creationId xmlns:a16="http://schemas.microsoft.com/office/drawing/2014/main" id="{BAFD46CE-CD21-4C8E-8ACE-B1A0B74A90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3" name="Rectangle 21">
                <a:extLst>
                  <a:ext uri="{FF2B5EF4-FFF2-40B4-BE49-F238E27FC236}">
                    <a16:creationId xmlns:a16="http://schemas.microsoft.com/office/drawing/2014/main" id="{23980A26-1FFF-4434-A77C-C5A1C96A54B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sp>
            <p:nvSpPr>
              <p:cNvPr id="44" name="Freeform 22">
                <a:extLst>
                  <a:ext uri="{FF2B5EF4-FFF2-40B4-BE49-F238E27FC236}">
                    <a16:creationId xmlns:a16="http://schemas.microsoft.com/office/drawing/2014/main" id="{AE64C1E5-E917-4222-8080-3EF831FB46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5" name="Freeform 23">
                <a:extLst>
                  <a:ext uri="{FF2B5EF4-FFF2-40B4-BE49-F238E27FC236}">
                    <a16:creationId xmlns:a16="http://schemas.microsoft.com/office/drawing/2014/main" id="{D4D42DE6-99E5-4D28-834E-6601A7DD93A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6" name="Freeform 24">
                <a:extLst>
                  <a:ext uri="{FF2B5EF4-FFF2-40B4-BE49-F238E27FC236}">
                    <a16:creationId xmlns:a16="http://schemas.microsoft.com/office/drawing/2014/main" id="{194304B3-4C44-49E0-A677-19E2DA8CC9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7" name="Freeform 25">
                <a:extLst>
                  <a:ext uri="{FF2B5EF4-FFF2-40B4-BE49-F238E27FC236}">
                    <a16:creationId xmlns:a16="http://schemas.microsoft.com/office/drawing/2014/main" id="{C726387F-F77D-4FB6-A177-1DC6115E8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8" name="Freeform 26">
                <a:extLst>
                  <a:ext uri="{FF2B5EF4-FFF2-40B4-BE49-F238E27FC236}">
                    <a16:creationId xmlns:a16="http://schemas.microsoft.com/office/drawing/2014/main" id="{2F09766D-0653-4646-BA37-8FC23294B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49" name="Freeform 27">
                <a:extLst>
                  <a:ext uri="{FF2B5EF4-FFF2-40B4-BE49-F238E27FC236}">
                    <a16:creationId xmlns:a16="http://schemas.microsoft.com/office/drawing/2014/main" id="{F50D9867-C9E0-462B-894F-B2F97E26AC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0" name="Freeform 28">
                <a:extLst>
                  <a:ext uri="{FF2B5EF4-FFF2-40B4-BE49-F238E27FC236}">
                    <a16:creationId xmlns:a16="http://schemas.microsoft.com/office/drawing/2014/main" id="{44179987-9B3B-4BC1-9BDA-EC9F30A3794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1" name="Freeform 29">
                <a:extLst>
                  <a:ext uri="{FF2B5EF4-FFF2-40B4-BE49-F238E27FC236}">
                    <a16:creationId xmlns:a16="http://schemas.microsoft.com/office/drawing/2014/main" id="{EF0E5480-8C2D-4FFE-9357-938DF0642B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2" name="Freeform 30">
                <a:extLst>
                  <a:ext uri="{FF2B5EF4-FFF2-40B4-BE49-F238E27FC236}">
                    <a16:creationId xmlns:a16="http://schemas.microsoft.com/office/drawing/2014/main" id="{FDAC2F76-95E6-4EE4-8A26-47CDAE5C6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53" name="Freeform 31">
                <a:extLst>
                  <a:ext uri="{FF2B5EF4-FFF2-40B4-BE49-F238E27FC236}">
                    <a16:creationId xmlns:a16="http://schemas.microsoft.com/office/drawing/2014/main" id="{249EB4AA-5D5B-4A3A-9F2D-6E4EDF2046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grpSp>
        <p:grpSp>
          <p:nvGrpSpPr>
            <p:cNvPr id="16" name="Group 15">
              <a:extLst>
                <a:ext uri="{FF2B5EF4-FFF2-40B4-BE49-F238E27FC236}">
                  <a16:creationId xmlns:a16="http://schemas.microsoft.com/office/drawing/2014/main" id="{375D3DC5-0B19-4EA9-A350-6218AC28CD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7" name="Freeform 32">
                <a:extLst>
                  <a:ext uri="{FF2B5EF4-FFF2-40B4-BE49-F238E27FC236}">
                    <a16:creationId xmlns:a16="http://schemas.microsoft.com/office/drawing/2014/main" id="{86B5A458-9418-4EDA-9B6F-E4754ABA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8" name="Freeform 33">
                <a:extLst>
                  <a:ext uri="{FF2B5EF4-FFF2-40B4-BE49-F238E27FC236}">
                    <a16:creationId xmlns:a16="http://schemas.microsoft.com/office/drawing/2014/main" id="{6307D20D-BE6F-4BFD-8A35-230A01AD726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19" name="Freeform 34">
                <a:extLst>
                  <a:ext uri="{FF2B5EF4-FFF2-40B4-BE49-F238E27FC236}">
                    <a16:creationId xmlns:a16="http://schemas.microsoft.com/office/drawing/2014/main" id="{37A04039-8217-4B7F-8F43-4039DF087D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0" name="Freeform 35">
                <a:extLst>
                  <a:ext uri="{FF2B5EF4-FFF2-40B4-BE49-F238E27FC236}">
                    <a16:creationId xmlns:a16="http://schemas.microsoft.com/office/drawing/2014/main" id="{CA6CE641-5DEB-4A06-B9C3-B726A334C2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1" name="Freeform 36">
                <a:extLst>
                  <a:ext uri="{FF2B5EF4-FFF2-40B4-BE49-F238E27FC236}">
                    <a16:creationId xmlns:a16="http://schemas.microsoft.com/office/drawing/2014/main" id="{D08C7C1C-DF39-4479-94BD-47E71DE4221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2" name="Freeform 37">
                <a:extLst>
                  <a:ext uri="{FF2B5EF4-FFF2-40B4-BE49-F238E27FC236}">
                    <a16:creationId xmlns:a16="http://schemas.microsoft.com/office/drawing/2014/main" id="{27C5EAA7-E449-48C0-9B14-E677E6ECF8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3" name="Freeform 38">
                <a:extLst>
                  <a:ext uri="{FF2B5EF4-FFF2-40B4-BE49-F238E27FC236}">
                    <a16:creationId xmlns:a16="http://schemas.microsoft.com/office/drawing/2014/main" id="{AA6A8A39-39D4-41FE-9974-CB46106A73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4" name="Freeform 39">
                <a:extLst>
                  <a:ext uri="{FF2B5EF4-FFF2-40B4-BE49-F238E27FC236}">
                    <a16:creationId xmlns:a16="http://schemas.microsoft.com/office/drawing/2014/main" id="{433C6D82-AE91-4A0C-97C6-34399C908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5" name="Freeform 40">
                <a:extLst>
                  <a:ext uri="{FF2B5EF4-FFF2-40B4-BE49-F238E27FC236}">
                    <a16:creationId xmlns:a16="http://schemas.microsoft.com/office/drawing/2014/main" id="{D4C06E36-D233-423A-BC95-5B4D5BE35C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txBody>
              <a:bodyPr/>
              <a:lstStyle/>
              <a:p>
                <a:endParaRPr lang="en-US"/>
              </a:p>
            </p:txBody>
          </p:sp>
          <p:sp>
            <p:nvSpPr>
              <p:cNvPr id="26" name="Rectangle 41">
                <a:extLst>
                  <a:ext uri="{FF2B5EF4-FFF2-40B4-BE49-F238E27FC236}">
                    <a16:creationId xmlns:a16="http://schemas.microsoft.com/office/drawing/2014/main" id="{E1B0EEC1-CF7A-4761-B477-941DB41A83D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txBody>
              <a:bodyPr/>
              <a:lstStyle/>
              <a:p>
                <a:endParaRPr lang="en-US"/>
              </a:p>
            </p:txBody>
          </p:sp>
        </p:grpSp>
      </p:grpSp>
      <p:sp>
        <p:nvSpPr>
          <p:cNvPr id="5" name="Content Placeholder 4">
            <a:extLst>
              <a:ext uri="{FF2B5EF4-FFF2-40B4-BE49-F238E27FC236}">
                <a16:creationId xmlns:a16="http://schemas.microsoft.com/office/drawing/2014/main" id="{19C8DE01-D112-0772-9184-93D1BD1D33B5}"/>
              </a:ext>
            </a:extLst>
          </p:cNvPr>
          <p:cNvSpPr>
            <a:spLocks noGrp="1"/>
          </p:cNvSpPr>
          <p:nvPr>
            <p:ph sz="half" idx="1"/>
          </p:nvPr>
        </p:nvSpPr>
        <p:spPr>
          <a:xfrm>
            <a:off x="357187" y="327546"/>
            <a:ext cx="6485999" cy="6278042"/>
          </a:xfrm>
        </p:spPr>
        <p:txBody>
          <a:bodyPr vert="horz" lIns="91440" tIns="45720" rIns="91440" bIns="45720" rtlCol="0" anchor="t">
            <a:normAutofit/>
          </a:bodyPr>
          <a:lstStyle/>
          <a:p>
            <a:r>
              <a:rPr lang="en-US" sz="2800" dirty="0"/>
              <a:t>V 13 The ship’s pilot pushes to continue – the winds seem to calm down</a:t>
            </a:r>
          </a:p>
          <a:p>
            <a:r>
              <a:rPr lang="en-US" sz="2800" dirty="0"/>
              <a:t>Then suddenly a northeastern hurricane like winds caught the ship and tossed it violently, driven by the storm - no control</a:t>
            </a:r>
          </a:p>
          <a:p>
            <a:r>
              <a:rPr lang="en-US" sz="2800" dirty="0"/>
              <a:t>Anchors lowered, winds continue to batter the ship, they threw cargo overboard</a:t>
            </a:r>
          </a:p>
          <a:p>
            <a:r>
              <a:rPr lang="en-US" sz="2800" dirty="0"/>
              <a:t>3</a:t>
            </a:r>
            <a:r>
              <a:rPr lang="en-US" sz="2800" baseline="30000" dirty="0"/>
              <a:t>rd</a:t>
            </a:r>
            <a:r>
              <a:rPr lang="en-US" sz="2800" dirty="0"/>
              <a:t> day of storm the ship’s tackle tossed</a:t>
            </a:r>
          </a:p>
          <a:p>
            <a:r>
              <a:rPr lang="en-US" sz="2800" dirty="0"/>
              <a:t>V20 After many days, they could not see the sun nor the stars, no time to eat, they started to give up hope…</a:t>
            </a:r>
          </a:p>
        </p:txBody>
      </p:sp>
      <p:pic>
        <p:nvPicPr>
          <p:cNvPr id="7" name="Content Placeholder 3" descr="A map of the middle ages&#10;&#10;Description automatically generated">
            <a:extLst>
              <a:ext uri="{FF2B5EF4-FFF2-40B4-BE49-F238E27FC236}">
                <a16:creationId xmlns:a16="http://schemas.microsoft.com/office/drawing/2014/main" id="{556B0DA1-E22D-DE12-F1EB-C236FB494BA6}"/>
              </a:ext>
            </a:extLst>
          </p:cNvPr>
          <p:cNvPicPr>
            <a:picLocks noGrp="1" noChangeAspect="1"/>
          </p:cNvPicPr>
          <p:nvPr>
            <p:ph sz="half" idx="2"/>
          </p:nvPr>
        </p:nvPicPr>
        <p:blipFill rotWithShape="1">
          <a:blip r:embed="rId4"/>
          <a:srcRect t="3358" r="3" b="3"/>
          <a:stretch/>
        </p:blipFill>
        <p:spPr>
          <a:xfrm>
            <a:off x="7117825" y="327546"/>
            <a:ext cx="4940825" cy="627804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2948316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7" name="Content Placeholder 6" descr="A person in a green robe with a chain around his neck&#10;&#10;Description automatically generated">
            <a:extLst>
              <a:ext uri="{FF2B5EF4-FFF2-40B4-BE49-F238E27FC236}">
                <a16:creationId xmlns:a16="http://schemas.microsoft.com/office/drawing/2014/main" id="{0ED79E82-5E2A-A8D2-AD7E-D596E707F230}"/>
              </a:ext>
            </a:extLst>
          </p:cNvPr>
          <p:cNvPicPr>
            <a:picLocks noChangeAspect="1"/>
          </p:cNvPicPr>
          <p:nvPr/>
        </p:nvPicPr>
        <p:blipFill>
          <a:blip r:embed="rId3"/>
          <a:stretch>
            <a:fillRect/>
          </a:stretch>
        </p:blipFill>
        <p:spPr>
          <a:xfrm rot="21301147" flipH="1">
            <a:off x="322874" y="1249144"/>
            <a:ext cx="4689234" cy="4941955"/>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46" name="Content Placeholder 45">
            <a:extLst>
              <a:ext uri="{FF2B5EF4-FFF2-40B4-BE49-F238E27FC236}">
                <a16:creationId xmlns:a16="http://schemas.microsoft.com/office/drawing/2014/main" id="{6C334245-5F5F-EAB0-3B79-227ADA7CB27E}"/>
              </a:ext>
            </a:extLst>
          </p:cNvPr>
          <p:cNvSpPr>
            <a:spLocks noGrp="1"/>
          </p:cNvSpPr>
          <p:nvPr>
            <p:ph idx="1"/>
          </p:nvPr>
        </p:nvSpPr>
        <p:spPr>
          <a:xfrm>
            <a:off x="5322627" y="245660"/>
            <a:ext cx="6591869" cy="6496334"/>
          </a:xfrm>
        </p:spPr>
        <p:txBody>
          <a:bodyPr>
            <a:normAutofit/>
          </a:bodyPr>
          <a:lstStyle/>
          <a:p>
            <a:r>
              <a:rPr lang="en-US" sz="2800" dirty="0"/>
              <a:t>Then Paul said, “I told you to winter in Fair Haven…But I urge you to keep your courage – not one of you will be lost, only the ship. An angel of the Lord – of </a:t>
            </a:r>
            <a:r>
              <a:rPr lang="en-US" sz="2800" b="1" dirty="0"/>
              <a:t>whose</a:t>
            </a:r>
            <a:r>
              <a:rPr lang="en-US" sz="2800" dirty="0"/>
              <a:t> I am and </a:t>
            </a:r>
            <a:r>
              <a:rPr lang="en-US" sz="2800" b="1" dirty="0"/>
              <a:t>whom I serve </a:t>
            </a:r>
            <a:r>
              <a:rPr lang="en-US" sz="2800" dirty="0"/>
              <a:t>stood beside me and said, ’Do not be afraid, Paul, you must stand trial before Caesar, and God has graciously given you the lives of all who sail with you.’ So keep your courage, for I have faith in God that it will happen as he told me…we must run aground on some island.”</a:t>
            </a:r>
          </a:p>
        </p:txBody>
      </p:sp>
    </p:spTree>
    <p:extLst>
      <p:ext uri="{BB962C8B-B14F-4D97-AF65-F5344CB8AC3E}">
        <p14:creationId xmlns:p14="http://schemas.microsoft.com/office/powerpoint/2010/main" val="600503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35AE24-4211-FFD5-CAB4-6A0E924E0328}"/>
              </a:ext>
            </a:extLst>
          </p:cNvPr>
          <p:cNvSpPr>
            <a:spLocks noGrp="1"/>
          </p:cNvSpPr>
          <p:nvPr>
            <p:ph idx="1"/>
          </p:nvPr>
        </p:nvSpPr>
        <p:spPr>
          <a:xfrm>
            <a:off x="536812" y="668740"/>
            <a:ext cx="11655188" cy="6332562"/>
          </a:xfrm>
        </p:spPr>
        <p:txBody>
          <a:bodyPr>
            <a:normAutofit fontScale="70000" lnSpcReduction="20000"/>
          </a:bodyPr>
          <a:lstStyle/>
          <a:p>
            <a:r>
              <a:rPr lang="en-US" sz="4400" dirty="0"/>
              <a:t>V27 On the 14</a:t>
            </a:r>
            <a:r>
              <a:rPr lang="en-US" sz="4400" baseline="30000" dirty="0"/>
              <a:t>th</a:t>
            </a:r>
            <a:r>
              <a:rPr lang="en-US" sz="4400" dirty="0"/>
              <a:t> day of the storm, they dropped 4 anchors and prayed to see daylight. A few sailors tried to escape, Paul warned Julius and the lifeboats were cut loose and drifted away…</a:t>
            </a:r>
          </a:p>
          <a:p>
            <a:r>
              <a:rPr lang="en-US" sz="4400" dirty="0"/>
              <a:t>Paul encouraged them to eat, none will be lost, then he broke bread and began to eat…they were encouraged and ate</a:t>
            </a:r>
          </a:p>
          <a:p>
            <a:r>
              <a:rPr lang="en-US" sz="4400" dirty="0"/>
              <a:t>276 onboard</a:t>
            </a:r>
          </a:p>
          <a:p>
            <a:r>
              <a:rPr lang="en-US" sz="4400" dirty="0"/>
              <a:t>At last daylight was seen, they saw a sandy bay, untied the ropes, set the rudders free, hoisted the main sail guiding the ship to the bay</a:t>
            </a:r>
          </a:p>
          <a:p>
            <a:r>
              <a:rPr lang="en-US" sz="4400" dirty="0"/>
              <a:t>But the ship hit a sandbar and became grounded and started to break apart</a:t>
            </a:r>
          </a:p>
          <a:p>
            <a:endParaRPr lang="en-US" sz="2800" dirty="0"/>
          </a:p>
          <a:p>
            <a:pPr marL="0" indent="0">
              <a:buNone/>
            </a:pPr>
            <a:r>
              <a:rPr lang="en-US" sz="2800" dirty="0"/>
              <a:t> </a:t>
            </a:r>
          </a:p>
          <a:p>
            <a:endParaRPr lang="en-US" sz="2800" dirty="0"/>
          </a:p>
        </p:txBody>
      </p:sp>
    </p:spTree>
    <p:extLst>
      <p:ext uri="{BB962C8B-B14F-4D97-AF65-F5344CB8AC3E}">
        <p14:creationId xmlns:p14="http://schemas.microsoft.com/office/powerpoint/2010/main" val="307513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4" name="Picture 3" descr="A group of men in a boat&#10;&#10;Description automatically generated">
            <a:extLst>
              <a:ext uri="{FF2B5EF4-FFF2-40B4-BE49-F238E27FC236}">
                <a16:creationId xmlns:a16="http://schemas.microsoft.com/office/drawing/2014/main" id="{AE110135-D86E-C2E5-DC12-44BEADE11D8D}"/>
              </a:ext>
            </a:extLst>
          </p:cNvPr>
          <p:cNvPicPr>
            <a:picLocks noChangeAspect="1"/>
          </p:cNvPicPr>
          <p:nvPr/>
        </p:nvPicPr>
        <p:blipFill rotWithShape="1">
          <a:blip r:embed="rId3"/>
          <a:srcRect t="27421" r="-3" b="8486"/>
          <a:stretch/>
        </p:blipFill>
        <p:spPr>
          <a:xfrm>
            <a:off x="286602" y="163773"/>
            <a:ext cx="4747976" cy="3043451"/>
          </a:xfrm>
          <a:custGeom>
            <a:avLst/>
            <a:gdLst/>
            <a:ahLst/>
            <a:cxnLst/>
            <a:rect l="l" t="t" r="r" b="b"/>
            <a:pathLst>
              <a:path w="3525628" h="1692529">
                <a:moveTo>
                  <a:pt x="197717" y="0"/>
                </a:moveTo>
                <a:lnTo>
                  <a:pt x="3525628" y="0"/>
                </a:lnTo>
                <a:lnTo>
                  <a:pt x="3525628" y="1692529"/>
                </a:lnTo>
                <a:lnTo>
                  <a:pt x="0" y="1692529"/>
                </a:lnTo>
                <a:lnTo>
                  <a:pt x="0" y="197717"/>
                </a:lnTo>
                <a:cubicBezTo>
                  <a:pt x="0" y="88521"/>
                  <a:pt x="88521" y="0"/>
                  <a:pt x="197717" y="0"/>
                </a:cubicBezTo>
                <a:close/>
              </a:path>
            </a:pathLst>
          </a:cu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pic>
        <p:nvPicPr>
          <p:cNvPr id="5" name="Picture 4" descr="A group of people on a boat&#10;&#10;Description automatically generated">
            <a:extLst>
              <a:ext uri="{FF2B5EF4-FFF2-40B4-BE49-F238E27FC236}">
                <a16:creationId xmlns:a16="http://schemas.microsoft.com/office/drawing/2014/main" id="{1187345F-3788-F511-D6EE-A9AC668C23DE}"/>
              </a:ext>
            </a:extLst>
          </p:cNvPr>
          <p:cNvPicPr>
            <a:picLocks noChangeAspect="1"/>
          </p:cNvPicPr>
          <p:nvPr/>
        </p:nvPicPr>
        <p:blipFill rotWithShape="1">
          <a:blip r:embed="rId4"/>
          <a:srcRect t="4247" r="1" b="1"/>
          <a:stretch/>
        </p:blipFill>
        <p:spPr>
          <a:xfrm>
            <a:off x="286602" y="3289110"/>
            <a:ext cx="4747976" cy="3418765"/>
          </a:xfrm>
          <a:custGeom>
            <a:avLst/>
            <a:gdLst/>
            <a:ahLst/>
            <a:cxnLst/>
            <a:rect l="l" t="t" r="r" b="b"/>
            <a:pathLst>
              <a:path w="3525628" h="1687949">
                <a:moveTo>
                  <a:pt x="0" y="0"/>
                </a:moveTo>
                <a:lnTo>
                  <a:pt x="3525628" y="0"/>
                </a:lnTo>
                <a:lnTo>
                  <a:pt x="3525628" y="1490232"/>
                </a:lnTo>
                <a:cubicBezTo>
                  <a:pt x="3525628" y="1599428"/>
                  <a:pt x="3437107" y="1687949"/>
                  <a:pt x="3327911" y="1687949"/>
                </a:cubicBezTo>
                <a:lnTo>
                  <a:pt x="0" y="1687949"/>
                </a:lnTo>
                <a:close/>
              </a:path>
            </a:pathLst>
          </a:cu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
        <p:nvSpPr>
          <p:cNvPr id="3" name="Content Placeholder 2">
            <a:extLst>
              <a:ext uri="{FF2B5EF4-FFF2-40B4-BE49-F238E27FC236}">
                <a16:creationId xmlns:a16="http://schemas.microsoft.com/office/drawing/2014/main" id="{D9B90A3E-D389-DD09-CF51-09211DB0786C}"/>
              </a:ext>
            </a:extLst>
          </p:cNvPr>
          <p:cNvSpPr>
            <a:spLocks noGrp="1"/>
          </p:cNvSpPr>
          <p:nvPr>
            <p:ph idx="1"/>
          </p:nvPr>
        </p:nvSpPr>
        <p:spPr>
          <a:xfrm>
            <a:off x="5222547" y="498144"/>
            <a:ext cx="6647905" cy="6209731"/>
          </a:xfrm>
        </p:spPr>
        <p:txBody>
          <a:bodyPr>
            <a:normAutofit/>
          </a:bodyPr>
          <a:lstStyle/>
          <a:p>
            <a:r>
              <a:rPr lang="en-US" sz="3200" dirty="0"/>
              <a:t>As custom, the soldiers planned to kill the prisoners, but Julius stopped them because he wanted to protect Paul.</a:t>
            </a:r>
          </a:p>
          <a:p>
            <a:r>
              <a:rPr lang="en-US" sz="3200" dirty="0"/>
              <a:t>Julius ordered, “all who can swim, jump overboard, those who can’t swim, float to shore on the boards broken off the ship…”</a:t>
            </a:r>
          </a:p>
          <a:p>
            <a:r>
              <a:rPr lang="en-US" sz="3200" dirty="0"/>
              <a:t>V44 As promised, all came ashore safely</a:t>
            </a:r>
          </a:p>
        </p:txBody>
      </p:sp>
    </p:spTree>
    <p:extLst>
      <p:ext uri="{BB962C8B-B14F-4D97-AF65-F5344CB8AC3E}">
        <p14:creationId xmlns:p14="http://schemas.microsoft.com/office/powerpoint/2010/main" val="2754011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5" name="Group 14">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7"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28"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2"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7"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39"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2"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3"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44"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5"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6"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7"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8"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9"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0"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1"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2"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3"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grpSp>
          <p:nvGrpSpPr>
            <p:cNvPr id="16" name="Group 15">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7"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5"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6"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grpSp>
      </p:grpSp>
      <p:sp useBgFill="1">
        <p:nvSpPr>
          <p:cNvPr id="55" name="Rectangle 54">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57"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CB454F6C-101A-89FE-D845-1F522B7AE19C}"/>
              </a:ext>
            </a:extLst>
          </p:cNvPr>
          <p:cNvSpPr>
            <a:spLocks noGrp="1"/>
          </p:cNvSpPr>
          <p:nvPr>
            <p:ph type="title"/>
          </p:nvPr>
        </p:nvSpPr>
        <p:spPr>
          <a:xfrm>
            <a:off x="365126" y="171147"/>
            <a:ext cx="11014074" cy="1029856"/>
          </a:xfrm>
        </p:spPr>
        <p:txBody>
          <a:bodyPr vert="horz" lIns="91440" tIns="45720" rIns="91440" bIns="45720" rtlCol="0" anchor="ctr">
            <a:normAutofit/>
          </a:bodyPr>
          <a:lstStyle/>
          <a:p>
            <a:r>
              <a:rPr lang="en-US" sz="3200" dirty="0"/>
              <a:t>Chapter 28 	Just when you think things couldn’t get 						worse!</a:t>
            </a:r>
          </a:p>
        </p:txBody>
      </p:sp>
      <p:sp>
        <p:nvSpPr>
          <p:cNvPr id="6" name="Content Placeholder 5">
            <a:extLst>
              <a:ext uri="{FF2B5EF4-FFF2-40B4-BE49-F238E27FC236}">
                <a16:creationId xmlns:a16="http://schemas.microsoft.com/office/drawing/2014/main" id="{97695622-26C0-B448-45C2-26E9752D818F}"/>
              </a:ext>
            </a:extLst>
          </p:cNvPr>
          <p:cNvSpPr>
            <a:spLocks noGrp="1"/>
          </p:cNvSpPr>
          <p:nvPr>
            <p:ph sz="half" idx="2"/>
          </p:nvPr>
        </p:nvSpPr>
        <p:spPr>
          <a:xfrm>
            <a:off x="439051" y="1125538"/>
            <a:ext cx="5731219" cy="5439510"/>
          </a:xfrm>
        </p:spPr>
        <p:txBody>
          <a:bodyPr vert="horz" lIns="91440" tIns="45720" rIns="91440" bIns="45720" rtlCol="0">
            <a:normAutofit/>
          </a:bodyPr>
          <a:lstStyle/>
          <a:p>
            <a:r>
              <a:rPr lang="en-US" sz="2800" dirty="0"/>
              <a:t>They land on Malta, Paul is helping to collect kindling for the fire…a snake bites him!</a:t>
            </a:r>
          </a:p>
          <a:p>
            <a:r>
              <a:rPr lang="en-US" sz="2800" dirty="0"/>
              <a:t>The islanders thot Paul must really be evil and will drop dead soon!</a:t>
            </a:r>
          </a:p>
          <a:p>
            <a:r>
              <a:rPr lang="en-US" sz="2800" dirty="0"/>
              <a:t>Paul just shook off the snake into the fire…didn’t get sick or die…he must be a god…(note: he shook it off before the poison could reached his heart)</a:t>
            </a:r>
          </a:p>
        </p:txBody>
      </p:sp>
      <p:pic>
        <p:nvPicPr>
          <p:cNvPr id="7" name="Content Placeholder 6">
            <a:extLst>
              <a:ext uri="{FF2B5EF4-FFF2-40B4-BE49-F238E27FC236}">
                <a16:creationId xmlns:a16="http://schemas.microsoft.com/office/drawing/2014/main" id="{E7DCB759-4218-71FD-C7F1-AF48727BE5D5}"/>
              </a:ext>
            </a:extLst>
          </p:cNvPr>
          <p:cNvPicPr>
            <a:picLocks noGrp="1" noChangeAspect="1"/>
          </p:cNvPicPr>
          <p:nvPr>
            <p:ph sz="half" idx="1"/>
          </p:nvPr>
        </p:nvPicPr>
        <p:blipFill rotWithShape="1">
          <a:blip r:embed="rId4"/>
          <a:srcRect l="1" t="5088" r="-4" b="11850"/>
          <a:stretch/>
        </p:blipFill>
        <p:spPr>
          <a:xfrm rot="331117">
            <a:off x="6373003" y="1265239"/>
            <a:ext cx="5376084" cy="5286376"/>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9" name="Group 58">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60"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61"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2"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3"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4"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5"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6"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7"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8"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9"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0"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1"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72"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3"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4"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5"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6"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77"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8"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9"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0"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1"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2"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3"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4"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5"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6"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3212530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nvGrpSpPr>
          <p:cNvPr id="105" name="Group 104">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06" name="Group 105">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18"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19"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0"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1"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2"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3"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4"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5"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6"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7"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8"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29"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130"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1"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2"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3"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4"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35"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6"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7"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8"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39"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40"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41"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42"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43"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44"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grpSp>
          <p:nvGrpSpPr>
            <p:cNvPr id="107" name="Group 106">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08"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09"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0"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1"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2"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3"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4"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5"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6"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17"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grpSp>
      </p:grpSp>
      <p:sp>
        <p:nvSpPr>
          <p:cNvPr id="146" name="Rectangle 145">
            <a:extLst>
              <a:ext uri="{FF2B5EF4-FFF2-40B4-BE49-F238E27FC236}">
                <a16:creationId xmlns:a16="http://schemas.microsoft.com/office/drawing/2014/main" id="{3CBA50DB-DBC7-4B6E-B3C1-8FF1EA519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1DED8FB6-AF8D-4D98-913D-E6486FEC10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1902285" cy="6858001"/>
            <a:chOff x="0" y="0"/>
            <a:chExt cx="11902285" cy="6858001"/>
          </a:xfrm>
        </p:grpSpPr>
        <p:grpSp>
          <p:nvGrpSpPr>
            <p:cNvPr id="149" name="Group 148">
              <a:extLst>
                <a:ext uri="{FF2B5EF4-FFF2-40B4-BE49-F238E27FC236}">
                  <a16:creationId xmlns:a16="http://schemas.microsoft.com/office/drawing/2014/main" id="{0A805ED2-113B-4584-8827-567B5792F1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61" name="Rectangle 5">
                <a:extLst>
                  <a:ext uri="{FF2B5EF4-FFF2-40B4-BE49-F238E27FC236}">
                    <a16:creationId xmlns:a16="http://schemas.microsoft.com/office/drawing/2014/main" id="{C6CF21D8-CC72-4F35-A29E-3AF9E6DA130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62" name="Freeform 6">
                <a:extLst>
                  <a:ext uri="{FF2B5EF4-FFF2-40B4-BE49-F238E27FC236}">
                    <a16:creationId xmlns:a16="http://schemas.microsoft.com/office/drawing/2014/main" id="{8E60A7C3-087D-47B4-AB5A-C8B1042FD2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3" name="Freeform 7">
                <a:extLst>
                  <a:ext uri="{FF2B5EF4-FFF2-40B4-BE49-F238E27FC236}">
                    <a16:creationId xmlns:a16="http://schemas.microsoft.com/office/drawing/2014/main" id="{1885EECE-F6D9-4128-BC90-01583BF269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4" name="Freeform 8">
                <a:extLst>
                  <a:ext uri="{FF2B5EF4-FFF2-40B4-BE49-F238E27FC236}">
                    <a16:creationId xmlns:a16="http://schemas.microsoft.com/office/drawing/2014/main" id="{F44AA128-AA96-4FF2-A1C3-F9D2E7FD3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5" name="Freeform 9">
                <a:extLst>
                  <a:ext uri="{FF2B5EF4-FFF2-40B4-BE49-F238E27FC236}">
                    <a16:creationId xmlns:a16="http://schemas.microsoft.com/office/drawing/2014/main" id="{7E52DC12-230B-4892-B284-F2FE9DE16A7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6" name="Freeform 10">
                <a:extLst>
                  <a:ext uri="{FF2B5EF4-FFF2-40B4-BE49-F238E27FC236}">
                    <a16:creationId xmlns:a16="http://schemas.microsoft.com/office/drawing/2014/main" id="{A68FBF9E-B81A-41D0-8A03-6CFC30811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7" name="Freeform 11">
                <a:extLst>
                  <a:ext uri="{FF2B5EF4-FFF2-40B4-BE49-F238E27FC236}">
                    <a16:creationId xmlns:a16="http://schemas.microsoft.com/office/drawing/2014/main" id="{B0047F84-8480-494F-9241-39FF17CFF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8" name="Freeform 12">
                <a:extLst>
                  <a:ext uri="{FF2B5EF4-FFF2-40B4-BE49-F238E27FC236}">
                    <a16:creationId xmlns:a16="http://schemas.microsoft.com/office/drawing/2014/main" id="{8CAF76D8-4B95-4A8E-9EE5-8CCC0A7AD2C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9" name="Freeform 13">
                <a:extLst>
                  <a:ext uri="{FF2B5EF4-FFF2-40B4-BE49-F238E27FC236}">
                    <a16:creationId xmlns:a16="http://schemas.microsoft.com/office/drawing/2014/main" id="{792F82F3-05A8-4A55-8C5B-81F6678B59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0" name="Freeform 14">
                <a:extLst>
                  <a:ext uri="{FF2B5EF4-FFF2-40B4-BE49-F238E27FC236}">
                    <a16:creationId xmlns:a16="http://schemas.microsoft.com/office/drawing/2014/main" id="{B8472536-021A-4E59-BD59-DDC090A18A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1" name="Freeform 15">
                <a:extLst>
                  <a:ext uri="{FF2B5EF4-FFF2-40B4-BE49-F238E27FC236}">
                    <a16:creationId xmlns:a16="http://schemas.microsoft.com/office/drawing/2014/main" id="{AEBEF646-3C12-469F-B194-A161A7A95D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2" name="Line 16">
                <a:extLst>
                  <a:ext uri="{FF2B5EF4-FFF2-40B4-BE49-F238E27FC236}">
                    <a16:creationId xmlns:a16="http://schemas.microsoft.com/office/drawing/2014/main" id="{D4501159-D7AC-4307-9DFC-C8F3A94341D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173" name="Freeform 17">
                <a:extLst>
                  <a:ext uri="{FF2B5EF4-FFF2-40B4-BE49-F238E27FC236}">
                    <a16:creationId xmlns:a16="http://schemas.microsoft.com/office/drawing/2014/main" id="{B5244C41-454C-47D8-A6A9-C17EC2A36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4" name="Freeform 18">
                <a:extLst>
                  <a:ext uri="{FF2B5EF4-FFF2-40B4-BE49-F238E27FC236}">
                    <a16:creationId xmlns:a16="http://schemas.microsoft.com/office/drawing/2014/main" id="{8FA883B8-99FB-4540-B573-F0674BFB1C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5" name="Freeform 19">
                <a:extLst>
                  <a:ext uri="{FF2B5EF4-FFF2-40B4-BE49-F238E27FC236}">
                    <a16:creationId xmlns:a16="http://schemas.microsoft.com/office/drawing/2014/main" id="{F1178B7C-5A00-4E5B-9010-B1477621E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6" name="Freeform 20">
                <a:extLst>
                  <a:ext uri="{FF2B5EF4-FFF2-40B4-BE49-F238E27FC236}">
                    <a16:creationId xmlns:a16="http://schemas.microsoft.com/office/drawing/2014/main" id="{E359D5D8-EE2E-4714-A40A-C3A6D91F98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7" name="Rectangle 21">
                <a:extLst>
                  <a:ext uri="{FF2B5EF4-FFF2-40B4-BE49-F238E27FC236}">
                    <a16:creationId xmlns:a16="http://schemas.microsoft.com/office/drawing/2014/main" id="{8A89C2E5-F892-4666-85FB-995578FBC73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178" name="Freeform 22">
                <a:extLst>
                  <a:ext uri="{FF2B5EF4-FFF2-40B4-BE49-F238E27FC236}">
                    <a16:creationId xmlns:a16="http://schemas.microsoft.com/office/drawing/2014/main" id="{6DC6174B-0EC3-4A81-A0D1-D10DBB869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9" name="Freeform 23">
                <a:extLst>
                  <a:ext uri="{FF2B5EF4-FFF2-40B4-BE49-F238E27FC236}">
                    <a16:creationId xmlns:a16="http://schemas.microsoft.com/office/drawing/2014/main" id="{2CB96070-0553-4F79-984C-8DABB1CD5D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0" name="Freeform 24">
                <a:extLst>
                  <a:ext uri="{FF2B5EF4-FFF2-40B4-BE49-F238E27FC236}">
                    <a16:creationId xmlns:a16="http://schemas.microsoft.com/office/drawing/2014/main" id="{BA23B6E2-3718-4009-B80E-9279154B19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1" name="Freeform 25">
                <a:extLst>
                  <a:ext uri="{FF2B5EF4-FFF2-40B4-BE49-F238E27FC236}">
                    <a16:creationId xmlns:a16="http://schemas.microsoft.com/office/drawing/2014/main" id="{CAFB32D5-E528-419B-80EE-1475633970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2" name="Freeform 26">
                <a:extLst>
                  <a:ext uri="{FF2B5EF4-FFF2-40B4-BE49-F238E27FC236}">
                    <a16:creationId xmlns:a16="http://schemas.microsoft.com/office/drawing/2014/main" id="{A68ADD35-4FEA-404D-B2F3-23556E6E8F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3" name="Freeform 27">
                <a:extLst>
                  <a:ext uri="{FF2B5EF4-FFF2-40B4-BE49-F238E27FC236}">
                    <a16:creationId xmlns:a16="http://schemas.microsoft.com/office/drawing/2014/main" id="{89CF17CA-49E3-4B4A-836A-4FD55C67B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4" name="Freeform 28">
                <a:extLst>
                  <a:ext uri="{FF2B5EF4-FFF2-40B4-BE49-F238E27FC236}">
                    <a16:creationId xmlns:a16="http://schemas.microsoft.com/office/drawing/2014/main" id="{AB394F2E-F3E7-4CED-84A9-35C47AB287C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5" name="Freeform 29">
                <a:extLst>
                  <a:ext uri="{FF2B5EF4-FFF2-40B4-BE49-F238E27FC236}">
                    <a16:creationId xmlns:a16="http://schemas.microsoft.com/office/drawing/2014/main" id="{FF816C2F-3999-4A9F-8395-5D68ED33A4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6" name="Freeform 30">
                <a:extLst>
                  <a:ext uri="{FF2B5EF4-FFF2-40B4-BE49-F238E27FC236}">
                    <a16:creationId xmlns:a16="http://schemas.microsoft.com/office/drawing/2014/main" id="{82AD6AC6-71D5-4BD8-9185-D3062968B5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7" name="Freeform 31">
                <a:extLst>
                  <a:ext uri="{FF2B5EF4-FFF2-40B4-BE49-F238E27FC236}">
                    <a16:creationId xmlns:a16="http://schemas.microsoft.com/office/drawing/2014/main" id="{743A50C2-65CF-4F4C-B412-6149A93ACF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grpSp>
          <p:nvGrpSpPr>
            <p:cNvPr id="150" name="Group 149">
              <a:extLst>
                <a:ext uri="{FF2B5EF4-FFF2-40B4-BE49-F238E27FC236}">
                  <a16:creationId xmlns:a16="http://schemas.microsoft.com/office/drawing/2014/main" id="{6C0E7A88-FEDF-4C4F-A6B4-F7DDE9DE926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227597" y="0"/>
              <a:ext cx="674688" cy="6848476"/>
              <a:chOff x="11364912" y="0"/>
              <a:chExt cx="674688" cy="6848476"/>
            </a:xfrm>
            <a:gradFill flip="none" rotWithShape="1">
              <a:gsLst>
                <a:gs pos="0">
                  <a:schemeClr val="bg2"/>
                </a:gs>
                <a:gs pos="100000">
                  <a:schemeClr val="tx2">
                    <a:lumMod val="60000"/>
                    <a:lumOff val="40000"/>
                  </a:schemeClr>
                </a:gs>
              </a:gsLst>
              <a:lin ang="5400000" scaled="0"/>
              <a:tileRect/>
            </a:gradFill>
          </p:grpSpPr>
          <p:sp>
            <p:nvSpPr>
              <p:cNvPr id="151" name="Freeform 32">
                <a:extLst>
                  <a:ext uri="{FF2B5EF4-FFF2-40B4-BE49-F238E27FC236}">
                    <a16:creationId xmlns:a16="http://schemas.microsoft.com/office/drawing/2014/main" id="{AE94B3EE-D5C0-4BDE-B6AA-7599F0486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2" name="Freeform 33">
                <a:extLst>
                  <a:ext uri="{FF2B5EF4-FFF2-40B4-BE49-F238E27FC236}">
                    <a16:creationId xmlns:a16="http://schemas.microsoft.com/office/drawing/2014/main" id="{5EF110E8-C00D-454E-8F3A-ECF2D356676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3" name="Freeform 34">
                <a:extLst>
                  <a:ext uri="{FF2B5EF4-FFF2-40B4-BE49-F238E27FC236}">
                    <a16:creationId xmlns:a16="http://schemas.microsoft.com/office/drawing/2014/main" id="{BFC5F327-6927-4F35-9AF6-C45527BB451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4" name="Freeform 35">
                <a:extLst>
                  <a:ext uri="{FF2B5EF4-FFF2-40B4-BE49-F238E27FC236}">
                    <a16:creationId xmlns:a16="http://schemas.microsoft.com/office/drawing/2014/main" id="{BF2D314D-AEDE-418D-9702-D3CDB98C3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5" name="Freeform 36">
                <a:extLst>
                  <a:ext uri="{FF2B5EF4-FFF2-40B4-BE49-F238E27FC236}">
                    <a16:creationId xmlns:a16="http://schemas.microsoft.com/office/drawing/2014/main" id="{64FD07F8-3CA6-4209-9A9E-30609FE9A3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6" name="Freeform 37">
                <a:extLst>
                  <a:ext uri="{FF2B5EF4-FFF2-40B4-BE49-F238E27FC236}">
                    <a16:creationId xmlns:a16="http://schemas.microsoft.com/office/drawing/2014/main" id="{AB0AE24D-CD49-4B57-82E0-780F62AE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7" name="Freeform 38">
                <a:extLst>
                  <a:ext uri="{FF2B5EF4-FFF2-40B4-BE49-F238E27FC236}">
                    <a16:creationId xmlns:a16="http://schemas.microsoft.com/office/drawing/2014/main" id="{66803AF8-6368-45E6-A0B7-C0C4CFFEEB5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8" name="Freeform 39">
                <a:extLst>
                  <a:ext uri="{FF2B5EF4-FFF2-40B4-BE49-F238E27FC236}">
                    <a16:creationId xmlns:a16="http://schemas.microsoft.com/office/drawing/2014/main" id="{B4761E05-2792-472B-A814-9616151CF3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59" name="Freeform 40">
                <a:extLst>
                  <a:ext uri="{FF2B5EF4-FFF2-40B4-BE49-F238E27FC236}">
                    <a16:creationId xmlns:a16="http://schemas.microsoft.com/office/drawing/2014/main" id="{40B6A261-9427-4E70-9564-048AD009BD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0" name="Rectangle 41">
                <a:extLst>
                  <a:ext uri="{FF2B5EF4-FFF2-40B4-BE49-F238E27FC236}">
                    <a16:creationId xmlns:a16="http://schemas.microsoft.com/office/drawing/2014/main" id="{68BFDFBE-2286-4123-9436-E1DF84AF494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grpSp>
      </p:grpSp>
      <p:pic>
        <p:nvPicPr>
          <p:cNvPr id="189" name="Picture 2">
            <a:extLst>
              <a:ext uri="{FF2B5EF4-FFF2-40B4-BE49-F238E27FC236}">
                <a16:creationId xmlns:a16="http://schemas.microsoft.com/office/drawing/2014/main" id="{5B3DE270-418F-47A7-B311-C4D876041D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useBgFill="1">
        <p:nvSpPr>
          <p:cNvPr id="191" name="Round Diagonal Corner Rectangle 11">
            <a:extLst>
              <a:ext uri="{FF2B5EF4-FFF2-40B4-BE49-F238E27FC236}">
                <a16:creationId xmlns:a16="http://schemas.microsoft.com/office/drawing/2014/main" id="{A1351C6B-7343-451F-AB4A-1CE294A4E9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949" y="808057"/>
            <a:ext cx="6752461" cy="5234394"/>
          </a:xfrm>
          <a:prstGeom prst="round2DiagRect">
            <a:avLst>
              <a:gd name="adj1" fmla="val 741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A7371A3F-9CBB-359D-36E6-F8B803812113}"/>
              </a:ext>
            </a:extLst>
          </p:cNvPr>
          <p:cNvPicPr>
            <a:picLocks noGrp="1" noChangeAspect="1"/>
          </p:cNvPicPr>
          <p:nvPr>
            <p:ph sz="half" idx="1"/>
          </p:nvPr>
        </p:nvPicPr>
        <p:blipFill>
          <a:blip r:embed="rId3"/>
          <a:stretch>
            <a:fillRect/>
          </a:stretch>
        </p:blipFill>
        <p:spPr>
          <a:xfrm>
            <a:off x="1118988" y="1215162"/>
            <a:ext cx="6112382" cy="4422215"/>
          </a:xfrm>
          <a:prstGeom prst="rect">
            <a:avLst/>
          </a:prstGeom>
        </p:spPr>
      </p:pic>
      <p:sp>
        <p:nvSpPr>
          <p:cNvPr id="4" name="Content Placeholder 3">
            <a:extLst>
              <a:ext uri="{FF2B5EF4-FFF2-40B4-BE49-F238E27FC236}">
                <a16:creationId xmlns:a16="http://schemas.microsoft.com/office/drawing/2014/main" id="{E979B1FD-6D79-9E1D-4D6A-9EADD492A127}"/>
              </a:ext>
            </a:extLst>
          </p:cNvPr>
          <p:cNvSpPr>
            <a:spLocks noGrp="1"/>
          </p:cNvSpPr>
          <p:nvPr>
            <p:ph sz="half" idx="2"/>
          </p:nvPr>
        </p:nvSpPr>
        <p:spPr>
          <a:xfrm>
            <a:off x="7720028" y="447970"/>
            <a:ext cx="4303354" cy="6395743"/>
          </a:xfrm>
        </p:spPr>
        <p:txBody>
          <a:bodyPr vert="horz" lIns="91440" tIns="45720" rIns="91440" bIns="45720" rtlCol="0">
            <a:normAutofit lnSpcReduction="10000"/>
          </a:bodyPr>
          <a:lstStyle/>
          <a:p>
            <a:r>
              <a:rPr lang="en-US" sz="2800" dirty="0">
                <a:solidFill>
                  <a:srgbClr val="FFFFFF"/>
                </a:solidFill>
              </a:rPr>
              <a:t>Publius – the Roman Chief Official of Malta – invited Paul and company to his home, showing them 3 days of generous hospitality.</a:t>
            </a:r>
          </a:p>
          <a:p>
            <a:r>
              <a:rPr lang="en-US" sz="2800" dirty="0">
                <a:solidFill>
                  <a:srgbClr val="FFFFFF"/>
                </a:solidFill>
              </a:rPr>
              <a:t>Paul learned Publius’ father was very ill, so he prayed with him and the Lord healed him</a:t>
            </a:r>
          </a:p>
          <a:p>
            <a:r>
              <a:rPr lang="en-US" sz="2800" dirty="0">
                <a:solidFill>
                  <a:srgbClr val="FFFFFF"/>
                </a:solidFill>
              </a:rPr>
              <a:t>Then everyone brought the sick to be prayed for and they were all cured</a:t>
            </a:r>
          </a:p>
          <a:p>
            <a:endParaRPr lang="en-US" sz="2800" dirty="0">
              <a:solidFill>
                <a:srgbClr val="FFFFFF"/>
              </a:solidFill>
            </a:endParaRPr>
          </a:p>
        </p:txBody>
      </p:sp>
    </p:spTree>
    <p:extLst>
      <p:ext uri="{BB962C8B-B14F-4D97-AF65-F5344CB8AC3E}">
        <p14:creationId xmlns:p14="http://schemas.microsoft.com/office/powerpoint/2010/main" val="418706191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5FF7B57D-FF7B-48B3-9F60-9BCEEECF9E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nvGrpSpPr>
          <p:cNvPr id="12" name="Group 11">
            <a:extLst>
              <a:ext uri="{FF2B5EF4-FFF2-40B4-BE49-F238E27FC236}">
                <a16:creationId xmlns:a16="http://schemas.microsoft.com/office/drawing/2014/main" id="{EB95AFDF-FA7D-4311-9C65-6D507D92F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9A5CCD98-20C1-4404-B788-FDA92F8A44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C1424C76-B5C3-468E-86FA-8D9B269053D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26" name="Freeform 6">
                <a:extLst>
                  <a:ext uri="{FF2B5EF4-FFF2-40B4-BE49-F238E27FC236}">
                    <a16:creationId xmlns:a16="http://schemas.microsoft.com/office/drawing/2014/main" id="{B3922267-72C9-403B-A6DE-7D0A43D554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7" name="Freeform 7">
                <a:extLst>
                  <a:ext uri="{FF2B5EF4-FFF2-40B4-BE49-F238E27FC236}">
                    <a16:creationId xmlns:a16="http://schemas.microsoft.com/office/drawing/2014/main" id="{7276DB68-2E8D-4723-852B-7476DD38FED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8" name="Freeform 8">
                <a:extLst>
                  <a:ext uri="{FF2B5EF4-FFF2-40B4-BE49-F238E27FC236}">
                    <a16:creationId xmlns:a16="http://schemas.microsoft.com/office/drawing/2014/main" id="{0A155711-4993-4D1E-89EA-A397C164F0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9" name="Freeform 9">
                <a:extLst>
                  <a:ext uri="{FF2B5EF4-FFF2-40B4-BE49-F238E27FC236}">
                    <a16:creationId xmlns:a16="http://schemas.microsoft.com/office/drawing/2014/main" id="{2AB42136-2551-4CAA-857F-65FA3247B4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0" name="Freeform 10">
                <a:extLst>
                  <a:ext uri="{FF2B5EF4-FFF2-40B4-BE49-F238E27FC236}">
                    <a16:creationId xmlns:a16="http://schemas.microsoft.com/office/drawing/2014/main" id="{7C2ADEA1-EA3E-4C0E-A28E-460092F7F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1" name="Freeform 11">
                <a:extLst>
                  <a:ext uri="{FF2B5EF4-FFF2-40B4-BE49-F238E27FC236}">
                    <a16:creationId xmlns:a16="http://schemas.microsoft.com/office/drawing/2014/main" id="{B04584B3-081C-4286-A840-AB5B16B10A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2" name="Freeform 12">
                <a:extLst>
                  <a:ext uri="{FF2B5EF4-FFF2-40B4-BE49-F238E27FC236}">
                    <a16:creationId xmlns:a16="http://schemas.microsoft.com/office/drawing/2014/main" id="{3AB388FD-C246-4936-A041-E0413A132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3" name="Freeform 13">
                <a:extLst>
                  <a:ext uri="{FF2B5EF4-FFF2-40B4-BE49-F238E27FC236}">
                    <a16:creationId xmlns:a16="http://schemas.microsoft.com/office/drawing/2014/main" id="{57692343-2D12-4F57-836C-945D407B68B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4" name="Freeform 14">
                <a:extLst>
                  <a:ext uri="{FF2B5EF4-FFF2-40B4-BE49-F238E27FC236}">
                    <a16:creationId xmlns:a16="http://schemas.microsoft.com/office/drawing/2014/main" id="{062EE710-0210-4840-8698-E0DF1C6170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5" name="Freeform 15">
                <a:extLst>
                  <a:ext uri="{FF2B5EF4-FFF2-40B4-BE49-F238E27FC236}">
                    <a16:creationId xmlns:a16="http://schemas.microsoft.com/office/drawing/2014/main" id="{161892F4-6071-40CD-8E18-CDEE0C91B5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6" name="Line 16">
                <a:extLst>
                  <a:ext uri="{FF2B5EF4-FFF2-40B4-BE49-F238E27FC236}">
                    <a16:creationId xmlns:a16="http://schemas.microsoft.com/office/drawing/2014/main" id="{3E6BBE44-8D88-407D-B1C6-10C89DD6173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37" name="Freeform 17">
                <a:extLst>
                  <a:ext uri="{FF2B5EF4-FFF2-40B4-BE49-F238E27FC236}">
                    <a16:creationId xmlns:a16="http://schemas.microsoft.com/office/drawing/2014/main" id="{1E90AE6E-328E-4730-825C-B5130F5CF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8" name="Freeform 18">
                <a:extLst>
                  <a:ext uri="{FF2B5EF4-FFF2-40B4-BE49-F238E27FC236}">
                    <a16:creationId xmlns:a16="http://schemas.microsoft.com/office/drawing/2014/main" id="{24EC969F-6E4A-4163-ABDA-4674429A3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39" name="Freeform 19">
                <a:extLst>
                  <a:ext uri="{FF2B5EF4-FFF2-40B4-BE49-F238E27FC236}">
                    <a16:creationId xmlns:a16="http://schemas.microsoft.com/office/drawing/2014/main" id="{1B735C94-B049-42C6-9DEF-5DB70D58CE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0" name="Freeform 20">
                <a:extLst>
                  <a:ext uri="{FF2B5EF4-FFF2-40B4-BE49-F238E27FC236}">
                    <a16:creationId xmlns:a16="http://schemas.microsoft.com/office/drawing/2014/main" id="{051C02E6-1954-478B-AEAE-BF8F36BE941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1" name="Rectangle 21">
                <a:extLst>
                  <a:ext uri="{FF2B5EF4-FFF2-40B4-BE49-F238E27FC236}">
                    <a16:creationId xmlns:a16="http://schemas.microsoft.com/office/drawing/2014/main" id="{6710B1C0-310A-48D0-B824-459D9AFC2FB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42" name="Freeform 22">
                <a:extLst>
                  <a:ext uri="{FF2B5EF4-FFF2-40B4-BE49-F238E27FC236}">
                    <a16:creationId xmlns:a16="http://schemas.microsoft.com/office/drawing/2014/main" id="{1204A606-D9A6-4DC6-9F0E-D516EA1EB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3" name="Freeform 23">
                <a:extLst>
                  <a:ext uri="{FF2B5EF4-FFF2-40B4-BE49-F238E27FC236}">
                    <a16:creationId xmlns:a16="http://schemas.microsoft.com/office/drawing/2014/main" id="{EE569555-0243-4979-A537-C9B4AFD5F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4" name="Freeform 24">
                <a:extLst>
                  <a:ext uri="{FF2B5EF4-FFF2-40B4-BE49-F238E27FC236}">
                    <a16:creationId xmlns:a16="http://schemas.microsoft.com/office/drawing/2014/main" id="{D52A977D-4993-48AF-A792-F2DE096391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5" name="Freeform 25">
                <a:extLst>
                  <a:ext uri="{FF2B5EF4-FFF2-40B4-BE49-F238E27FC236}">
                    <a16:creationId xmlns:a16="http://schemas.microsoft.com/office/drawing/2014/main" id="{93CFF2DC-E52E-4D99-97D5-B0D7B792E5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6" name="Freeform 26">
                <a:extLst>
                  <a:ext uri="{FF2B5EF4-FFF2-40B4-BE49-F238E27FC236}">
                    <a16:creationId xmlns:a16="http://schemas.microsoft.com/office/drawing/2014/main" id="{5E175372-AF09-42A7-B3D0-226C834891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7" name="Freeform 27">
                <a:extLst>
                  <a:ext uri="{FF2B5EF4-FFF2-40B4-BE49-F238E27FC236}">
                    <a16:creationId xmlns:a16="http://schemas.microsoft.com/office/drawing/2014/main" id="{ABF20BA9-F4B2-49EA-A573-578B18977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8" name="Freeform 28">
                <a:extLst>
                  <a:ext uri="{FF2B5EF4-FFF2-40B4-BE49-F238E27FC236}">
                    <a16:creationId xmlns:a16="http://schemas.microsoft.com/office/drawing/2014/main" id="{AA3A7A4B-C811-4E23-8BFD-5823A032D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49" name="Freeform 29">
                <a:extLst>
                  <a:ext uri="{FF2B5EF4-FFF2-40B4-BE49-F238E27FC236}">
                    <a16:creationId xmlns:a16="http://schemas.microsoft.com/office/drawing/2014/main" id="{47537781-F057-4B97-AD8F-12FE9BE59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0" name="Freeform 30">
                <a:extLst>
                  <a:ext uri="{FF2B5EF4-FFF2-40B4-BE49-F238E27FC236}">
                    <a16:creationId xmlns:a16="http://schemas.microsoft.com/office/drawing/2014/main" id="{078883C7-EB52-4BB7-A9A7-F8C046A833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51" name="Freeform 31">
                <a:extLst>
                  <a:ext uri="{FF2B5EF4-FFF2-40B4-BE49-F238E27FC236}">
                    <a16:creationId xmlns:a16="http://schemas.microsoft.com/office/drawing/2014/main" id="{63CCBBF8-5972-4ED3-AB5B-46DC425B17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grpSp>
          <p:nvGrpSpPr>
            <p:cNvPr id="14" name="Group 13">
              <a:extLst>
                <a:ext uri="{FF2B5EF4-FFF2-40B4-BE49-F238E27FC236}">
                  <a16:creationId xmlns:a16="http://schemas.microsoft.com/office/drawing/2014/main" id="{A8C19883-37FB-437C-A3AA-89AA6239D3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F1753DD-4CEF-45EC-B952-90EA8895D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6" name="Freeform 33">
                <a:extLst>
                  <a:ext uri="{FF2B5EF4-FFF2-40B4-BE49-F238E27FC236}">
                    <a16:creationId xmlns:a16="http://schemas.microsoft.com/office/drawing/2014/main" id="{5B9356DB-C1BE-4D76-8FA7-4FBAA12D1D3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7" name="Freeform 34">
                <a:extLst>
                  <a:ext uri="{FF2B5EF4-FFF2-40B4-BE49-F238E27FC236}">
                    <a16:creationId xmlns:a16="http://schemas.microsoft.com/office/drawing/2014/main" id="{C4F59561-572D-42BA-A6FD-F3AFA1A394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8" name="Freeform 35">
                <a:extLst>
                  <a:ext uri="{FF2B5EF4-FFF2-40B4-BE49-F238E27FC236}">
                    <a16:creationId xmlns:a16="http://schemas.microsoft.com/office/drawing/2014/main" id="{BB7A51A1-D509-4494-BAE2-1B96CAD4D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19" name="Freeform 36">
                <a:extLst>
                  <a:ext uri="{FF2B5EF4-FFF2-40B4-BE49-F238E27FC236}">
                    <a16:creationId xmlns:a16="http://schemas.microsoft.com/office/drawing/2014/main" id="{D3FE0B5A-55DE-4E56-8E9B-B92D1DB9A8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0" name="Freeform 37">
                <a:extLst>
                  <a:ext uri="{FF2B5EF4-FFF2-40B4-BE49-F238E27FC236}">
                    <a16:creationId xmlns:a16="http://schemas.microsoft.com/office/drawing/2014/main" id="{F125661C-3A0E-4B6E-B2AB-1B08C89251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1" name="Freeform 38">
                <a:extLst>
                  <a:ext uri="{FF2B5EF4-FFF2-40B4-BE49-F238E27FC236}">
                    <a16:creationId xmlns:a16="http://schemas.microsoft.com/office/drawing/2014/main" id="{39304006-EE77-438A-A0D1-537322356C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2" name="Freeform 39">
                <a:extLst>
                  <a:ext uri="{FF2B5EF4-FFF2-40B4-BE49-F238E27FC236}">
                    <a16:creationId xmlns:a16="http://schemas.microsoft.com/office/drawing/2014/main" id="{C6031DEB-4109-4049-82CF-DD06483A2C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3" name="Freeform 40">
                <a:extLst>
                  <a:ext uri="{FF2B5EF4-FFF2-40B4-BE49-F238E27FC236}">
                    <a16:creationId xmlns:a16="http://schemas.microsoft.com/office/drawing/2014/main" id="{65FC2657-18D6-4490-88D6-32E6B1C6FB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24" name="Rectangle 41">
                <a:extLst>
                  <a:ext uri="{FF2B5EF4-FFF2-40B4-BE49-F238E27FC236}">
                    <a16:creationId xmlns:a16="http://schemas.microsoft.com/office/drawing/2014/main" id="{20BEA03B-3EAD-4FA2-BC9D-25A14D635CF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grpSp>
      </p:grpSp>
      <p:sp useBgFill="1">
        <p:nvSpPr>
          <p:cNvPr id="53" name="Rectangle 52">
            <a:extLst>
              <a:ext uri="{FF2B5EF4-FFF2-40B4-BE49-F238E27FC236}">
                <a16:creationId xmlns:a16="http://schemas.microsoft.com/office/drawing/2014/main" id="{C2E4E997-8672-4FFD-B8EC-9932A8E471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FE6BA9E6-1D9E-4D30-B528-D49FA1342E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EF207AD-7A3D-560F-3FC0-57517F5F14AE}"/>
              </a:ext>
            </a:extLst>
          </p:cNvPr>
          <p:cNvSpPr>
            <a:spLocks noGrp="1"/>
          </p:cNvSpPr>
          <p:nvPr>
            <p:ph sz="half" idx="1"/>
          </p:nvPr>
        </p:nvSpPr>
        <p:spPr>
          <a:xfrm>
            <a:off x="536574" y="488949"/>
            <a:ext cx="5726109" cy="6121400"/>
          </a:xfrm>
        </p:spPr>
        <p:txBody>
          <a:bodyPr vert="horz" lIns="91440" tIns="45720" rIns="91440" bIns="45720" rtlCol="0">
            <a:normAutofit/>
          </a:bodyPr>
          <a:lstStyle/>
          <a:p>
            <a:r>
              <a:rPr lang="en-US" sz="2800" dirty="0"/>
              <a:t>V10 The whole group (276 people) were honored in many ways and all their needs were met – for 3 months!</a:t>
            </a:r>
          </a:p>
          <a:p>
            <a:r>
              <a:rPr lang="en-US" sz="2800" dirty="0"/>
              <a:t>V11 Winter passed, now on to Rome with a new ship provided by Malta</a:t>
            </a:r>
          </a:p>
          <a:p>
            <a:r>
              <a:rPr lang="en-US" sz="2800" dirty="0"/>
              <a:t>Sailed to Syracuse – stayed 3 days</a:t>
            </a:r>
          </a:p>
          <a:p>
            <a:r>
              <a:rPr lang="en-US" sz="2800" dirty="0"/>
              <a:t>Then </a:t>
            </a:r>
            <a:r>
              <a:rPr lang="en-US" sz="2800" dirty="0" err="1"/>
              <a:t>Rhegium</a:t>
            </a:r>
            <a:r>
              <a:rPr lang="en-US" sz="2800" dirty="0"/>
              <a:t> – overnight</a:t>
            </a:r>
          </a:p>
          <a:p>
            <a:r>
              <a:rPr lang="en-US" sz="2800" dirty="0"/>
              <a:t>Then </a:t>
            </a:r>
            <a:r>
              <a:rPr lang="en-US" sz="2800" dirty="0" err="1"/>
              <a:t>Puteoli</a:t>
            </a:r>
            <a:r>
              <a:rPr lang="en-US" sz="2800" dirty="0"/>
              <a:t> – stayed 1 week and met with believers</a:t>
            </a:r>
          </a:p>
          <a:p>
            <a:r>
              <a:rPr lang="en-US" sz="2800" dirty="0"/>
              <a:t>Then finally Rome!</a:t>
            </a:r>
          </a:p>
          <a:p>
            <a:endParaRPr lang="en-US" sz="2800" dirty="0"/>
          </a:p>
        </p:txBody>
      </p:sp>
      <p:pic>
        <p:nvPicPr>
          <p:cNvPr id="5" name="Content Placeholder 3" descr="A map of the middle ages&#10;&#10;Description automatically generated">
            <a:extLst>
              <a:ext uri="{FF2B5EF4-FFF2-40B4-BE49-F238E27FC236}">
                <a16:creationId xmlns:a16="http://schemas.microsoft.com/office/drawing/2014/main" id="{452D6DC5-51B5-4859-684D-32F23A074501}"/>
              </a:ext>
            </a:extLst>
          </p:cNvPr>
          <p:cNvPicPr>
            <a:picLocks noGrp="1" noChangeAspect="1"/>
          </p:cNvPicPr>
          <p:nvPr>
            <p:ph sz="half" idx="2"/>
          </p:nvPr>
        </p:nvPicPr>
        <p:blipFill rotWithShape="1">
          <a:blip r:embed="rId4"/>
          <a:srcRect t="3358" r="3" b="3"/>
          <a:stretch/>
        </p:blipFill>
        <p:spPr>
          <a:xfrm>
            <a:off x="6570660" y="474663"/>
            <a:ext cx="5456279" cy="5932487"/>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grpSp>
        <p:nvGrpSpPr>
          <p:cNvPr id="57" name="Group 56">
            <a:extLst>
              <a:ext uri="{FF2B5EF4-FFF2-40B4-BE49-F238E27FC236}">
                <a16:creationId xmlns:a16="http://schemas.microsoft.com/office/drawing/2014/main" id="{453E4DEE-E996-40F8-8635-0FF43D7348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58" name="Rectangle 5">
              <a:extLst>
                <a:ext uri="{FF2B5EF4-FFF2-40B4-BE49-F238E27FC236}">
                  <a16:creationId xmlns:a16="http://schemas.microsoft.com/office/drawing/2014/main" id="{08BD1D3E-43CE-49EB-A424-0738950C642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59" name="Freeform 6">
              <a:extLst>
                <a:ext uri="{FF2B5EF4-FFF2-40B4-BE49-F238E27FC236}">
                  <a16:creationId xmlns:a16="http://schemas.microsoft.com/office/drawing/2014/main" id="{E9182037-E3FA-489A-95D5-29E4248420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0" name="Freeform 7">
              <a:extLst>
                <a:ext uri="{FF2B5EF4-FFF2-40B4-BE49-F238E27FC236}">
                  <a16:creationId xmlns:a16="http://schemas.microsoft.com/office/drawing/2014/main" id="{E8864E76-AD7F-4BEE-B3F6-A78FA42AEF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1" name="Freeform 8">
              <a:extLst>
                <a:ext uri="{FF2B5EF4-FFF2-40B4-BE49-F238E27FC236}">
                  <a16:creationId xmlns:a16="http://schemas.microsoft.com/office/drawing/2014/main" id="{8AD071B3-046D-4479-91FE-01E9AD7C8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2" name="Freeform 9">
              <a:extLst>
                <a:ext uri="{FF2B5EF4-FFF2-40B4-BE49-F238E27FC236}">
                  <a16:creationId xmlns:a16="http://schemas.microsoft.com/office/drawing/2014/main" id="{91D776F5-E902-4A4D-A75D-A46E063C9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3" name="Freeform 10">
              <a:extLst>
                <a:ext uri="{FF2B5EF4-FFF2-40B4-BE49-F238E27FC236}">
                  <a16:creationId xmlns:a16="http://schemas.microsoft.com/office/drawing/2014/main" id="{EBED8F24-A998-4952-AB68-E2074F074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4" name="Freeform 11">
              <a:extLst>
                <a:ext uri="{FF2B5EF4-FFF2-40B4-BE49-F238E27FC236}">
                  <a16:creationId xmlns:a16="http://schemas.microsoft.com/office/drawing/2014/main" id="{74D7A646-8CDC-49B3-9C44-3EF38DB42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5" name="Freeform 12">
              <a:extLst>
                <a:ext uri="{FF2B5EF4-FFF2-40B4-BE49-F238E27FC236}">
                  <a16:creationId xmlns:a16="http://schemas.microsoft.com/office/drawing/2014/main" id="{D4E99D14-E4F4-419B-9AAF-8D1CEAB28A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6" name="Freeform 13">
              <a:extLst>
                <a:ext uri="{FF2B5EF4-FFF2-40B4-BE49-F238E27FC236}">
                  <a16:creationId xmlns:a16="http://schemas.microsoft.com/office/drawing/2014/main" id="{377E106C-5445-4A52-9F7E-DA17387442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7" name="Freeform 14">
              <a:extLst>
                <a:ext uri="{FF2B5EF4-FFF2-40B4-BE49-F238E27FC236}">
                  <a16:creationId xmlns:a16="http://schemas.microsoft.com/office/drawing/2014/main" id="{752BFE96-D378-4BAE-A64B-F851A34C4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8" name="Freeform 15">
              <a:extLst>
                <a:ext uri="{FF2B5EF4-FFF2-40B4-BE49-F238E27FC236}">
                  <a16:creationId xmlns:a16="http://schemas.microsoft.com/office/drawing/2014/main" id="{B88FFB19-5A5E-4078-B467-9D4ABD21BD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69" name="Line 16">
              <a:extLst>
                <a:ext uri="{FF2B5EF4-FFF2-40B4-BE49-F238E27FC236}">
                  <a16:creationId xmlns:a16="http://schemas.microsoft.com/office/drawing/2014/main" id="{11042975-3D19-4728-BCDA-D3F5CD633ED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en-US"/>
            </a:p>
          </p:txBody>
        </p:sp>
        <p:sp>
          <p:nvSpPr>
            <p:cNvPr id="70" name="Freeform 17">
              <a:extLst>
                <a:ext uri="{FF2B5EF4-FFF2-40B4-BE49-F238E27FC236}">
                  <a16:creationId xmlns:a16="http://schemas.microsoft.com/office/drawing/2014/main" id="{A28972BD-D2E1-4DCA-A907-2E3B6F6066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1" name="Freeform 18">
              <a:extLst>
                <a:ext uri="{FF2B5EF4-FFF2-40B4-BE49-F238E27FC236}">
                  <a16:creationId xmlns:a16="http://schemas.microsoft.com/office/drawing/2014/main" id="{1C806824-5C2D-4747-B038-69EE4074B3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2" name="Freeform 19">
              <a:extLst>
                <a:ext uri="{FF2B5EF4-FFF2-40B4-BE49-F238E27FC236}">
                  <a16:creationId xmlns:a16="http://schemas.microsoft.com/office/drawing/2014/main" id="{3B33F710-16D7-4F48-BFCA-66C9CA2352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3" name="Freeform 20">
              <a:extLst>
                <a:ext uri="{FF2B5EF4-FFF2-40B4-BE49-F238E27FC236}">
                  <a16:creationId xmlns:a16="http://schemas.microsoft.com/office/drawing/2014/main" id="{6C8C8ED4-90FA-4E97-AAF0-D5D51E6A93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4" name="Rectangle 21">
              <a:extLst>
                <a:ext uri="{FF2B5EF4-FFF2-40B4-BE49-F238E27FC236}">
                  <a16:creationId xmlns:a16="http://schemas.microsoft.com/office/drawing/2014/main" id="{6C5EB9C1-B25F-4172-8A96-5950ECC828F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txBody>
            <a:bodyPr/>
            <a:lstStyle/>
            <a:p>
              <a:endParaRPr lang="en-US"/>
            </a:p>
          </p:txBody>
        </p:sp>
        <p:sp>
          <p:nvSpPr>
            <p:cNvPr id="75" name="Freeform 22">
              <a:extLst>
                <a:ext uri="{FF2B5EF4-FFF2-40B4-BE49-F238E27FC236}">
                  <a16:creationId xmlns:a16="http://schemas.microsoft.com/office/drawing/2014/main" id="{097E6E8A-9373-4655-882B-21715CCE9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6" name="Freeform 23">
              <a:extLst>
                <a:ext uri="{FF2B5EF4-FFF2-40B4-BE49-F238E27FC236}">
                  <a16:creationId xmlns:a16="http://schemas.microsoft.com/office/drawing/2014/main" id="{EB8CC766-1206-4372-ACAF-8230AF4D542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7" name="Freeform 24">
              <a:extLst>
                <a:ext uri="{FF2B5EF4-FFF2-40B4-BE49-F238E27FC236}">
                  <a16:creationId xmlns:a16="http://schemas.microsoft.com/office/drawing/2014/main" id="{1C8E2511-2489-47B2-9C19-C410910DD9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8" name="Freeform 25">
              <a:extLst>
                <a:ext uri="{FF2B5EF4-FFF2-40B4-BE49-F238E27FC236}">
                  <a16:creationId xmlns:a16="http://schemas.microsoft.com/office/drawing/2014/main" id="{D7820196-0A47-47EF-832C-A688E8977D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79" name="Freeform 26">
              <a:extLst>
                <a:ext uri="{FF2B5EF4-FFF2-40B4-BE49-F238E27FC236}">
                  <a16:creationId xmlns:a16="http://schemas.microsoft.com/office/drawing/2014/main" id="{4982E0BF-34AE-48A3-AD6B-E0F3CD05DB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0" name="Freeform 27">
              <a:extLst>
                <a:ext uri="{FF2B5EF4-FFF2-40B4-BE49-F238E27FC236}">
                  <a16:creationId xmlns:a16="http://schemas.microsoft.com/office/drawing/2014/main" id="{CD34643B-9DF2-4310-8868-48252C339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1" name="Freeform 28">
              <a:extLst>
                <a:ext uri="{FF2B5EF4-FFF2-40B4-BE49-F238E27FC236}">
                  <a16:creationId xmlns:a16="http://schemas.microsoft.com/office/drawing/2014/main" id="{4E020C4E-AF64-44A8-B830-779541D8D54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2" name="Freeform 29">
              <a:extLst>
                <a:ext uri="{FF2B5EF4-FFF2-40B4-BE49-F238E27FC236}">
                  <a16:creationId xmlns:a16="http://schemas.microsoft.com/office/drawing/2014/main" id="{D97BC3D3-B1B3-4825-9169-BBEF1DBCF0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3" name="Freeform 30">
              <a:extLst>
                <a:ext uri="{FF2B5EF4-FFF2-40B4-BE49-F238E27FC236}">
                  <a16:creationId xmlns:a16="http://schemas.microsoft.com/office/drawing/2014/main" id="{A750DC4F-1DAF-470E-98C6-6C68DEB93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sp>
          <p:nvSpPr>
            <p:cNvPr id="84" name="Freeform 31">
              <a:extLst>
                <a:ext uri="{FF2B5EF4-FFF2-40B4-BE49-F238E27FC236}">
                  <a16:creationId xmlns:a16="http://schemas.microsoft.com/office/drawing/2014/main" id="{2F99594A-5BBD-4E10-A818-8BE52B7D95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txBody>
            <a:bodyPr/>
            <a:lstStyle/>
            <a:p>
              <a:endParaRPr lang="en-US"/>
            </a:p>
          </p:txBody>
        </p:sp>
      </p:grpSp>
    </p:spTree>
    <p:extLst>
      <p:ext uri="{BB962C8B-B14F-4D97-AF65-F5344CB8AC3E}">
        <p14:creationId xmlns:p14="http://schemas.microsoft.com/office/powerpoint/2010/main" val="28196739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127</TotalTime>
  <Words>817</Words>
  <Application>Microsoft Macintosh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Tw Cen MT</vt:lpstr>
      <vt:lpstr>Circuit</vt:lpstr>
      <vt:lpstr>Paul’s final adventures!</vt:lpstr>
      <vt:lpstr>Acts 27 A very bad day Week!</vt:lpstr>
      <vt:lpstr>PowerPoint Presentation</vt:lpstr>
      <vt:lpstr>PowerPoint Presentation</vt:lpstr>
      <vt:lpstr>PowerPoint Presentation</vt:lpstr>
      <vt:lpstr>PowerPoint Presentation</vt:lpstr>
      <vt:lpstr>Chapter 28  Just when you think things couldn’t get       worse!</vt:lpstr>
      <vt:lpstr>PowerPoint Presentation</vt:lpstr>
      <vt:lpstr>PowerPoint Presentation</vt:lpstr>
      <vt:lpstr>PowerPoint Presentation</vt:lpstr>
      <vt:lpstr>PowerPoint Presentation</vt:lpstr>
      <vt:lpstr>The End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Paul’s final adventures!</dc:title>
  <dc:creator>JoAnn Smith</dc:creator>
  <cp:lastModifiedBy>JoAnn Smith</cp:lastModifiedBy>
  <cp:revision>1</cp:revision>
  <dcterms:created xsi:type="dcterms:W3CDTF">2024-04-11T21:37:53Z</dcterms:created>
  <dcterms:modified xsi:type="dcterms:W3CDTF">2024-04-11T23:45:22Z</dcterms:modified>
</cp:coreProperties>
</file>