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12"/>
  </p:notesMasterIdLst>
  <p:sldIdLst>
    <p:sldId id="256" r:id="rId2"/>
    <p:sldId id="258" r:id="rId3"/>
    <p:sldId id="260" r:id="rId4"/>
    <p:sldId id="261" r:id="rId5"/>
    <p:sldId id="262" r:id="rId6"/>
    <p:sldId id="263" r:id="rId7"/>
    <p:sldId id="264" r:id="rId8"/>
    <p:sldId id="265" r:id="rId9"/>
    <p:sldId id="259"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2"/>
  </p:normalViewPr>
  <p:slideViewPr>
    <p:cSldViewPr snapToGrid="0">
      <p:cViewPr varScale="1">
        <p:scale>
          <a:sx n="99" d="100"/>
          <a:sy n="99"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D4E43E-A5C9-C44F-92E0-73A629B195C9}" type="datetimeFigureOut">
              <a:rPr lang="en-US" smtClean="0"/>
              <a:t>6/7/24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662105-3AFA-914E-A1B1-25EC78E43577}" type="slidenum">
              <a:rPr lang="en-US" smtClean="0"/>
              <a:t>‹#›</a:t>
            </a:fld>
            <a:endParaRPr lang="en-US" dirty="0"/>
          </a:p>
        </p:txBody>
      </p:sp>
    </p:spTree>
    <p:extLst>
      <p:ext uri="{BB962C8B-B14F-4D97-AF65-F5344CB8AC3E}">
        <p14:creationId xmlns:p14="http://schemas.microsoft.com/office/powerpoint/2010/main" val="698627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62105-3AFA-914E-A1B1-25EC78E43577}" type="slidenum">
              <a:rPr lang="en-US" smtClean="0"/>
              <a:t>3</a:t>
            </a:fld>
            <a:endParaRPr lang="en-US" dirty="0"/>
          </a:p>
        </p:txBody>
      </p:sp>
    </p:spTree>
    <p:extLst>
      <p:ext uri="{BB962C8B-B14F-4D97-AF65-F5344CB8AC3E}">
        <p14:creationId xmlns:p14="http://schemas.microsoft.com/office/powerpoint/2010/main" val="2157477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F4E480B-94D6-46F9-A2B6-B98D311FDC19}"/>
              </a:ext>
            </a:extLst>
          </p:cNvPr>
          <p:cNvGrpSpPr/>
          <p:nvPr/>
        </p:nvGrpSpPr>
        <p:grpSpPr>
          <a:xfrm>
            <a:off x="0" y="0"/>
            <a:ext cx="12191999" cy="6861600"/>
            <a:chOff x="1" y="0"/>
            <a:chExt cx="12191999" cy="6861600"/>
          </a:xfrm>
        </p:grpSpPr>
        <p:sp>
          <p:nvSpPr>
            <p:cNvPr id="10" name="Rectangle 9">
              <a:extLst>
                <a:ext uri="{FF2B5EF4-FFF2-40B4-BE49-F238E27FC236}">
                  <a16:creationId xmlns:a16="http://schemas.microsoft.com/office/drawing/2014/main" id="{07183CDE-91A1-40C3-8E80-66F89E1C2D53}"/>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1" name="Oval 10">
              <a:extLst>
                <a:ext uri="{FF2B5EF4-FFF2-40B4-BE49-F238E27FC236}">
                  <a16:creationId xmlns:a16="http://schemas.microsoft.com/office/drawing/2014/main" id="{A6756515-F9AA-46BD-8DD2-AA15BA492AC0}"/>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Oval 11">
              <a:extLst>
                <a:ext uri="{FF2B5EF4-FFF2-40B4-BE49-F238E27FC236}">
                  <a16:creationId xmlns:a16="http://schemas.microsoft.com/office/drawing/2014/main" id="{ABA365E2-8B71-408B-9092-0104216AC7AC}"/>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3" name="Group 12">
              <a:extLst>
                <a:ext uri="{FF2B5EF4-FFF2-40B4-BE49-F238E27FC236}">
                  <a16:creationId xmlns:a16="http://schemas.microsoft.com/office/drawing/2014/main" id="{BEDB8D7A-1BF6-4CDB-B93A-7736955F5043}"/>
                </a:ext>
              </a:extLst>
            </p:cNvPr>
            <p:cNvGrpSpPr>
              <a:grpSpLocks noChangeAspect="1"/>
            </p:cNvGrpSpPr>
            <p:nvPr/>
          </p:nvGrpSpPr>
          <p:grpSpPr>
            <a:xfrm>
              <a:off x="690092" y="0"/>
              <a:ext cx="10800000" cy="6858000"/>
              <a:chOff x="2328000" y="0"/>
              <a:chExt cx="2880000" cy="1440000"/>
            </a:xfrm>
          </p:grpSpPr>
          <p:sp>
            <p:nvSpPr>
              <p:cNvPr id="18" name="Rectangle 17">
                <a:extLst>
                  <a:ext uri="{FF2B5EF4-FFF2-40B4-BE49-F238E27FC236}">
                    <a16:creationId xmlns:a16="http://schemas.microsoft.com/office/drawing/2014/main" id="{5AACD774-5167-46C7-8A62-6E2FE4BE9469}"/>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9" name="Rectangle 18">
                <a:extLst>
                  <a:ext uri="{FF2B5EF4-FFF2-40B4-BE49-F238E27FC236}">
                    <a16:creationId xmlns:a16="http://schemas.microsoft.com/office/drawing/2014/main" id="{06E0F2D8-452E-48F9-9912-C47EAEAE180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4" name="Group 13">
              <a:extLst>
                <a:ext uri="{FF2B5EF4-FFF2-40B4-BE49-F238E27FC236}">
                  <a16:creationId xmlns:a16="http://schemas.microsoft.com/office/drawing/2014/main" id="{91FBBF95-430B-427C-A6E8-DB899217FC00}"/>
                </a:ext>
              </a:extLst>
            </p:cNvPr>
            <p:cNvGrpSpPr>
              <a:grpSpLocks noChangeAspect="1"/>
            </p:cNvGrpSpPr>
            <p:nvPr/>
          </p:nvGrpSpPr>
          <p:grpSpPr>
            <a:xfrm rot="5400000">
              <a:off x="7048499" y="1714500"/>
              <a:ext cx="6858000" cy="3429000"/>
              <a:chOff x="0" y="0"/>
              <a:chExt cx="2880000" cy="1440000"/>
            </a:xfrm>
          </p:grpSpPr>
          <p:sp>
            <p:nvSpPr>
              <p:cNvPr id="16" name="Rectangle 15">
                <a:extLst>
                  <a:ext uri="{FF2B5EF4-FFF2-40B4-BE49-F238E27FC236}">
                    <a16:creationId xmlns:a16="http://schemas.microsoft.com/office/drawing/2014/main" id="{BEE64698-3ED2-4395-B7FC-65248E437E0A}"/>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7" name="Rectangle 16">
                <a:extLst>
                  <a:ext uri="{FF2B5EF4-FFF2-40B4-BE49-F238E27FC236}">
                    <a16:creationId xmlns:a16="http://schemas.microsoft.com/office/drawing/2014/main" id="{FE20B1E1-CE09-4C2A-A3FB-DB8026C54E9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5" name="Rectangle 14">
              <a:extLst>
                <a:ext uri="{FF2B5EF4-FFF2-40B4-BE49-F238E27FC236}">
                  <a16:creationId xmlns:a16="http://schemas.microsoft.com/office/drawing/2014/main" id="{0CB2405B-A907-48B3-906A-FB3573C0B282}"/>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0" name="Rectangle 19">
            <a:extLst>
              <a:ext uri="{FF2B5EF4-FFF2-40B4-BE49-F238E27FC236}">
                <a16:creationId xmlns:a16="http://schemas.microsoft.com/office/drawing/2014/main" id="{6DC8E2D9-6729-4614-8667-C1016D3182E4}"/>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CEEBB1-1A1F-4A2C-B805-719CF98F68AB}"/>
              </a:ext>
            </a:extLst>
          </p:cNvPr>
          <p:cNvSpPr>
            <a:spLocks noGrp="1"/>
          </p:cNvSpPr>
          <p:nvPr>
            <p:ph type="ctrTitle"/>
          </p:nvPr>
        </p:nvSpPr>
        <p:spPr>
          <a:xfrm>
            <a:off x="540000" y="540000"/>
            <a:ext cx="11090273" cy="3798000"/>
          </a:xfrm>
        </p:spPr>
        <p:txBody>
          <a:bodyPr anchor="b"/>
          <a:lstStyle>
            <a:lvl1pPr algn="l">
              <a:defRPr sz="8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D6CC87B-ED2D-4303-BD40-E7AF14C03EF1}"/>
              </a:ext>
            </a:extLst>
          </p:cNvPr>
          <p:cNvSpPr>
            <a:spLocks noGrp="1"/>
          </p:cNvSpPr>
          <p:nvPr>
            <p:ph type="subTitle" idx="1"/>
          </p:nvPr>
        </p:nvSpPr>
        <p:spPr>
          <a:xfrm>
            <a:off x="540000" y="4508500"/>
            <a:ext cx="7345362" cy="1800224"/>
          </a:xfrm>
        </p:spPr>
        <p:txBody>
          <a:bodyPr/>
          <a:lstStyle>
            <a:lvl1pPr marL="0" indent="0" algn="l">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5D880B4-5679-491C-963F-EC47B048C559}"/>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5" name="Footer Placeholder 4">
            <a:extLst>
              <a:ext uri="{FF2B5EF4-FFF2-40B4-BE49-F238E27FC236}">
                <a16:creationId xmlns:a16="http://schemas.microsoft.com/office/drawing/2014/main" id="{01865D6D-3F98-4BE8-A069-B964099028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0CD51D-8E06-4959-88C9-647415079FC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47126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C461672-F18A-4768-9850-0531FD3720BA}"/>
              </a:ext>
            </a:extLst>
          </p:cNvPr>
          <p:cNvGrpSpPr/>
          <p:nvPr/>
        </p:nvGrpSpPr>
        <p:grpSpPr>
          <a:xfrm rot="10800000">
            <a:off x="5921828" y="2876440"/>
            <a:ext cx="6270171" cy="3981559"/>
            <a:chOff x="0" y="0"/>
            <a:chExt cx="10800000" cy="6858000"/>
          </a:xfrm>
        </p:grpSpPr>
        <p:sp>
          <p:nvSpPr>
            <p:cNvPr id="8" name="Rectangle 7">
              <a:extLst>
                <a:ext uri="{FF2B5EF4-FFF2-40B4-BE49-F238E27FC236}">
                  <a16:creationId xmlns:a16="http://schemas.microsoft.com/office/drawing/2014/main" id="{9FA73898-D78C-45F9-AFC1-2AB16F6725C2}"/>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9" name="Rectangle 8">
              <a:extLst>
                <a:ext uri="{FF2B5EF4-FFF2-40B4-BE49-F238E27FC236}">
                  <a16:creationId xmlns:a16="http://schemas.microsoft.com/office/drawing/2014/main" id="{4FC423E3-700B-43D6-A2CB-F3C871632C20}"/>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0" name="Group 9">
            <a:extLst>
              <a:ext uri="{FF2B5EF4-FFF2-40B4-BE49-F238E27FC236}">
                <a16:creationId xmlns:a16="http://schemas.microsoft.com/office/drawing/2014/main" id="{82F05B2A-1EC7-4131-B899-C7ECB9A502EB}"/>
              </a:ext>
            </a:extLst>
          </p:cNvPr>
          <p:cNvGrpSpPr>
            <a:grpSpLocks noChangeAspect="1"/>
          </p:cNvGrpSpPr>
          <p:nvPr/>
        </p:nvGrpSpPr>
        <p:grpSpPr>
          <a:xfrm flipH="1">
            <a:off x="0" y="-1"/>
            <a:ext cx="9361714" cy="4680857"/>
            <a:chOff x="0" y="0"/>
            <a:chExt cx="2880000" cy="1440000"/>
          </a:xfrm>
        </p:grpSpPr>
        <p:sp>
          <p:nvSpPr>
            <p:cNvPr id="11" name="Rectangle 10">
              <a:extLst>
                <a:ext uri="{FF2B5EF4-FFF2-40B4-BE49-F238E27FC236}">
                  <a16:creationId xmlns:a16="http://schemas.microsoft.com/office/drawing/2014/main" id="{97711D4C-4FFE-4151-B53D-60890F0F5827}"/>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2" name="Rectangle 11">
              <a:extLst>
                <a:ext uri="{FF2B5EF4-FFF2-40B4-BE49-F238E27FC236}">
                  <a16:creationId xmlns:a16="http://schemas.microsoft.com/office/drawing/2014/main" id="{F69D6393-413D-4151-BC2C-43161BE4A79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3" name="Rectangle 12">
            <a:extLst>
              <a:ext uri="{FF2B5EF4-FFF2-40B4-BE49-F238E27FC236}">
                <a16:creationId xmlns:a16="http://schemas.microsoft.com/office/drawing/2014/main" id="{A96370B9-6459-4B05-9A8B-A9E7FA8966CD}"/>
              </a:ext>
            </a:extLst>
          </p:cNvPr>
          <p:cNvSpPr>
            <a:spLocks noChangeAspect="1"/>
          </p:cNvSpPr>
          <p:nvPr/>
        </p:nvSpPr>
        <p:spPr>
          <a:xfrm rot="10800000">
            <a:off x="8430794" y="3096793"/>
            <a:ext cx="3761205" cy="3761205"/>
          </a:xfrm>
          <a:prstGeom prst="rect">
            <a:avLst/>
          </a:prstGeom>
          <a:gradFill flip="none" rotWithShape="1">
            <a:gsLst>
              <a:gs pos="0">
                <a:schemeClr val="accent1">
                  <a:alpha val="4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4" name="Rectangle 13">
            <a:extLst>
              <a:ext uri="{FF2B5EF4-FFF2-40B4-BE49-F238E27FC236}">
                <a16:creationId xmlns:a16="http://schemas.microsoft.com/office/drawing/2014/main" id="{DA3AC0C6-74C3-4E55-AA42-A9F1A4B1B210}"/>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132C27A4-86D3-4C83-8022-E37A8672A993}"/>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8F1FF59-E1BE-4475-953B-5BF6FBC10C57}"/>
              </a:ext>
            </a:extLst>
          </p:cNvPr>
          <p:cNvSpPr>
            <a:spLocks noGrp="1"/>
          </p:cNvSpPr>
          <p:nvPr>
            <p:ph type="title"/>
          </p:nvPr>
        </p:nvSpPr>
        <p:spPr>
          <a:xfrm>
            <a:off x="540000" y="540000"/>
            <a:ext cx="11090273" cy="1800224"/>
          </a:xfr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8F1F045-44C5-4165-A640-4E4D33A59580}"/>
              </a:ext>
            </a:extLst>
          </p:cNvPr>
          <p:cNvSpPr>
            <a:spLocks noGrp="1"/>
          </p:cNvSpPr>
          <p:nvPr>
            <p:ph type="body" orient="vert" idx="1"/>
          </p:nvPr>
        </p:nvSpPr>
        <p:spPr>
          <a:xfrm>
            <a:off x="540000" y="2528887"/>
            <a:ext cx="11090276" cy="3779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17047A-D05B-44E9-A240-BDB881C4296A}"/>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5" name="Footer Placeholder 4">
            <a:extLst>
              <a:ext uri="{FF2B5EF4-FFF2-40B4-BE49-F238E27FC236}">
                <a16:creationId xmlns:a16="http://schemas.microsoft.com/office/drawing/2014/main" id="{7FDCB2E8-A68D-478D-A728-C9612848C8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7E4F1D-3280-4DB5-B2E0-DA7F10717EB4}"/>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42572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3C627D45-FE54-49FF-A37F-6206993AEFD8}"/>
              </a:ext>
            </a:extLst>
          </p:cNvPr>
          <p:cNvGrpSpPr/>
          <p:nvPr/>
        </p:nvGrpSpPr>
        <p:grpSpPr>
          <a:xfrm>
            <a:off x="0" y="-3"/>
            <a:ext cx="12192000" cy="6858003"/>
            <a:chOff x="0" y="-3"/>
            <a:chExt cx="12192000" cy="6858003"/>
          </a:xfrm>
        </p:grpSpPr>
        <p:sp useBgFill="1">
          <p:nvSpPr>
            <p:cNvPr id="8" name="Rectangle 7">
              <a:extLst>
                <a:ext uri="{FF2B5EF4-FFF2-40B4-BE49-F238E27FC236}">
                  <a16:creationId xmlns:a16="http://schemas.microsoft.com/office/drawing/2014/main" id="{879CEFA6-CCA5-4FEF-B53D-E74B1E67E9C7}"/>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ACFCD768-2100-4B20-87EF-9F92EFBD8FA8}"/>
                </a:ext>
              </a:extLst>
            </p:cNvPr>
            <p:cNvGrpSpPr>
              <a:grpSpLocks noChangeAspect="1"/>
            </p:cNvGrpSpPr>
            <p:nvPr/>
          </p:nvGrpSpPr>
          <p:grpSpPr>
            <a:xfrm>
              <a:off x="672000" y="-3"/>
              <a:ext cx="11520000" cy="5760000"/>
              <a:chOff x="5981700" y="-1"/>
              <a:chExt cx="6042660" cy="3021330"/>
            </a:xfrm>
          </p:grpSpPr>
          <p:sp>
            <p:nvSpPr>
              <p:cNvPr id="16" name="Rectangle 15">
                <a:extLst>
                  <a:ext uri="{FF2B5EF4-FFF2-40B4-BE49-F238E27FC236}">
                    <a16:creationId xmlns:a16="http://schemas.microsoft.com/office/drawing/2014/main" id="{E0D1B599-DFF1-4E00-9EAE-EE32BD7B4860}"/>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0FCF7F6-290B-4DE7-BA60-863CBF95C2AF}"/>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9">
              <a:extLst>
                <a:ext uri="{FF2B5EF4-FFF2-40B4-BE49-F238E27FC236}">
                  <a16:creationId xmlns:a16="http://schemas.microsoft.com/office/drawing/2014/main" id="{F59358AB-E1C9-402B-9F3F-28B4F50DAC6F}"/>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A78C24EC-8C5D-4A7E-9D57-C752E0DC9485}"/>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E6C0B30A-4855-4424-B3A8-AC110CA8356F}"/>
                </a:ext>
              </a:extLst>
            </p:cNvPr>
            <p:cNvGrpSpPr/>
            <p:nvPr/>
          </p:nvGrpSpPr>
          <p:grpSpPr>
            <a:xfrm rot="10800000">
              <a:off x="1" y="2948940"/>
              <a:ext cx="7818118" cy="3909059"/>
              <a:chOff x="0" y="0"/>
              <a:chExt cx="2880000" cy="1440000"/>
            </a:xfrm>
          </p:grpSpPr>
          <p:sp>
            <p:nvSpPr>
              <p:cNvPr id="14" name="Rectangle 13">
                <a:extLst>
                  <a:ext uri="{FF2B5EF4-FFF2-40B4-BE49-F238E27FC236}">
                    <a16:creationId xmlns:a16="http://schemas.microsoft.com/office/drawing/2014/main" id="{DC119EB9-1A9A-45A4-AE16-9968A70C5C35}"/>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A5B7B85-4DC3-4343-B734-4852DD5DF03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Rectangle 12">
              <a:extLst>
                <a:ext uri="{FF2B5EF4-FFF2-40B4-BE49-F238E27FC236}">
                  <a16:creationId xmlns:a16="http://schemas.microsoft.com/office/drawing/2014/main" id="{73F3733E-DBA5-4A25-9315-B7A1A5E7A1FF}"/>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 name="Rectangle 17">
            <a:extLst>
              <a:ext uri="{FF2B5EF4-FFF2-40B4-BE49-F238E27FC236}">
                <a16:creationId xmlns:a16="http://schemas.microsoft.com/office/drawing/2014/main" id="{AAB30D07-BE85-45CD-8055-8C57B00E2957}"/>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Vertical Title 1">
            <a:extLst>
              <a:ext uri="{FF2B5EF4-FFF2-40B4-BE49-F238E27FC236}">
                <a16:creationId xmlns:a16="http://schemas.microsoft.com/office/drawing/2014/main" id="{737FFCCA-9DBF-4E0A-BDC6-F7B8F39BD72F}"/>
              </a:ext>
            </a:extLst>
          </p:cNvPr>
          <p:cNvSpPr>
            <a:spLocks noGrp="1"/>
          </p:cNvSpPr>
          <p:nvPr>
            <p:ph type="title" orient="vert"/>
          </p:nvPr>
        </p:nvSpPr>
        <p:spPr>
          <a:xfrm>
            <a:off x="9012238" y="539999"/>
            <a:ext cx="2628900" cy="576872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511F1B23-21CD-4A3B-938B-5502019A13CD}"/>
              </a:ext>
            </a:extLst>
          </p:cNvPr>
          <p:cNvSpPr>
            <a:spLocks noGrp="1"/>
          </p:cNvSpPr>
          <p:nvPr>
            <p:ph type="body" orient="vert" idx="1"/>
          </p:nvPr>
        </p:nvSpPr>
        <p:spPr>
          <a:xfrm>
            <a:off x="550863" y="539999"/>
            <a:ext cx="8245475" cy="57687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9C884-5A98-4C01-BB89-098AC6966496}"/>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5" name="Footer Placeholder 4">
            <a:extLst>
              <a:ext uri="{FF2B5EF4-FFF2-40B4-BE49-F238E27FC236}">
                <a16:creationId xmlns:a16="http://schemas.microsoft.com/office/drawing/2014/main" id="{7DF54D22-9CD7-4FC6-9444-21948246C7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AECC14-D66C-401A-A0C9-DFCA5533A5C7}"/>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71508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67416F32-9D98-4340-82E8-E90CE00AD2AC}"/>
              </a:ext>
            </a:extLst>
          </p:cNvPr>
          <p:cNvGrpSpPr/>
          <p:nvPr/>
        </p:nvGrpSpPr>
        <p:grpSpPr>
          <a:xfrm flipV="1">
            <a:off x="0" y="-1"/>
            <a:ext cx="12191999" cy="6861601"/>
            <a:chOff x="0" y="-1"/>
            <a:chExt cx="12191999" cy="6861601"/>
          </a:xfrm>
        </p:grpSpPr>
        <p:sp>
          <p:nvSpPr>
            <p:cNvPr id="20" name="Rectangle 19">
              <a:extLst>
                <a:ext uri="{FF2B5EF4-FFF2-40B4-BE49-F238E27FC236}">
                  <a16:creationId xmlns:a16="http://schemas.microsoft.com/office/drawing/2014/main" id="{66375AB4-82BB-418F-A50F-6180F68724A4}"/>
                </a:ext>
              </a:extLst>
            </p:cNvPr>
            <p:cNvSpPr>
              <a:spLocks noChangeAspect="1"/>
            </p:cNvSpPr>
            <p:nvPr/>
          </p:nvSpPr>
          <p:spPr>
            <a:xfrm>
              <a:off x="0" y="0"/>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1" name="Oval 20">
              <a:extLst>
                <a:ext uri="{FF2B5EF4-FFF2-40B4-BE49-F238E27FC236}">
                  <a16:creationId xmlns:a16="http://schemas.microsoft.com/office/drawing/2014/main" id="{3FDD54B2-4A3F-4BFE-8FF0-82CA73F4AE8F}"/>
                </a:ext>
              </a:extLst>
            </p:cNvPr>
            <p:cNvSpPr>
              <a:spLocks noChangeAspect="1"/>
            </p:cNvSpPr>
            <p:nvPr/>
          </p:nvSpPr>
          <p:spPr>
            <a:xfrm>
              <a:off x="5750280" y="2148106"/>
              <a:ext cx="4320000" cy="4320000"/>
            </a:xfrm>
            <a:prstGeom prst="ellipse">
              <a:avLst/>
            </a:prstGeom>
            <a:solidFill>
              <a:schemeClr val="accent3">
                <a:alpha val="6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2" name="Oval 21">
              <a:extLst>
                <a:ext uri="{FF2B5EF4-FFF2-40B4-BE49-F238E27FC236}">
                  <a16:creationId xmlns:a16="http://schemas.microsoft.com/office/drawing/2014/main" id="{30876F96-77AB-4E72-B1D2-FA45F4E3C04D}"/>
                </a:ext>
              </a:extLst>
            </p:cNvPr>
            <p:cNvSpPr>
              <a:spLocks noChangeAspect="1"/>
            </p:cNvSpPr>
            <p:nvPr/>
          </p:nvSpPr>
          <p:spPr>
            <a:xfrm>
              <a:off x="0" y="0"/>
              <a:ext cx="6347046" cy="6347046"/>
            </a:xfrm>
            <a:prstGeom prst="ellipse">
              <a:avLst/>
            </a:prstGeom>
            <a:solidFill>
              <a:schemeClr val="accent3">
                <a:alpha val="2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23" name="Group 22">
              <a:extLst>
                <a:ext uri="{FF2B5EF4-FFF2-40B4-BE49-F238E27FC236}">
                  <a16:creationId xmlns:a16="http://schemas.microsoft.com/office/drawing/2014/main" id="{BB08A2E9-6518-449E-940B-8518A1D850BB}"/>
                </a:ext>
              </a:extLst>
            </p:cNvPr>
            <p:cNvGrpSpPr>
              <a:grpSpLocks noChangeAspect="1"/>
            </p:cNvGrpSpPr>
            <p:nvPr/>
          </p:nvGrpSpPr>
          <p:grpSpPr>
            <a:xfrm rot="10800000">
              <a:off x="0" y="-1"/>
              <a:ext cx="10800000" cy="6858000"/>
              <a:chOff x="2328000" y="0"/>
              <a:chExt cx="2880000" cy="1440000"/>
            </a:xfrm>
          </p:grpSpPr>
          <p:sp>
            <p:nvSpPr>
              <p:cNvPr id="28" name="Rectangle 27">
                <a:extLst>
                  <a:ext uri="{FF2B5EF4-FFF2-40B4-BE49-F238E27FC236}">
                    <a16:creationId xmlns:a16="http://schemas.microsoft.com/office/drawing/2014/main" id="{60A86BE0-76B3-4EA0-BA2D-05266013A814}"/>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9" name="Rectangle 28">
                <a:extLst>
                  <a:ext uri="{FF2B5EF4-FFF2-40B4-BE49-F238E27FC236}">
                    <a16:creationId xmlns:a16="http://schemas.microsoft.com/office/drawing/2014/main" id="{6BA13564-810C-4398-AA63-67B020811FCB}"/>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5" name="Rectangle 24">
              <a:extLst>
                <a:ext uri="{FF2B5EF4-FFF2-40B4-BE49-F238E27FC236}">
                  <a16:creationId xmlns:a16="http://schemas.microsoft.com/office/drawing/2014/main" id="{3555E1EF-6216-47FA-BBCA-7C0C8C2DAB8C}"/>
                </a:ext>
              </a:extLst>
            </p:cNvPr>
            <p:cNvSpPr>
              <a:spLocks noChangeAspect="1"/>
            </p:cNvSpPr>
            <p:nvPr/>
          </p:nvSpPr>
          <p:spPr>
            <a:xfrm rot="10800000">
              <a:off x="5602286" y="271887"/>
              <a:ext cx="6589713" cy="6589713"/>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32" name="Rectangle 31">
            <a:extLst>
              <a:ext uri="{FF2B5EF4-FFF2-40B4-BE49-F238E27FC236}">
                <a16:creationId xmlns:a16="http://schemas.microsoft.com/office/drawing/2014/main" id="{D8D85657-6A77-4466-887F-EE948B9CD2B2}"/>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C5D35498-B0C3-40BD-9407-6D0C0587E52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492F85E-0893-4D8C-816A-5193CC6DC9C0}"/>
              </a:ext>
            </a:extLst>
          </p:cNvPr>
          <p:cNvSpPr>
            <a:spLocks noGrp="1"/>
          </p:cNvSpPr>
          <p:nvPr>
            <p:ph idx="1"/>
          </p:nvPr>
        </p:nvSpPr>
        <p:spPr/>
        <p:txBody>
          <a:bodyPr/>
          <a:lstStyle>
            <a:lvl1pPr marL="270000">
              <a:defRPr/>
            </a:lvl1pPr>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D46A9C-9655-49F5-85B3-A8A37F4F5A8F}"/>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5" name="Footer Placeholder 4">
            <a:extLst>
              <a:ext uri="{FF2B5EF4-FFF2-40B4-BE49-F238E27FC236}">
                <a16:creationId xmlns:a16="http://schemas.microsoft.com/office/drawing/2014/main" id="{72EF896C-71D7-487F-A1B9-CBBE6DF4D6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8228E8-7B8A-4153-BEB2-BD5A69F2513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512307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4407D-DBA4-414C-ACA5-30D7B87C652B}"/>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6BD518BC-8E44-4DAA-A8B9-2CFBD91DCDCD}"/>
                </a:ext>
              </a:extLst>
            </p:cNvPr>
            <p:cNvSpPr/>
            <p:nvPr/>
          </p:nvSpPr>
          <p:spPr>
            <a:xfrm rot="10800000" flipH="1">
              <a:off x="0" y="2019649"/>
              <a:ext cx="4838350" cy="483835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967C3660-39CD-431D-8E64-37508FFEAC96}"/>
                </a:ext>
              </a:extLst>
            </p:cNvPr>
            <p:cNvGrpSpPr>
              <a:grpSpLocks noChangeAspect="1"/>
            </p:cNvGrpSpPr>
            <p:nvPr/>
          </p:nvGrpSpPr>
          <p:grpSpPr>
            <a:xfrm>
              <a:off x="5603875" y="0"/>
              <a:ext cx="6521820" cy="3260910"/>
              <a:chOff x="0" y="0"/>
              <a:chExt cx="2880000" cy="1440000"/>
            </a:xfrm>
          </p:grpSpPr>
          <p:sp>
            <p:nvSpPr>
              <p:cNvPr id="9" name="Rectangle 8">
                <a:extLst>
                  <a:ext uri="{FF2B5EF4-FFF2-40B4-BE49-F238E27FC236}">
                    <a16:creationId xmlns:a16="http://schemas.microsoft.com/office/drawing/2014/main" id="{C4CCE569-E461-438A-A235-B96A542AF82F}"/>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3F9DF1F-1F74-476C-AD41-22AC3F8A65A0}"/>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10">
              <a:extLst>
                <a:ext uri="{FF2B5EF4-FFF2-40B4-BE49-F238E27FC236}">
                  <a16:creationId xmlns:a16="http://schemas.microsoft.com/office/drawing/2014/main" id="{EBE49ED5-9713-43D1-AE9E-3F9FE5574077}"/>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D21A2854-1482-4441-85EA-D7B9F3EF56D2}"/>
                </a:ext>
              </a:extLst>
            </p:cNvPr>
            <p:cNvSpPr>
              <a:spLocks noChangeAspect="1"/>
            </p:cNvSpPr>
            <p:nvPr/>
          </p:nvSpPr>
          <p:spPr>
            <a:xfrm>
              <a:off x="494887" y="2538000"/>
              <a:ext cx="4320000" cy="4320000"/>
            </a:xfrm>
            <a:prstGeom prst="ellipse">
              <a:avLst/>
            </a:prstGeom>
            <a:solidFill>
              <a:schemeClr val="accent2">
                <a:alpha val="2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FED36A6D-894D-44DA-851C-345A414F3F68}"/>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D36F1DF-CD42-4695-A7D0-2F5B193057E9}"/>
              </a:ext>
            </a:extLst>
          </p:cNvPr>
          <p:cNvSpPr>
            <a:spLocks noGrp="1"/>
          </p:cNvSpPr>
          <p:nvPr>
            <p:ph type="title"/>
          </p:nvPr>
        </p:nvSpPr>
        <p:spPr>
          <a:xfrm>
            <a:off x="540000" y="540000"/>
            <a:ext cx="7345362" cy="5768725"/>
          </a:xfrm>
        </p:spPr>
        <p:txBody>
          <a:bodyPr anchor="t"/>
          <a:lstStyle>
            <a:lvl1pPr>
              <a:defRPr sz="8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A549160-0F86-4FCA-8718-6980E99C7938}"/>
              </a:ext>
            </a:extLst>
          </p:cNvPr>
          <p:cNvSpPr>
            <a:spLocks noGrp="1"/>
          </p:cNvSpPr>
          <p:nvPr>
            <p:ph type="body" idx="1"/>
          </p:nvPr>
        </p:nvSpPr>
        <p:spPr>
          <a:xfrm>
            <a:off x="8075612" y="540000"/>
            <a:ext cx="3565523" cy="5768725"/>
          </a:xfrm>
        </p:spPr>
        <p:txBody>
          <a:bodyPr anchor="t"/>
          <a:lstStyle>
            <a:lvl1pPr marL="0" indent="0">
              <a:buNone/>
              <a:defRPr sz="18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5C6CBB-DABA-4F2E-8574-46747E15EA1A}"/>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5" name="Footer Placeholder 4">
            <a:extLst>
              <a:ext uri="{FF2B5EF4-FFF2-40B4-BE49-F238E27FC236}">
                <a16:creationId xmlns:a16="http://schemas.microsoft.com/office/drawing/2014/main" id="{8FAF86BC-9ECC-439C-BF2E-F0B7EF193B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742552-C4C9-44EE-B7CB-5A652393BA20}"/>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2846771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5774299-531D-4CAC-881D-7EB68BC99FCC}"/>
              </a:ext>
            </a:extLst>
          </p:cNvPr>
          <p:cNvGrpSpPr/>
          <p:nvPr/>
        </p:nvGrpSpPr>
        <p:grpSpPr>
          <a:xfrm>
            <a:off x="0" y="-3"/>
            <a:ext cx="12192000" cy="6858003"/>
            <a:chOff x="0" y="-3"/>
            <a:chExt cx="12192000" cy="6858003"/>
          </a:xfrm>
        </p:grpSpPr>
        <p:sp useBgFill="1">
          <p:nvSpPr>
            <p:cNvPr id="9" name="Rectangle 8">
              <a:extLst>
                <a:ext uri="{FF2B5EF4-FFF2-40B4-BE49-F238E27FC236}">
                  <a16:creationId xmlns:a16="http://schemas.microsoft.com/office/drawing/2014/main" id="{A17676CF-DDCC-48C1-AC68-CDA0B9E47FD8}"/>
                </a:ext>
              </a:extLst>
            </p:cNvPr>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E052D363-F6F5-455B-A2F2-A12B30CEE528}"/>
                </a:ext>
              </a:extLst>
            </p:cNvPr>
            <p:cNvGrpSpPr>
              <a:grpSpLocks noChangeAspect="1"/>
            </p:cNvGrpSpPr>
            <p:nvPr/>
          </p:nvGrpSpPr>
          <p:grpSpPr>
            <a:xfrm>
              <a:off x="672000" y="-3"/>
              <a:ext cx="11520000" cy="5760000"/>
              <a:chOff x="5981700" y="-1"/>
              <a:chExt cx="6042660" cy="3021330"/>
            </a:xfrm>
          </p:grpSpPr>
          <p:sp>
            <p:nvSpPr>
              <p:cNvPr id="17" name="Rectangle 16">
                <a:extLst>
                  <a:ext uri="{FF2B5EF4-FFF2-40B4-BE49-F238E27FC236}">
                    <a16:creationId xmlns:a16="http://schemas.microsoft.com/office/drawing/2014/main" id="{D0C396B8-00CA-4AE9-A0A5-B4E2B2A2AC07}"/>
                  </a:ext>
                </a:extLst>
              </p:cNvPr>
              <p:cNvSpPr/>
              <p:nvPr/>
            </p:nvSpPr>
            <p:spPr>
              <a:xfrm>
                <a:off x="900303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6660166-3107-4058-A259-59B0527306BD}"/>
                  </a:ext>
                </a:extLst>
              </p:cNvPr>
              <p:cNvSpPr/>
              <p:nvPr/>
            </p:nvSpPr>
            <p:spPr>
              <a:xfrm flipH="1">
                <a:off x="5981700" y="-1"/>
                <a:ext cx="3021330" cy="3021330"/>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10">
              <a:extLst>
                <a:ext uri="{FF2B5EF4-FFF2-40B4-BE49-F238E27FC236}">
                  <a16:creationId xmlns:a16="http://schemas.microsoft.com/office/drawing/2014/main" id="{42BE934E-3063-4D0F-AFDE-68D58D336CBE}"/>
                </a:ext>
              </a:extLst>
            </p:cNvPr>
            <p:cNvSpPr>
              <a:spLocks noChangeAspect="1"/>
            </p:cNvSpPr>
            <p:nvPr/>
          </p:nvSpPr>
          <p:spPr>
            <a:xfrm rot="5400000">
              <a:off x="5334000" y="0"/>
              <a:ext cx="6858000" cy="6858000"/>
            </a:xfrm>
            <a:prstGeom prst="rect">
              <a:avLst/>
            </a:prstGeom>
            <a:gradFill flip="none" rotWithShape="1">
              <a:gsLst>
                <a:gs pos="0">
                  <a:schemeClr val="accent3">
                    <a:alpha val="60000"/>
                  </a:schemeClr>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039660FA-744A-4CB3-9BED-C59793E3BF32}"/>
                </a:ext>
              </a:extLst>
            </p:cNvPr>
            <p:cNvSpPr>
              <a:spLocks noChangeAspect="1"/>
            </p:cNvSpPr>
            <p:nvPr/>
          </p:nvSpPr>
          <p:spPr>
            <a:xfrm>
              <a:off x="0" y="2538000"/>
              <a:ext cx="4320000" cy="4320000"/>
            </a:xfrm>
            <a:prstGeom prst="ellipse">
              <a:avLst/>
            </a:prstGeom>
            <a:solidFill>
              <a:schemeClr val="accent3">
                <a:alpha val="4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AE313EEC-733B-4019-8A0B-3FA768B8DB7A}"/>
                </a:ext>
              </a:extLst>
            </p:cNvPr>
            <p:cNvGrpSpPr/>
            <p:nvPr/>
          </p:nvGrpSpPr>
          <p:grpSpPr>
            <a:xfrm rot="10800000">
              <a:off x="1" y="2948940"/>
              <a:ext cx="7818118" cy="3909059"/>
              <a:chOff x="0" y="0"/>
              <a:chExt cx="2880000" cy="1440000"/>
            </a:xfrm>
          </p:grpSpPr>
          <p:sp>
            <p:nvSpPr>
              <p:cNvPr id="15" name="Rectangle 14">
                <a:extLst>
                  <a:ext uri="{FF2B5EF4-FFF2-40B4-BE49-F238E27FC236}">
                    <a16:creationId xmlns:a16="http://schemas.microsoft.com/office/drawing/2014/main" id="{421FE91F-780C-4ABD-ADE8-0EFDB7196A10}"/>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09EA389-EE78-4475-A390-5EDED23C2D68}"/>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5E492A94-8867-4C62-9D40-4023C41E0AF8}"/>
                </a:ext>
              </a:extLst>
            </p:cNvPr>
            <p:cNvSpPr>
              <a:spLocks noChangeAspect="1"/>
            </p:cNvSpPr>
            <p:nvPr/>
          </p:nvSpPr>
          <p:spPr>
            <a:xfrm rot="10800000" flipH="1">
              <a:off x="0" y="521786"/>
              <a:ext cx="6336213" cy="63362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A3DAD7C5-BA12-4557-8BC4-72C69B0D59DD}"/>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854412EC-56C0-4009-B2E3-D63F9EECB9D4}"/>
              </a:ext>
            </a:extLst>
          </p:cNvPr>
          <p:cNvSpPr>
            <a:spLocks noGrp="1"/>
          </p:cNvSpPr>
          <p:nvPr>
            <p:ph type="title"/>
          </p:nvPr>
        </p:nvSpPr>
        <p:spPr>
          <a:xfrm>
            <a:off x="540000" y="539999"/>
            <a:ext cx="11090275" cy="12096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B70C84F-F3B7-4BF4-A328-BCF5ADD32944}"/>
              </a:ext>
            </a:extLst>
          </p:cNvPr>
          <p:cNvSpPr>
            <a:spLocks noGrp="1"/>
          </p:cNvSpPr>
          <p:nvPr>
            <p:ph sz="half" idx="1"/>
          </p:nvPr>
        </p:nvSpPr>
        <p:spPr>
          <a:xfrm>
            <a:off x="54000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F919CD5-DBB4-4749-980D-B5B40ECB67B9}"/>
              </a:ext>
            </a:extLst>
          </p:cNvPr>
          <p:cNvSpPr>
            <a:spLocks noGrp="1"/>
          </p:cNvSpPr>
          <p:nvPr>
            <p:ph sz="half" idx="2"/>
          </p:nvPr>
        </p:nvSpPr>
        <p:spPr>
          <a:xfrm>
            <a:off x="6203950" y="1929600"/>
            <a:ext cx="5437186" cy="438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BCFC378-6572-43DF-8344-59DE8122CD12}"/>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6" name="Footer Placeholder 5">
            <a:extLst>
              <a:ext uri="{FF2B5EF4-FFF2-40B4-BE49-F238E27FC236}">
                <a16:creationId xmlns:a16="http://schemas.microsoft.com/office/drawing/2014/main" id="{36967A14-246A-4DDF-865C-68F6E16906B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674B6D-E110-478C-94B9-2F8199E586DC}"/>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66885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5130F7E5-A40E-4C9C-8E4F-3935B9182C4A}"/>
              </a:ext>
            </a:extLst>
          </p:cNvPr>
          <p:cNvGrpSpPr/>
          <p:nvPr/>
        </p:nvGrpSpPr>
        <p:grpSpPr>
          <a:xfrm>
            <a:off x="0" y="-2"/>
            <a:ext cx="12191999" cy="6858001"/>
            <a:chOff x="0" y="-2"/>
            <a:chExt cx="12191999" cy="6858001"/>
          </a:xfrm>
        </p:grpSpPr>
        <p:sp>
          <p:nvSpPr>
            <p:cNvPr id="12" name="Rectangle 11">
              <a:extLst>
                <a:ext uri="{FF2B5EF4-FFF2-40B4-BE49-F238E27FC236}">
                  <a16:creationId xmlns:a16="http://schemas.microsoft.com/office/drawing/2014/main" id="{AE67B504-02A7-4203-87D0-07D333D71917}"/>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A1158F3-E1C3-400D-8505-628DB94365CE}"/>
                </a:ext>
              </a:extLst>
            </p:cNvPr>
            <p:cNvGrpSpPr/>
            <p:nvPr/>
          </p:nvGrpSpPr>
          <p:grpSpPr>
            <a:xfrm rot="16200000">
              <a:off x="2295528" y="-2295528"/>
              <a:ext cx="6858000" cy="11449051"/>
              <a:chOff x="0" y="2333625"/>
              <a:chExt cx="9515474" cy="3766109"/>
            </a:xfrm>
          </p:grpSpPr>
          <p:sp>
            <p:nvSpPr>
              <p:cNvPr id="23" name="Rectangle 22">
                <a:extLst>
                  <a:ext uri="{FF2B5EF4-FFF2-40B4-BE49-F238E27FC236}">
                    <a16:creationId xmlns:a16="http://schemas.microsoft.com/office/drawing/2014/main" id="{0AEADDCE-3295-4F24-8700-C93B5457C2B7}"/>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F95C76A-5429-458C-BC9D-E1053EF7B84F}"/>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3D0E8A42-259A-43FA-B284-B459D7364097}"/>
                </a:ext>
              </a:extLst>
            </p:cNvPr>
            <p:cNvGrpSpPr>
              <a:grpSpLocks noChangeAspect="1"/>
            </p:cNvGrpSpPr>
            <p:nvPr/>
          </p:nvGrpSpPr>
          <p:grpSpPr>
            <a:xfrm rot="5400000">
              <a:off x="3583369" y="-3583369"/>
              <a:ext cx="4713262" cy="11880000"/>
              <a:chOff x="1" y="0"/>
              <a:chExt cx="8305797" cy="6858000"/>
            </a:xfrm>
          </p:grpSpPr>
          <p:sp>
            <p:nvSpPr>
              <p:cNvPr id="21" name="Rectangle 20">
                <a:extLst>
                  <a:ext uri="{FF2B5EF4-FFF2-40B4-BE49-F238E27FC236}">
                    <a16:creationId xmlns:a16="http://schemas.microsoft.com/office/drawing/2014/main" id="{7900B4F1-619C-4C0E-B749-1843F22C946A}"/>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E6F70BB-DCCC-4CF0-B5BB-95A965A99947}"/>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83E6C50C-C1DA-44E1-B254-3B7228879DCD}"/>
                </a:ext>
              </a:extLst>
            </p:cNvPr>
            <p:cNvGrpSpPr/>
            <p:nvPr/>
          </p:nvGrpSpPr>
          <p:grpSpPr>
            <a:xfrm>
              <a:off x="2676525" y="0"/>
              <a:ext cx="9515473" cy="3766109"/>
              <a:chOff x="2333625" y="2433367"/>
              <a:chExt cx="9897159" cy="3766109"/>
            </a:xfrm>
          </p:grpSpPr>
          <p:sp>
            <p:nvSpPr>
              <p:cNvPr id="19" name="Rectangle 18">
                <a:extLst>
                  <a:ext uri="{FF2B5EF4-FFF2-40B4-BE49-F238E27FC236}">
                    <a16:creationId xmlns:a16="http://schemas.microsoft.com/office/drawing/2014/main" id="{DFC6EEED-A40A-4D1C-BE6B-11DD62770607}"/>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27FF3FB-FDFC-4659-A7D6-ABED74010E82}"/>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1548ED5-6668-4672-88DC-40E92508ACA2}"/>
                </a:ext>
              </a:extLst>
            </p:cNvPr>
            <p:cNvGrpSpPr/>
            <p:nvPr/>
          </p:nvGrpSpPr>
          <p:grpSpPr>
            <a:xfrm>
              <a:off x="0" y="0"/>
              <a:ext cx="9515473" cy="3766109"/>
              <a:chOff x="0" y="2333625"/>
              <a:chExt cx="9515473" cy="3766109"/>
            </a:xfrm>
          </p:grpSpPr>
          <p:sp>
            <p:nvSpPr>
              <p:cNvPr id="17" name="Rectangle 16">
                <a:extLst>
                  <a:ext uri="{FF2B5EF4-FFF2-40B4-BE49-F238E27FC236}">
                    <a16:creationId xmlns:a16="http://schemas.microsoft.com/office/drawing/2014/main" id="{975AE1B2-E73F-4E6E-AAFB-FB1C02684D3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750F2D6-C0E1-4AFE-AB87-083292737609}"/>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5" name="Rectangle 24">
            <a:extLst>
              <a:ext uri="{FF2B5EF4-FFF2-40B4-BE49-F238E27FC236}">
                <a16:creationId xmlns:a16="http://schemas.microsoft.com/office/drawing/2014/main" id="{4ECC0D66-F2BE-4BF4-87F6-CE618B5C8916}"/>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9A0BCA11-08C2-4C9A-B0A3-31C9051CDF9E}"/>
              </a:ext>
            </a:extLst>
          </p:cNvPr>
          <p:cNvSpPr>
            <a:spLocks noGrp="1"/>
          </p:cNvSpPr>
          <p:nvPr>
            <p:ph type="title"/>
          </p:nvPr>
        </p:nvSpPr>
        <p:spPr>
          <a:xfrm>
            <a:off x="540000" y="539999"/>
            <a:ext cx="11090273" cy="1210396"/>
          </a:xfrm>
        </p:spPr>
        <p:txBody>
          <a:bodyPr>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662CEB0-C969-40EA-A5E2-8D875E28A6B6}"/>
              </a:ext>
            </a:extLst>
          </p:cNvPr>
          <p:cNvSpPr>
            <a:spLocks noGrp="1"/>
          </p:cNvSpPr>
          <p:nvPr>
            <p:ph type="body" idx="1"/>
          </p:nvPr>
        </p:nvSpPr>
        <p:spPr>
          <a:xfrm>
            <a:off x="540000" y="1929783"/>
            <a:ext cx="5448052" cy="792161"/>
          </a:xfrm>
        </p:spPr>
        <p:txBody>
          <a:bodyPr anchor="b"/>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F41A6-112E-4305-A0BA-6E119A77AC10}"/>
              </a:ext>
            </a:extLst>
          </p:cNvPr>
          <p:cNvSpPr>
            <a:spLocks noGrp="1"/>
          </p:cNvSpPr>
          <p:nvPr>
            <p:ph sz="half" idx="2"/>
          </p:nvPr>
        </p:nvSpPr>
        <p:spPr>
          <a:xfrm>
            <a:off x="54000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C672C5-31B9-443B-8DEE-5523646891F7}"/>
              </a:ext>
            </a:extLst>
          </p:cNvPr>
          <p:cNvSpPr>
            <a:spLocks noGrp="1"/>
          </p:cNvSpPr>
          <p:nvPr>
            <p:ph type="body" sz="quarter" idx="3"/>
          </p:nvPr>
        </p:nvSpPr>
        <p:spPr>
          <a:xfrm>
            <a:off x="6203949" y="1929782"/>
            <a:ext cx="5437187" cy="792000"/>
          </a:xfrm>
        </p:spPr>
        <p:txBody>
          <a:bodyPr anchor="b"/>
          <a:lstStyle>
            <a:lvl1pPr marL="0" indent="0">
              <a:buNone/>
              <a:defRPr sz="1600" b="0"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D18B9D-8B21-4249-A3AD-8FBE48F0F55B}"/>
              </a:ext>
            </a:extLst>
          </p:cNvPr>
          <p:cNvSpPr>
            <a:spLocks noGrp="1"/>
          </p:cNvSpPr>
          <p:nvPr>
            <p:ph sz="quarter" idx="4"/>
          </p:nvPr>
        </p:nvSpPr>
        <p:spPr>
          <a:xfrm>
            <a:off x="6203950" y="2937844"/>
            <a:ext cx="5437186" cy="3376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5B60881-13B2-4064-84FB-6D071F36C433}"/>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8" name="Footer Placeholder 7">
            <a:extLst>
              <a:ext uri="{FF2B5EF4-FFF2-40B4-BE49-F238E27FC236}">
                <a16:creationId xmlns:a16="http://schemas.microsoft.com/office/drawing/2014/main" id="{249FCE5D-D5EF-485D-97FA-2614FF9642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7F204FC-4F66-417C-8E4B-74772ED0570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259255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521FD20-B9D4-4FD1-9AAD-F4157555AD62}"/>
              </a:ext>
            </a:extLst>
          </p:cNvPr>
          <p:cNvGrpSpPr/>
          <p:nvPr/>
        </p:nvGrpSpPr>
        <p:grpSpPr>
          <a:xfrm rot="10800000">
            <a:off x="1392000" y="0"/>
            <a:ext cx="10800000" cy="6858000"/>
            <a:chOff x="0" y="0"/>
            <a:chExt cx="10800000" cy="6858000"/>
          </a:xfrm>
        </p:grpSpPr>
        <p:sp>
          <p:nvSpPr>
            <p:cNvPr id="15" name="Rectangle 14">
              <a:extLst>
                <a:ext uri="{FF2B5EF4-FFF2-40B4-BE49-F238E27FC236}">
                  <a16:creationId xmlns:a16="http://schemas.microsoft.com/office/drawing/2014/main" id="{27477A35-8424-45D6-A66E-8ACFA6C405B5}"/>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6" name="Rectangle 15">
              <a:extLst>
                <a:ext uri="{FF2B5EF4-FFF2-40B4-BE49-F238E27FC236}">
                  <a16:creationId xmlns:a16="http://schemas.microsoft.com/office/drawing/2014/main" id="{8BFBA1CE-E9AC-40C0-A7F9-E5671F5FEF9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1" name="Group 10">
            <a:extLst>
              <a:ext uri="{FF2B5EF4-FFF2-40B4-BE49-F238E27FC236}">
                <a16:creationId xmlns:a16="http://schemas.microsoft.com/office/drawing/2014/main" id="{D0C2729A-59F8-46A4-9AAA-7665E5966E2D}"/>
              </a:ext>
            </a:extLst>
          </p:cNvPr>
          <p:cNvGrpSpPr>
            <a:grpSpLocks noChangeAspect="1"/>
          </p:cNvGrpSpPr>
          <p:nvPr/>
        </p:nvGrpSpPr>
        <p:grpSpPr>
          <a:xfrm rot="16200000" flipH="1">
            <a:off x="-1714500" y="1714500"/>
            <a:ext cx="6858000" cy="3429000"/>
            <a:chOff x="0" y="0"/>
            <a:chExt cx="2880000" cy="1440000"/>
          </a:xfrm>
        </p:grpSpPr>
        <p:sp>
          <p:nvSpPr>
            <p:cNvPr id="13" name="Rectangle 12">
              <a:extLst>
                <a:ext uri="{FF2B5EF4-FFF2-40B4-BE49-F238E27FC236}">
                  <a16:creationId xmlns:a16="http://schemas.microsoft.com/office/drawing/2014/main" id="{83EBBB96-590D-4704-87AD-A00AE2424DE8}"/>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4" name="Rectangle 13">
              <a:extLst>
                <a:ext uri="{FF2B5EF4-FFF2-40B4-BE49-F238E27FC236}">
                  <a16:creationId xmlns:a16="http://schemas.microsoft.com/office/drawing/2014/main" id="{889BAB7D-5298-40B9-910B-136D0C6A9934}"/>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2" name="Rectangle 11">
            <a:extLst>
              <a:ext uri="{FF2B5EF4-FFF2-40B4-BE49-F238E27FC236}">
                <a16:creationId xmlns:a16="http://schemas.microsoft.com/office/drawing/2014/main" id="{F323EA00-E168-4864-883B-358A7CDF9153}"/>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8" name="Rectangle 17">
            <a:extLst>
              <a:ext uri="{FF2B5EF4-FFF2-40B4-BE49-F238E27FC236}">
                <a16:creationId xmlns:a16="http://schemas.microsoft.com/office/drawing/2014/main" id="{CA4F2DFA-2F27-43FB-B08C-0787FA44B0D1}"/>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9" name="Rectangle 18">
            <a:extLst>
              <a:ext uri="{FF2B5EF4-FFF2-40B4-BE49-F238E27FC236}">
                <a16:creationId xmlns:a16="http://schemas.microsoft.com/office/drawing/2014/main" id="{7D750354-CD8D-4A3B-A7AC-04622BCB0499}"/>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F3ED3C6-DA43-4D1C-9056-407A4FB1C6AB}"/>
              </a:ext>
            </a:extLst>
          </p:cNvPr>
          <p:cNvSpPr>
            <a:spLocks noGrp="1"/>
          </p:cNvSpPr>
          <p:nvPr>
            <p:ph type="title"/>
          </p:nvPr>
        </p:nvSpPr>
        <p:spPr>
          <a:xfrm>
            <a:off x="550863" y="549276"/>
            <a:ext cx="11090275" cy="5759450"/>
          </a:xfrm>
        </p:spPr>
        <p:txBody>
          <a:bodyPr/>
          <a:lstStyle>
            <a:lvl1pPr>
              <a:defRPr sz="8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20CEB41-E921-45ED-951A-861E31E01336}"/>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4" name="Footer Placeholder 3">
            <a:extLst>
              <a:ext uri="{FF2B5EF4-FFF2-40B4-BE49-F238E27FC236}">
                <a16:creationId xmlns:a16="http://schemas.microsoft.com/office/drawing/2014/main" id="{8F6B422D-769C-4E63-8763-ABBB885007E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D38FB6F-2D68-40C0-B628-142011F34A01}"/>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196669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ED88E92-14F3-4B58-9E48-1D79E139A89E}"/>
              </a:ext>
            </a:extLst>
          </p:cNvPr>
          <p:cNvGrpSpPr/>
          <p:nvPr/>
        </p:nvGrpSpPr>
        <p:grpSpPr>
          <a:xfrm>
            <a:off x="0" y="0"/>
            <a:ext cx="12191999" cy="6861600"/>
            <a:chOff x="1" y="0"/>
            <a:chExt cx="12191999" cy="6861600"/>
          </a:xfrm>
        </p:grpSpPr>
        <p:sp>
          <p:nvSpPr>
            <p:cNvPr id="6" name="Rectangle 5">
              <a:extLst>
                <a:ext uri="{FF2B5EF4-FFF2-40B4-BE49-F238E27FC236}">
                  <a16:creationId xmlns:a16="http://schemas.microsoft.com/office/drawing/2014/main" id="{A6466AE7-32B6-4334-AF41-B9387E6726C5}"/>
                </a:ext>
              </a:extLst>
            </p:cNvPr>
            <p:cNvSpPr>
              <a:spLocks noChangeAspect="1"/>
            </p:cNvSpPr>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7" name="Oval 6">
              <a:extLst>
                <a:ext uri="{FF2B5EF4-FFF2-40B4-BE49-F238E27FC236}">
                  <a16:creationId xmlns:a16="http://schemas.microsoft.com/office/drawing/2014/main" id="{659C09F8-90CD-443F-9AA1-D08C56A605BB}"/>
                </a:ext>
              </a:extLst>
            </p:cNvPr>
            <p:cNvSpPr>
              <a:spLocks noChangeAspect="1"/>
            </p:cNvSpPr>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8" name="Oval 7">
              <a:extLst>
                <a:ext uri="{FF2B5EF4-FFF2-40B4-BE49-F238E27FC236}">
                  <a16:creationId xmlns:a16="http://schemas.microsoft.com/office/drawing/2014/main" id="{DC7304AB-BE7D-45AC-A876-4A24543AE5B3}"/>
                </a:ext>
              </a:extLst>
            </p:cNvPr>
            <p:cNvSpPr>
              <a:spLocks noChangeAspect="1"/>
            </p:cNvSpPr>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9" name="Group 8">
              <a:extLst>
                <a:ext uri="{FF2B5EF4-FFF2-40B4-BE49-F238E27FC236}">
                  <a16:creationId xmlns:a16="http://schemas.microsoft.com/office/drawing/2014/main" id="{8E11922B-DDB3-46D7-B1BD-C1CCDB3C42E3}"/>
                </a:ext>
              </a:extLst>
            </p:cNvPr>
            <p:cNvGrpSpPr>
              <a:grpSpLocks noChangeAspect="1"/>
            </p:cNvGrpSpPr>
            <p:nvPr/>
          </p:nvGrpSpPr>
          <p:grpSpPr>
            <a:xfrm>
              <a:off x="690092" y="0"/>
              <a:ext cx="10800000" cy="6858000"/>
              <a:chOff x="2328000" y="0"/>
              <a:chExt cx="2880000" cy="1440000"/>
            </a:xfrm>
          </p:grpSpPr>
          <p:sp>
            <p:nvSpPr>
              <p:cNvPr id="14" name="Rectangle 13">
                <a:extLst>
                  <a:ext uri="{FF2B5EF4-FFF2-40B4-BE49-F238E27FC236}">
                    <a16:creationId xmlns:a16="http://schemas.microsoft.com/office/drawing/2014/main" id="{C580F8F6-E662-4BCD-AC9C-7E5DDBD5A773}"/>
                  </a:ext>
                </a:extLst>
              </p:cNvPr>
              <p:cNvSpPr/>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9A333FE5-ADB0-48EE-A1A6-9AA36DA343A2}"/>
                  </a:ext>
                </a:extLst>
              </p:cNvPr>
              <p:cNvSpPr/>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0" name="Group 9">
              <a:extLst>
                <a:ext uri="{FF2B5EF4-FFF2-40B4-BE49-F238E27FC236}">
                  <a16:creationId xmlns:a16="http://schemas.microsoft.com/office/drawing/2014/main" id="{0B09CD4F-6DF4-48AA-BD35-23E3F2A643F7}"/>
                </a:ext>
              </a:extLst>
            </p:cNvPr>
            <p:cNvGrpSpPr>
              <a:grpSpLocks noChangeAspect="1"/>
            </p:cNvGrpSpPr>
            <p:nvPr/>
          </p:nvGrpSpPr>
          <p:grpSpPr>
            <a:xfrm rot="5400000">
              <a:off x="7048499" y="1714500"/>
              <a:ext cx="6858000" cy="3429000"/>
              <a:chOff x="0" y="0"/>
              <a:chExt cx="2880000" cy="1440000"/>
            </a:xfrm>
          </p:grpSpPr>
          <p:sp>
            <p:nvSpPr>
              <p:cNvPr id="12" name="Rectangle 11">
                <a:extLst>
                  <a:ext uri="{FF2B5EF4-FFF2-40B4-BE49-F238E27FC236}">
                    <a16:creationId xmlns:a16="http://schemas.microsoft.com/office/drawing/2014/main" id="{02223219-ACCC-42F2-A1B4-E3C8C8AB12A4}"/>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3" name="Rectangle 12">
                <a:extLst>
                  <a:ext uri="{FF2B5EF4-FFF2-40B4-BE49-F238E27FC236}">
                    <a16:creationId xmlns:a16="http://schemas.microsoft.com/office/drawing/2014/main" id="{1510B0E9-9BA0-4357-9E04-554C19BAAC89}"/>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1" name="Rectangle 10">
              <a:extLst>
                <a:ext uri="{FF2B5EF4-FFF2-40B4-BE49-F238E27FC236}">
                  <a16:creationId xmlns:a16="http://schemas.microsoft.com/office/drawing/2014/main" id="{DF06DA80-525A-4C9E-A441-50630AA772A4}"/>
                </a:ext>
              </a:extLst>
            </p:cNvPr>
            <p:cNvSpPr>
              <a:spLocks noChangeAspect="1"/>
            </p:cNvSpPr>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6" name="Rectangle 15">
            <a:extLst>
              <a:ext uri="{FF2B5EF4-FFF2-40B4-BE49-F238E27FC236}">
                <a16:creationId xmlns:a16="http://schemas.microsoft.com/office/drawing/2014/main" id="{E841E027-8E53-4FEB-8605-2124D85731CA}"/>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Date Placeholder 1">
            <a:extLst>
              <a:ext uri="{FF2B5EF4-FFF2-40B4-BE49-F238E27FC236}">
                <a16:creationId xmlns:a16="http://schemas.microsoft.com/office/drawing/2014/main" id="{7DD871A2-AE80-4408-AA95-DC60D132E9E3}"/>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3" name="Footer Placeholder 2">
            <a:extLst>
              <a:ext uri="{FF2B5EF4-FFF2-40B4-BE49-F238E27FC236}">
                <a16:creationId xmlns:a16="http://schemas.microsoft.com/office/drawing/2014/main" id="{DDD122A1-7B97-4979-B319-1CE0A4A4978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6209A76-7DCD-477A-A6BA-EEA63FF94082}"/>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357214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5C0F5C-A529-490C-8941-78F10C6A00D3}"/>
              </a:ext>
            </a:extLst>
          </p:cNvPr>
          <p:cNvGrpSpPr/>
          <p:nvPr/>
        </p:nvGrpSpPr>
        <p:grpSpPr>
          <a:xfrm flipH="1">
            <a:off x="0" y="0"/>
            <a:ext cx="12191999" cy="6858001"/>
            <a:chOff x="0" y="-2"/>
            <a:chExt cx="12191999" cy="6858001"/>
          </a:xfrm>
        </p:grpSpPr>
        <p:sp>
          <p:nvSpPr>
            <p:cNvPr id="9" name="Rectangle 8">
              <a:extLst>
                <a:ext uri="{FF2B5EF4-FFF2-40B4-BE49-F238E27FC236}">
                  <a16:creationId xmlns:a16="http://schemas.microsoft.com/office/drawing/2014/main" id="{14A8D739-B942-4545-9459-A6CAF0444D1F}"/>
                </a:ext>
              </a:extLst>
            </p:cNvPr>
            <p:cNvSpPr/>
            <p:nvPr/>
          </p:nvSpPr>
          <p:spPr>
            <a:xfrm>
              <a:off x="7995665" y="2562224"/>
              <a:ext cx="4196334" cy="4295775"/>
            </a:xfrm>
            <a:prstGeom prst="rect">
              <a:avLst/>
            </a:prstGeom>
            <a:gradFill flip="none" rotWithShape="1">
              <a:gsLst>
                <a:gs pos="0">
                  <a:schemeClr val="accent3">
                    <a:alpha val="40000"/>
                  </a:schemeClr>
                </a:gs>
                <a:gs pos="34000">
                  <a:schemeClr val="accent3">
                    <a:alpha val="20000"/>
                  </a:schemeClr>
                </a:gs>
                <a:gs pos="65000">
                  <a:schemeClr val="accent3">
                    <a:alpha val="0"/>
                  </a:schemeClr>
                </a:gs>
              </a:gsLst>
              <a:path path="circle">
                <a:fillToRect l="100000" t="100000"/>
              </a:path>
              <a:tileRect r="-100000" b="-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4BB38CCA-110B-4404-9363-BFFA76C096D2}"/>
                </a:ext>
              </a:extLst>
            </p:cNvPr>
            <p:cNvGrpSpPr/>
            <p:nvPr/>
          </p:nvGrpSpPr>
          <p:grpSpPr>
            <a:xfrm rot="16200000">
              <a:off x="2295528" y="-2295528"/>
              <a:ext cx="6858000" cy="11449051"/>
              <a:chOff x="0" y="2333625"/>
              <a:chExt cx="9515474" cy="3766109"/>
            </a:xfrm>
          </p:grpSpPr>
          <p:sp>
            <p:nvSpPr>
              <p:cNvPr id="20" name="Rectangle 19">
                <a:extLst>
                  <a:ext uri="{FF2B5EF4-FFF2-40B4-BE49-F238E27FC236}">
                    <a16:creationId xmlns:a16="http://schemas.microsoft.com/office/drawing/2014/main" id="{B223FE99-C58F-4A56-8F8E-2942FF74E4BD}"/>
                  </a:ext>
                </a:extLst>
              </p:cNvPr>
              <p:cNvSpPr/>
              <p:nvPr/>
            </p:nvSpPr>
            <p:spPr>
              <a:xfrm>
                <a:off x="4757737"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BBD4511-8AB6-4BD3-8410-7FB3EC8D42B2}"/>
                  </a:ext>
                </a:extLst>
              </p:cNvPr>
              <p:cNvSpPr/>
              <p:nvPr/>
            </p:nvSpPr>
            <p:spPr>
              <a:xfrm flipH="1">
                <a:off x="0" y="2333625"/>
                <a:ext cx="4757737"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6A8CA067-2248-4BD3-B56E-2C014AEB2273}"/>
                </a:ext>
              </a:extLst>
            </p:cNvPr>
            <p:cNvGrpSpPr>
              <a:grpSpLocks noChangeAspect="1"/>
            </p:cNvGrpSpPr>
            <p:nvPr/>
          </p:nvGrpSpPr>
          <p:grpSpPr>
            <a:xfrm rot="5400000">
              <a:off x="3583369" y="-3583369"/>
              <a:ext cx="4713262" cy="11880000"/>
              <a:chOff x="1" y="0"/>
              <a:chExt cx="8305797" cy="6858000"/>
            </a:xfrm>
          </p:grpSpPr>
          <p:sp>
            <p:nvSpPr>
              <p:cNvPr id="18" name="Rectangle 17">
                <a:extLst>
                  <a:ext uri="{FF2B5EF4-FFF2-40B4-BE49-F238E27FC236}">
                    <a16:creationId xmlns:a16="http://schemas.microsoft.com/office/drawing/2014/main" id="{8C017B9B-2727-4255-8F80-9D4C2A5AE297}"/>
                  </a:ext>
                </a:extLst>
              </p:cNvPr>
              <p:cNvSpPr/>
              <p:nvPr/>
            </p:nvSpPr>
            <p:spPr>
              <a:xfrm>
                <a:off x="931" y="342900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93C5F16-BC47-4707-B6B7-DC5262ACDC51}"/>
                  </a:ext>
                </a:extLst>
              </p:cNvPr>
              <p:cNvSpPr/>
              <p:nvPr/>
            </p:nvSpPr>
            <p:spPr>
              <a:xfrm flipV="1">
                <a:off x="1" y="0"/>
                <a:ext cx="8304867" cy="3429000"/>
              </a:xfrm>
              <a:prstGeom prst="rect">
                <a:avLst/>
              </a:prstGeom>
              <a:gradFill flip="none" rotWithShape="1">
                <a:gsLst>
                  <a:gs pos="0">
                    <a:schemeClr val="accent3">
                      <a:alpha val="60000"/>
                    </a:schemeClr>
                  </a:gs>
                  <a:gs pos="63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2E88FE13-0734-4BB3-B4D1-7C53A194DA84}"/>
                </a:ext>
              </a:extLst>
            </p:cNvPr>
            <p:cNvGrpSpPr/>
            <p:nvPr/>
          </p:nvGrpSpPr>
          <p:grpSpPr>
            <a:xfrm>
              <a:off x="2676525" y="0"/>
              <a:ext cx="9515473" cy="3766109"/>
              <a:chOff x="2333625" y="2433367"/>
              <a:chExt cx="9897159" cy="3766109"/>
            </a:xfrm>
          </p:grpSpPr>
          <p:sp>
            <p:nvSpPr>
              <p:cNvPr id="16" name="Rectangle 15">
                <a:extLst>
                  <a:ext uri="{FF2B5EF4-FFF2-40B4-BE49-F238E27FC236}">
                    <a16:creationId xmlns:a16="http://schemas.microsoft.com/office/drawing/2014/main" id="{5C9B7EF7-1EDF-4AC7-8E40-C2801783AC85}"/>
                  </a:ext>
                </a:extLst>
              </p:cNvPr>
              <p:cNvSpPr/>
              <p:nvPr/>
            </p:nvSpPr>
            <p:spPr>
              <a:xfrm>
                <a:off x="728220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25CA0A0-9A3F-498E-983D-B3285EF5AD9A}"/>
                  </a:ext>
                </a:extLst>
              </p:cNvPr>
              <p:cNvSpPr/>
              <p:nvPr/>
            </p:nvSpPr>
            <p:spPr>
              <a:xfrm flipH="1">
                <a:off x="2333625" y="2433367"/>
                <a:ext cx="4948579" cy="3766109"/>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A5171814-E4F0-44B5-BC3F-588512210991}"/>
                </a:ext>
              </a:extLst>
            </p:cNvPr>
            <p:cNvGrpSpPr/>
            <p:nvPr/>
          </p:nvGrpSpPr>
          <p:grpSpPr>
            <a:xfrm>
              <a:off x="0" y="0"/>
              <a:ext cx="9515473" cy="3766109"/>
              <a:chOff x="0" y="2333625"/>
              <a:chExt cx="9515473" cy="3766109"/>
            </a:xfrm>
          </p:grpSpPr>
          <p:sp>
            <p:nvSpPr>
              <p:cNvPr id="14" name="Rectangle 13">
                <a:extLst>
                  <a:ext uri="{FF2B5EF4-FFF2-40B4-BE49-F238E27FC236}">
                    <a16:creationId xmlns:a16="http://schemas.microsoft.com/office/drawing/2014/main" id="{8E666ACD-EB1C-4732-971B-C3B26061DB82}"/>
                  </a:ext>
                </a:extLst>
              </p:cNvPr>
              <p:cNvSpPr/>
              <p:nvPr/>
            </p:nvSpPr>
            <p:spPr>
              <a:xfrm>
                <a:off x="4757737"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A4E213B-7F96-44C1-90B3-B72E9387BF73}"/>
                  </a:ext>
                </a:extLst>
              </p:cNvPr>
              <p:cNvSpPr/>
              <p:nvPr/>
            </p:nvSpPr>
            <p:spPr>
              <a:xfrm flipH="1">
                <a:off x="0" y="2333625"/>
                <a:ext cx="4757736" cy="3766109"/>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2" name="Rectangle 21">
            <a:extLst>
              <a:ext uri="{FF2B5EF4-FFF2-40B4-BE49-F238E27FC236}">
                <a16:creationId xmlns:a16="http://schemas.microsoft.com/office/drawing/2014/main" id="{BFE392AA-35E5-40E5-9309-284A0C54106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71A8188C-9713-46E1-AA5C-C84FE515F3A2}"/>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E192CC-893A-4A84-A7E9-F389D83F0B16}"/>
              </a:ext>
            </a:extLst>
          </p:cNvPr>
          <p:cNvSpPr>
            <a:spLocks noGrp="1"/>
          </p:cNvSpPr>
          <p:nvPr>
            <p:ph idx="1"/>
          </p:nvPr>
        </p:nvSpPr>
        <p:spPr>
          <a:xfrm>
            <a:off x="5232400" y="540000"/>
            <a:ext cx="6408736" cy="5759450"/>
          </a:xfrm>
        </p:spPr>
        <p:txBody>
          <a:bodyPr/>
          <a:lstStyle>
            <a:lvl1pPr>
              <a:defRPr sz="3200"/>
            </a:lvl1pPr>
            <a:lvl2pPr>
              <a:defRPr sz="24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6CC7765-7D44-43DD-A1DF-419D3E1C625F}"/>
              </a:ext>
            </a:extLst>
          </p:cNvPr>
          <p:cNvSpPr>
            <a:spLocks noGrp="1"/>
          </p:cNvSpPr>
          <p:nvPr>
            <p:ph type="body" sz="half" idx="2"/>
          </p:nvPr>
        </p:nvSpPr>
        <p:spPr>
          <a:xfrm>
            <a:off x="540000" y="3536950"/>
            <a:ext cx="4511426" cy="2771775"/>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D36875-AFB0-4905-8C9E-A72B4F59775E}"/>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6" name="Footer Placeholder 5">
            <a:extLst>
              <a:ext uri="{FF2B5EF4-FFF2-40B4-BE49-F238E27FC236}">
                <a16:creationId xmlns:a16="http://schemas.microsoft.com/office/drawing/2014/main" id="{25437ABF-7E70-4E45-A67B-C503BF1820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8016CA-2983-47BF-BA09-2130A40C8763}"/>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590028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97E00A2-2906-4C97-9D1F-C789D3ADD373}"/>
              </a:ext>
            </a:extLst>
          </p:cNvPr>
          <p:cNvGrpSpPr/>
          <p:nvPr/>
        </p:nvGrpSpPr>
        <p:grpSpPr>
          <a:xfrm rot="10800000">
            <a:off x="1392000" y="0"/>
            <a:ext cx="10800000" cy="6858000"/>
            <a:chOff x="0" y="0"/>
            <a:chExt cx="10800000" cy="6858000"/>
          </a:xfrm>
        </p:grpSpPr>
        <p:sp>
          <p:nvSpPr>
            <p:cNvPr id="9" name="Rectangle 8">
              <a:extLst>
                <a:ext uri="{FF2B5EF4-FFF2-40B4-BE49-F238E27FC236}">
                  <a16:creationId xmlns:a16="http://schemas.microsoft.com/office/drawing/2014/main" id="{59CE8EF9-87D6-47FD-B7D3-2D48D8E48AC3}"/>
                </a:ext>
              </a:extLst>
            </p:cNvPr>
            <p:cNvSpPr/>
            <p:nvPr/>
          </p:nvSpPr>
          <p:spPr>
            <a:xfrm>
              <a:off x="540000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0" name="Rectangle 9">
              <a:extLst>
                <a:ext uri="{FF2B5EF4-FFF2-40B4-BE49-F238E27FC236}">
                  <a16:creationId xmlns:a16="http://schemas.microsoft.com/office/drawing/2014/main" id="{6784998E-9D37-4D0D-889A-C67531E5295C}"/>
                </a:ext>
              </a:extLst>
            </p:cNvPr>
            <p:cNvSpPr/>
            <p:nvPr/>
          </p:nvSpPr>
          <p:spPr>
            <a:xfrm flipH="1">
              <a:off x="0" y="0"/>
              <a:ext cx="5400000" cy="6858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11" name="Group 10">
            <a:extLst>
              <a:ext uri="{FF2B5EF4-FFF2-40B4-BE49-F238E27FC236}">
                <a16:creationId xmlns:a16="http://schemas.microsoft.com/office/drawing/2014/main" id="{8B575B0B-C502-438E-967C-64D268031426}"/>
              </a:ext>
            </a:extLst>
          </p:cNvPr>
          <p:cNvGrpSpPr>
            <a:grpSpLocks noChangeAspect="1"/>
          </p:cNvGrpSpPr>
          <p:nvPr/>
        </p:nvGrpSpPr>
        <p:grpSpPr>
          <a:xfrm rot="16200000" flipH="1">
            <a:off x="-1714500" y="1714500"/>
            <a:ext cx="6858000" cy="3429000"/>
            <a:chOff x="0" y="0"/>
            <a:chExt cx="2880000" cy="1440000"/>
          </a:xfrm>
        </p:grpSpPr>
        <p:sp>
          <p:nvSpPr>
            <p:cNvPr id="12" name="Rectangle 11">
              <a:extLst>
                <a:ext uri="{FF2B5EF4-FFF2-40B4-BE49-F238E27FC236}">
                  <a16:creationId xmlns:a16="http://schemas.microsoft.com/office/drawing/2014/main" id="{4FC29931-00EB-4F74-BE4C-172A4C282A26}"/>
                </a:ext>
              </a:extLst>
            </p:cNvPr>
            <p:cNvSpPr/>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3" name="Rectangle 12">
              <a:extLst>
                <a:ext uri="{FF2B5EF4-FFF2-40B4-BE49-F238E27FC236}">
                  <a16:creationId xmlns:a16="http://schemas.microsoft.com/office/drawing/2014/main" id="{989B4C87-FDD3-406D-BE06-3ABF69905E03}"/>
                </a:ext>
              </a:extLst>
            </p:cNvPr>
            <p:cNvSpPr/>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14" name="Rectangle 13">
            <a:extLst>
              <a:ext uri="{FF2B5EF4-FFF2-40B4-BE49-F238E27FC236}">
                <a16:creationId xmlns:a16="http://schemas.microsoft.com/office/drawing/2014/main" id="{FD817A89-A0E1-4190-90AE-0571E6CE8FC6}"/>
              </a:ext>
            </a:extLst>
          </p:cNvPr>
          <p:cNvSpPr>
            <a:spLocks noChangeAspect="1"/>
          </p:cNvSpPr>
          <p:nvPr/>
        </p:nvSpPr>
        <p:spPr>
          <a:xfrm rot="10800000">
            <a:off x="5602287" y="268286"/>
            <a:ext cx="6589713" cy="6589713"/>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5" name="Rectangle 14">
            <a:extLst>
              <a:ext uri="{FF2B5EF4-FFF2-40B4-BE49-F238E27FC236}">
                <a16:creationId xmlns:a16="http://schemas.microsoft.com/office/drawing/2014/main" id="{4FD20388-C666-4992-920D-5F034214950C}"/>
              </a:ext>
            </a:extLst>
          </p:cNvPr>
          <p:cNvSpPr>
            <a:spLocks noChangeAspect="1"/>
          </p:cNvSpPr>
          <p:nvPr/>
        </p:nvSpPr>
        <p:spPr>
          <a:xfrm>
            <a:off x="0" y="0"/>
            <a:ext cx="6589713" cy="6589713"/>
          </a:xfrm>
          <a:prstGeom prst="rect">
            <a:avLst/>
          </a:prstGeom>
          <a:gradFill flip="none" rotWithShape="1">
            <a:gsLst>
              <a:gs pos="0">
                <a:schemeClr val="accent1">
                  <a:alpha val="60000"/>
                </a:schemeClr>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6" name="Rectangle 15">
            <a:extLst>
              <a:ext uri="{FF2B5EF4-FFF2-40B4-BE49-F238E27FC236}">
                <a16:creationId xmlns:a16="http://schemas.microsoft.com/office/drawing/2014/main" id="{FCAB0CC3-A07E-43B8-9B34-0A67C1806DE1}"/>
              </a:ext>
            </a:extLst>
          </p:cNvPr>
          <p:cNvSpPr/>
          <p:nvPr/>
        </p:nvSpPr>
        <p:spPr>
          <a:xfrm>
            <a:off x="0" y="0"/>
            <a:ext cx="12192000" cy="6858000"/>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 name="Title 1">
            <a:extLst>
              <a:ext uri="{FF2B5EF4-FFF2-40B4-BE49-F238E27FC236}">
                <a16:creationId xmlns:a16="http://schemas.microsoft.com/office/drawing/2014/main" id="{F91800A6-9706-4B81-B957-C950A5F77490}"/>
              </a:ext>
            </a:extLst>
          </p:cNvPr>
          <p:cNvSpPr>
            <a:spLocks noGrp="1"/>
          </p:cNvSpPr>
          <p:nvPr>
            <p:ph type="title"/>
          </p:nvPr>
        </p:nvSpPr>
        <p:spPr>
          <a:xfrm>
            <a:off x="539999" y="540000"/>
            <a:ext cx="4511425" cy="2771774"/>
          </a:xfrm>
        </p:spPr>
        <p:txBody>
          <a:bodyPr anchor="t"/>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A17652B-AA0D-4574-AF1D-7F7442D84B0B}"/>
              </a:ext>
            </a:extLst>
          </p:cNvPr>
          <p:cNvSpPr>
            <a:spLocks noGrp="1"/>
          </p:cNvSpPr>
          <p:nvPr>
            <p:ph type="pic" idx="1"/>
          </p:nvPr>
        </p:nvSpPr>
        <p:spPr>
          <a:xfrm>
            <a:off x="5232400" y="549275"/>
            <a:ext cx="6408736" cy="5759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ECA19547-D24B-4BD1-8C26-318450B171B3}"/>
              </a:ext>
            </a:extLst>
          </p:cNvPr>
          <p:cNvSpPr>
            <a:spLocks noGrp="1"/>
          </p:cNvSpPr>
          <p:nvPr>
            <p:ph type="body" sz="half" idx="2"/>
          </p:nvPr>
        </p:nvSpPr>
        <p:spPr>
          <a:xfrm>
            <a:off x="539999" y="3536950"/>
            <a:ext cx="4511425" cy="2771774"/>
          </a:xfrm>
        </p:spPr>
        <p:txBody>
          <a:bodyPr/>
          <a:lstStyle>
            <a:lvl1pPr marL="0" indent="0">
              <a:buNone/>
              <a:defRPr sz="1600" cap="all" spc="3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3A22E6-7E01-4547-8555-B2C197543921}"/>
              </a:ext>
            </a:extLst>
          </p:cNvPr>
          <p:cNvSpPr>
            <a:spLocks noGrp="1"/>
          </p:cNvSpPr>
          <p:nvPr>
            <p:ph type="dt" sz="half" idx="10"/>
          </p:nvPr>
        </p:nvSpPr>
        <p:spPr/>
        <p:txBody>
          <a:bodyPr/>
          <a:lstStyle/>
          <a:p>
            <a:fld id="{7CF0BCE0-945C-4FDF-95A1-2149B1FF5B83}" type="datetimeFigureOut">
              <a:rPr lang="en-US" smtClean="0"/>
              <a:t>6/7/24</a:t>
            </a:fld>
            <a:endParaRPr lang="en-US" dirty="0"/>
          </a:p>
        </p:txBody>
      </p:sp>
      <p:sp>
        <p:nvSpPr>
          <p:cNvPr id="6" name="Footer Placeholder 5">
            <a:extLst>
              <a:ext uri="{FF2B5EF4-FFF2-40B4-BE49-F238E27FC236}">
                <a16:creationId xmlns:a16="http://schemas.microsoft.com/office/drawing/2014/main" id="{A90F6BEC-98F3-43FE-BA9B-B046D8917F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2FAF54-57F0-46F9-A1BA-B554E14017DF}"/>
              </a:ext>
            </a:extLst>
          </p:cNvPr>
          <p:cNvSpPr>
            <a:spLocks noGrp="1"/>
          </p:cNvSpPr>
          <p:nvPr>
            <p:ph type="sldNum" sz="quarter" idx="12"/>
          </p:nvPr>
        </p:nvSpPr>
        <p:spPr/>
        <p:txBody>
          <a:bodyPr/>
          <a:lstStyle/>
          <a:p>
            <a:fld id="{4CD77608-3819-479B-BB98-C216BA724EFE}" type="slidenum">
              <a:rPr lang="en-US" smtClean="0"/>
              <a:t>‹#›</a:t>
            </a:fld>
            <a:endParaRPr lang="en-US" dirty="0"/>
          </a:p>
        </p:txBody>
      </p:sp>
    </p:spTree>
    <p:extLst>
      <p:ext uri="{BB962C8B-B14F-4D97-AF65-F5344CB8AC3E}">
        <p14:creationId xmlns:p14="http://schemas.microsoft.com/office/powerpoint/2010/main" val="44744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749C77-AA3A-4DA0-9E20-32FCD2B8BD5F}"/>
              </a:ext>
            </a:extLst>
          </p:cNvPr>
          <p:cNvSpPr>
            <a:spLocks noGrp="1"/>
          </p:cNvSpPr>
          <p:nvPr>
            <p:ph type="title"/>
          </p:nvPr>
        </p:nvSpPr>
        <p:spPr>
          <a:xfrm>
            <a:off x="540000" y="540000"/>
            <a:ext cx="11101135" cy="18095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8DC81A-9B5E-4A92-AA7B-3D750F95F434}"/>
              </a:ext>
            </a:extLst>
          </p:cNvPr>
          <p:cNvSpPr>
            <a:spLocks noGrp="1"/>
          </p:cNvSpPr>
          <p:nvPr>
            <p:ph type="body" idx="1"/>
          </p:nvPr>
        </p:nvSpPr>
        <p:spPr>
          <a:xfrm>
            <a:off x="540000" y="2528887"/>
            <a:ext cx="11101136" cy="3779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604B8083-48FB-4D6A-B77A-262FE3E23D6C}"/>
              </a:ext>
            </a:extLst>
          </p:cNvPr>
          <p:cNvSpPr>
            <a:spLocks noGrp="1"/>
          </p:cNvSpPr>
          <p:nvPr>
            <p:ph type="ftr" sz="quarter" idx="3"/>
          </p:nvPr>
        </p:nvSpPr>
        <p:spPr>
          <a:xfrm>
            <a:off x="540000" y="6314400"/>
            <a:ext cx="7350795" cy="365125"/>
          </a:xfrm>
          <a:prstGeom prst="rect">
            <a:avLst/>
          </a:prstGeom>
        </p:spPr>
        <p:txBody>
          <a:bodyPr vert="horz" lIns="91440" tIns="45720" rIns="91440" bIns="45720" rtlCol="0" anchor="ctr"/>
          <a:lstStyle>
            <a:lvl1pPr algn="l">
              <a:defRPr sz="1000" spc="100" baseline="0">
                <a:solidFill>
                  <a:schemeClr val="tx1"/>
                </a:solidFill>
              </a:defRPr>
            </a:lvl1pPr>
          </a:lstStyle>
          <a:p>
            <a:endParaRPr lang="en-US" sz="1000" dirty="0"/>
          </a:p>
        </p:txBody>
      </p:sp>
      <p:sp>
        <p:nvSpPr>
          <p:cNvPr id="4" name="Date Placeholder 3">
            <a:extLst>
              <a:ext uri="{FF2B5EF4-FFF2-40B4-BE49-F238E27FC236}">
                <a16:creationId xmlns:a16="http://schemas.microsoft.com/office/drawing/2014/main" id="{41EDA5BD-F7C8-4883-81D1-EF1F6F00EF72}"/>
              </a:ext>
            </a:extLst>
          </p:cNvPr>
          <p:cNvSpPr>
            <a:spLocks noGrp="1"/>
          </p:cNvSpPr>
          <p:nvPr>
            <p:ph type="dt" sz="half" idx="2"/>
          </p:nvPr>
        </p:nvSpPr>
        <p:spPr>
          <a:xfrm>
            <a:off x="8075613" y="6314400"/>
            <a:ext cx="2623468" cy="365125"/>
          </a:xfrm>
          <a:prstGeom prst="rect">
            <a:avLst/>
          </a:prstGeom>
        </p:spPr>
        <p:txBody>
          <a:bodyPr vert="horz" lIns="91440" tIns="45720" rIns="91440" bIns="45720" rtlCol="0" anchor="ctr"/>
          <a:lstStyle>
            <a:lvl1pPr algn="r">
              <a:defRPr sz="1000" cap="none" spc="100" baseline="0">
                <a:solidFill>
                  <a:schemeClr val="tx1"/>
                </a:solidFill>
              </a:defRPr>
            </a:lvl1pPr>
          </a:lstStyle>
          <a:p>
            <a:pPr algn="r"/>
            <a:fld id="{7CF0BCE0-945C-4FDF-95A1-2149B1FF5B83}" type="datetimeFigureOut">
              <a:rPr lang="en-US" smtClean="0"/>
              <a:pPr algn="r"/>
              <a:t>6/7/24</a:t>
            </a:fld>
            <a:endParaRPr lang="en-US" dirty="0"/>
          </a:p>
        </p:txBody>
      </p:sp>
      <p:sp>
        <p:nvSpPr>
          <p:cNvPr id="6" name="Slide Number Placeholder 5">
            <a:extLst>
              <a:ext uri="{FF2B5EF4-FFF2-40B4-BE49-F238E27FC236}">
                <a16:creationId xmlns:a16="http://schemas.microsoft.com/office/drawing/2014/main" id="{AB48FEDB-2614-400B-9C19-0F4D448D98AB}"/>
              </a:ext>
            </a:extLst>
          </p:cNvPr>
          <p:cNvSpPr>
            <a:spLocks noGrp="1"/>
          </p:cNvSpPr>
          <p:nvPr>
            <p:ph type="sldNum" sz="quarter" idx="4"/>
          </p:nvPr>
        </p:nvSpPr>
        <p:spPr>
          <a:xfrm>
            <a:off x="10883899" y="6314400"/>
            <a:ext cx="757237" cy="365125"/>
          </a:xfrm>
          <a:prstGeom prst="rect">
            <a:avLst/>
          </a:prstGeom>
        </p:spPr>
        <p:txBody>
          <a:bodyPr vert="horz" lIns="91440" tIns="45720" rIns="91440" bIns="45720" rtlCol="0" anchor="ctr"/>
          <a:lstStyle>
            <a:lvl1pPr algn="r">
              <a:defRPr sz="1000" spc="100" baseline="0">
                <a:solidFill>
                  <a:schemeClr val="tx1"/>
                </a:solidFill>
              </a:defRPr>
            </a:lvl1pPr>
          </a:lstStyle>
          <a:p>
            <a:fld id="{4CD77608-3819-479B-BB98-C216BA724EFE}" type="slidenum">
              <a:rPr lang="en-US" smtClean="0"/>
              <a:pPr/>
              <a:t>‹#›</a:t>
            </a:fld>
            <a:endParaRPr lang="en-US" sz="1000" dirty="0"/>
          </a:p>
        </p:txBody>
      </p:sp>
    </p:spTree>
    <p:extLst>
      <p:ext uri="{BB962C8B-B14F-4D97-AF65-F5344CB8AC3E}">
        <p14:creationId xmlns:p14="http://schemas.microsoft.com/office/powerpoint/2010/main" val="333605043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70000" indent="-270000" algn="l" defTabSz="914400" rtl="0" eaLnBrk="1" latinLnBrk="0" hangingPunct="1">
        <a:lnSpc>
          <a:spcPct val="125000"/>
        </a:lnSpc>
        <a:spcBef>
          <a:spcPts val="1000"/>
        </a:spcBef>
        <a:buFont typeface="Arial" panose="020B0604020202020204" pitchFamily="34" charset="0"/>
        <a:buChar char="•"/>
        <a:defRPr sz="1800" kern="1200" spc="50" baseline="0">
          <a:solidFill>
            <a:schemeClr val="tx1"/>
          </a:solidFill>
          <a:latin typeface="+mn-lt"/>
          <a:ea typeface="+mn-ea"/>
          <a:cs typeface="+mn-cs"/>
        </a:defRPr>
      </a:lvl1pPr>
      <a:lvl2pPr marL="72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2pPr>
      <a:lvl3pPr marL="108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3pPr>
      <a:lvl4pPr marL="144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4pPr>
      <a:lvl5pPr marL="1800000" indent="-270000" algn="l" defTabSz="914400" rtl="0" eaLnBrk="1" latinLnBrk="0" hangingPunct="1">
        <a:lnSpc>
          <a:spcPct val="125000"/>
        </a:lnSpc>
        <a:spcBef>
          <a:spcPts val="500"/>
        </a:spcBef>
        <a:buFont typeface="Arial" panose="020B0604020202020204" pitchFamily="34" charset="0"/>
        <a:buChar char="•"/>
        <a:defRPr sz="1800"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C51935E-4A08-4AE4-8E13-F40CD3C4F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A1CA270-7222-7634-B7F7-1B7225D5A8C7}"/>
              </a:ext>
            </a:extLst>
          </p:cNvPr>
          <p:cNvSpPr>
            <a:spLocks noGrp="1"/>
          </p:cNvSpPr>
          <p:nvPr>
            <p:ph type="ctrTitle"/>
          </p:nvPr>
        </p:nvSpPr>
        <p:spPr>
          <a:xfrm>
            <a:off x="214143" y="2253804"/>
            <a:ext cx="5437187" cy="1300766"/>
          </a:xfrm>
        </p:spPr>
        <p:txBody>
          <a:bodyPr anchor="t">
            <a:noAutofit/>
          </a:bodyPr>
          <a:lstStyle/>
          <a:p>
            <a:r>
              <a:rPr lang="en-US" dirty="0"/>
              <a:t>Nahum:</a:t>
            </a:r>
          </a:p>
        </p:txBody>
      </p:sp>
      <p:sp>
        <p:nvSpPr>
          <p:cNvPr id="3" name="Subtitle 2">
            <a:extLst>
              <a:ext uri="{FF2B5EF4-FFF2-40B4-BE49-F238E27FC236}">
                <a16:creationId xmlns:a16="http://schemas.microsoft.com/office/drawing/2014/main" id="{637332A8-8D86-3088-75FD-155FD0F8235D}"/>
              </a:ext>
            </a:extLst>
          </p:cNvPr>
          <p:cNvSpPr>
            <a:spLocks noGrp="1"/>
          </p:cNvSpPr>
          <p:nvPr>
            <p:ph type="subTitle" idx="1"/>
          </p:nvPr>
        </p:nvSpPr>
        <p:spPr>
          <a:xfrm>
            <a:off x="336000" y="3650717"/>
            <a:ext cx="5760000" cy="796311"/>
          </a:xfrm>
        </p:spPr>
        <p:txBody>
          <a:bodyPr anchor="b">
            <a:normAutofit/>
          </a:bodyPr>
          <a:lstStyle/>
          <a:p>
            <a:r>
              <a:rPr lang="en-US" sz="3600" dirty="0"/>
              <a:t>The Lord Comforts</a:t>
            </a:r>
          </a:p>
        </p:txBody>
      </p:sp>
      <p:grpSp>
        <p:nvGrpSpPr>
          <p:cNvPr id="11" name="Group 10">
            <a:extLst>
              <a:ext uri="{FF2B5EF4-FFF2-40B4-BE49-F238E27FC236}">
                <a16:creationId xmlns:a16="http://schemas.microsoft.com/office/drawing/2014/main" id="{A7014575-F0CE-4EAB-917E-3325411BA2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925125" y="3600"/>
            <a:ext cx="7266875" cy="6854400"/>
            <a:chOff x="4925125" y="3600"/>
            <a:chExt cx="7266875" cy="6854400"/>
          </a:xfrm>
        </p:grpSpPr>
        <p:sp>
          <p:nvSpPr>
            <p:cNvPr id="12" name="Oval 11">
              <a:extLst>
                <a:ext uri="{FF2B5EF4-FFF2-40B4-BE49-F238E27FC236}">
                  <a16:creationId xmlns:a16="http://schemas.microsoft.com/office/drawing/2014/main" id="{2DB3702B-264B-4A16-B3FF-E2B1366D576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4925125" y="1098000"/>
              <a:ext cx="5760000" cy="5760000"/>
            </a:xfrm>
            <a:prstGeom prst="ellipse">
              <a:avLst/>
            </a:prstGeom>
            <a:solidFill>
              <a:schemeClr val="accent1">
                <a:alpha val="80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92A33E2F-6DB3-47D1-B577-F0D4289E8A3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105686" y="65314"/>
              <a:ext cx="4320000" cy="4320000"/>
            </a:xfrm>
            <a:prstGeom prst="ellipse">
              <a:avLst/>
            </a:prstGeom>
            <a:solidFill>
              <a:schemeClr val="accent3"/>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A4F24FF8-D392-412B-AB34-A7D89311B01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5337600" y="3600"/>
              <a:ext cx="6854400" cy="6854400"/>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Hexagonal background with blue neon lights">
            <a:extLst>
              <a:ext uri="{FF2B5EF4-FFF2-40B4-BE49-F238E27FC236}">
                <a16:creationId xmlns:a16="http://schemas.microsoft.com/office/drawing/2014/main" id="{12240B39-6BF4-10C5-76D5-5E3356592F27}"/>
              </a:ext>
            </a:extLst>
          </p:cNvPr>
          <p:cNvPicPr>
            <a:picLocks noChangeAspect="1"/>
          </p:cNvPicPr>
          <p:nvPr/>
        </p:nvPicPr>
        <p:blipFill rotWithShape="1">
          <a:blip r:embed="rId2"/>
          <a:srcRect l="20722" r="23028"/>
          <a:stretch/>
        </p:blipFill>
        <p:spPr>
          <a:xfrm>
            <a:off x="4896763" y="-1"/>
            <a:ext cx="6858000" cy="6858000"/>
          </a:xfrm>
          <a:custGeom>
            <a:avLst/>
            <a:gdLst/>
            <a:ahLst/>
            <a:cxnLst/>
            <a:rect l="l" t="t" r="r" b="b"/>
            <a:pathLst>
              <a:path w="6858000" h="6858000">
                <a:moveTo>
                  <a:pt x="3429001" y="0"/>
                </a:moveTo>
                <a:cubicBezTo>
                  <a:pt x="5322784" y="0"/>
                  <a:pt x="6858000" y="1535216"/>
                  <a:pt x="6858000" y="3429001"/>
                </a:cubicBezTo>
                <a:cubicBezTo>
                  <a:pt x="6858000" y="5322785"/>
                  <a:pt x="5322784" y="6858000"/>
                  <a:pt x="3429001" y="6858000"/>
                </a:cubicBezTo>
                <a:cubicBezTo>
                  <a:pt x="1535216" y="6858000"/>
                  <a:pt x="0" y="5322785"/>
                  <a:pt x="0" y="3429001"/>
                </a:cubicBezTo>
                <a:cubicBezTo>
                  <a:pt x="0" y="1535216"/>
                  <a:pt x="1535216" y="0"/>
                  <a:pt x="3429001" y="0"/>
                </a:cubicBezTo>
                <a:close/>
              </a:path>
            </a:pathLst>
          </a:custGeom>
          <a:effectLst>
            <a:softEdge rad="1016000"/>
          </a:effectLst>
        </p:spPr>
      </p:pic>
    </p:spTree>
    <p:extLst>
      <p:ext uri="{BB962C8B-B14F-4D97-AF65-F5344CB8AC3E}">
        <p14:creationId xmlns:p14="http://schemas.microsoft.com/office/powerpoint/2010/main" val="389655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44BF5-DE58-AFC3-4633-5E7539FCF232}"/>
              </a:ext>
            </a:extLst>
          </p:cNvPr>
          <p:cNvSpPr>
            <a:spLocks noGrp="1"/>
          </p:cNvSpPr>
          <p:nvPr>
            <p:ph idx="1"/>
          </p:nvPr>
        </p:nvSpPr>
        <p:spPr>
          <a:xfrm>
            <a:off x="540000" y="154547"/>
            <a:ext cx="11101136" cy="6529588"/>
          </a:xfrm>
        </p:spPr>
        <p:txBody>
          <a:bodyPr/>
          <a:lstStyle/>
          <a:p>
            <a:pPr marL="0" indent="0" algn="ctr">
              <a:buNone/>
            </a:pPr>
            <a:r>
              <a:rPr lang="en-US" sz="4000" i="1" dirty="0"/>
              <a:t>Our God Reigns</a:t>
            </a:r>
            <a:r>
              <a:rPr lang="en-US" sz="4000" dirty="0"/>
              <a:t>:</a:t>
            </a:r>
            <a:br>
              <a:rPr lang="en-US" sz="4000" dirty="0"/>
            </a:br>
            <a:endParaRPr lang="en-US" sz="4000" dirty="0"/>
          </a:p>
          <a:p>
            <a:pPr marL="0" indent="0" algn="ctr">
              <a:buNone/>
            </a:pPr>
            <a:r>
              <a:rPr lang="en-US" sz="4000" dirty="0"/>
              <a:t>“How lovely on the mountains, are the feet of him who brings good news, good news, announcing peace, proclaiming  news of happiness, our God reigns, our God reigns, Our God reigns…”</a:t>
            </a:r>
          </a:p>
        </p:txBody>
      </p:sp>
    </p:spTree>
    <p:extLst>
      <p:ext uri="{BB962C8B-B14F-4D97-AF65-F5344CB8AC3E}">
        <p14:creationId xmlns:p14="http://schemas.microsoft.com/office/powerpoint/2010/main" val="381250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C456D37-CE47-1B06-3A13-1E29EC369469}"/>
              </a:ext>
            </a:extLst>
          </p:cNvPr>
          <p:cNvPicPr>
            <a:picLocks noGrp="1" noChangeAspect="1"/>
          </p:cNvPicPr>
          <p:nvPr>
            <p:ph idx="1"/>
          </p:nvPr>
        </p:nvPicPr>
        <p:blipFill>
          <a:blip r:embed="rId2"/>
          <a:stretch>
            <a:fillRect/>
          </a:stretch>
        </p:blipFill>
        <p:spPr>
          <a:xfrm>
            <a:off x="177084" y="357746"/>
            <a:ext cx="11837831" cy="6390783"/>
          </a:xfrm>
        </p:spPr>
      </p:pic>
    </p:spTree>
    <p:extLst>
      <p:ext uri="{BB962C8B-B14F-4D97-AF65-F5344CB8AC3E}">
        <p14:creationId xmlns:p14="http://schemas.microsoft.com/office/powerpoint/2010/main" val="76142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15336A2-2F53-7C6F-AD2B-2CA66AA930FC}"/>
              </a:ext>
            </a:extLst>
          </p:cNvPr>
          <p:cNvSpPr>
            <a:spLocks noGrp="1"/>
          </p:cNvSpPr>
          <p:nvPr>
            <p:ph type="body" idx="1"/>
          </p:nvPr>
        </p:nvSpPr>
        <p:spPr>
          <a:xfrm>
            <a:off x="529134" y="397197"/>
            <a:ext cx="5448052" cy="792161"/>
          </a:xfrm>
        </p:spPr>
        <p:txBody>
          <a:bodyPr>
            <a:normAutofit fontScale="85000" lnSpcReduction="10000"/>
          </a:bodyPr>
          <a:lstStyle/>
          <a:p>
            <a:r>
              <a:rPr lang="en-US" sz="3200" dirty="0"/>
              <a:t>Jonah </a:t>
            </a:r>
            <a:r>
              <a:rPr lang="en-US" sz="2400" dirty="0"/>
              <a:t>(Dove): </a:t>
            </a:r>
          </a:p>
        </p:txBody>
      </p:sp>
      <p:sp>
        <p:nvSpPr>
          <p:cNvPr id="6" name="Content Placeholder 5">
            <a:extLst>
              <a:ext uri="{FF2B5EF4-FFF2-40B4-BE49-F238E27FC236}">
                <a16:creationId xmlns:a16="http://schemas.microsoft.com/office/drawing/2014/main" id="{B93E9805-5C93-1E16-078D-5FE40677F933}"/>
              </a:ext>
            </a:extLst>
          </p:cNvPr>
          <p:cNvSpPr>
            <a:spLocks noGrp="1"/>
          </p:cNvSpPr>
          <p:nvPr>
            <p:ph sz="half" idx="2"/>
          </p:nvPr>
        </p:nvSpPr>
        <p:spPr>
          <a:xfrm>
            <a:off x="345951" y="1481069"/>
            <a:ext cx="5437186" cy="4833329"/>
          </a:xfrm>
        </p:spPr>
        <p:txBody>
          <a:bodyPr>
            <a:normAutofit lnSpcReduction="10000"/>
          </a:bodyPr>
          <a:lstStyle/>
          <a:p>
            <a:r>
              <a:rPr lang="en-US" sz="2800" dirty="0"/>
              <a:t>Written = 780 bc</a:t>
            </a:r>
          </a:p>
          <a:p>
            <a:r>
              <a:rPr lang="en-US" sz="2800" dirty="0"/>
              <a:t>Sent to Nineveh – called for repentance</a:t>
            </a:r>
          </a:p>
          <a:p>
            <a:r>
              <a:rPr lang="en-US" sz="2800" dirty="0"/>
              <a:t>Assyrians, King and all, wept and repented</a:t>
            </a:r>
          </a:p>
          <a:p>
            <a:pPr marL="0" indent="0">
              <a:buNone/>
            </a:pPr>
            <a:endParaRPr lang="en-US" sz="2800" dirty="0"/>
          </a:p>
          <a:p>
            <a:r>
              <a:rPr lang="en-US" sz="2800" dirty="0"/>
              <a:t>God forgave</a:t>
            </a:r>
          </a:p>
          <a:p>
            <a:endParaRPr lang="en-US" sz="2800" dirty="0"/>
          </a:p>
        </p:txBody>
      </p:sp>
      <p:sp>
        <p:nvSpPr>
          <p:cNvPr id="7" name="Text Placeholder 6">
            <a:extLst>
              <a:ext uri="{FF2B5EF4-FFF2-40B4-BE49-F238E27FC236}">
                <a16:creationId xmlns:a16="http://schemas.microsoft.com/office/drawing/2014/main" id="{B186B0F1-6528-9931-831B-BBE5C371364F}"/>
              </a:ext>
            </a:extLst>
          </p:cNvPr>
          <p:cNvSpPr>
            <a:spLocks noGrp="1"/>
          </p:cNvSpPr>
          <p:nvPr>
            <p:ph type="body" sz="quarter" idx="3"/>
          </p:nvPr>
        </p:nvSpPr>
        <p:spPr>
          <a:xfrm>
            <a:off x="6225679" y="130290"/>
            <a:ext cx="5437187" cy="1058907"/>
          </a:xfrm>
        </p:spPr>
        <p:txBody>
          <a:bodyPr>
            <a:normAutofit fontScale="85000" lnSpcReduction="10000"/>
          </a:bodyPr>
          <a:lstStyle/>
          <a:p>
            <a:r>
              <a:rPr lang="en-US" sz="4100" dirty="0"/>
              <a:t>Nahum</a:t>
            </a:r>
            <a:r>
              <a:rPr lang="en-US" sz="3200" dirty="0"/>
              <a:t> </a:t>
            </a:r>
            <a:r>
              <a:rPr lang="en-US" sz="2400" dirty="0"/>
              <a:t>(God’s Comfort)</a:t>
            </a:r>
            <a:r>
              <a:rPr lang="en-US" sz="3100" dirty="0"/>
              <a:t>:</a:t>
            </a:r>
          </a:p>
        </p:txBody>
      </p:sp>
      <p:sp>
        <p:nvSpPr>
          <p:cNvPr id="8" name="Content Placeholder 7">
            <a:extLst>
              <a:ext uri="{FF2B5EF4-FFF2-40B4-BE49-F238E27FC236}">
                <a16:creationId xmlns:a16="http://schemas.microsoft.com/office/drawing/2014/main" id="{8C2A1A74-FE71-2ACE-51DD-F11F12D52AF4}"/>
              </a:ext>
            </a:extLst>
          </p:cNvPr>
          <p:cNvSpPr>
            <a:spLocks noGrp="1"/>
          </p:cNvSpPr>
          <p:nvPr>
            <p:ph sz="quarter" idx="4"/>
          </p:nvPr>
        </p:nvSpPr>
        <p:spPr>
          <a:xfrm>
            <a:off x="6203949" y="1189198"/>
            <a:ext cx="5786281" cy="5538512"/>
          </a:xfrm>
        </p:spPr>
        <p:txBody>
          <a:bodyPr>
            <a:normAutofit lnSpcReduction="10000"/>
          </a:bodyPr>
          <a:lstStyle/>
          <a:p>
            <a:r>
              <a:rPr lang="en-US" sz="2800" dirty="0"/>
              <a:t>Written = 614-612 bc (168 years after Jonah)</a:t>
            </a:r>
          </a:p>
          <a:p>
            <a:r>
              <a:rPr lang="en-US" sz="2800" dirty="0"/>
              <a:t>Prophesies Assyria’s total destruction – happened in 612 by Babylon with help of Medes</a:t>
            </a:r>
          </a:p>
          <a:p>
            <a:r>
              <a:rPr lang="en-US" sz="2800" dirty="0"/>
              <a:t>Written to the Nation of Judah and to Israelites living in Judah</a:t>
            </a:r>
          </a:p>
          <a:p>
            <a:r>
              <a:rPr lang="en-US" sz="2800" dirty="0"/>
              <a:t>Assyria’s defeat becomes Judah’s comfort – remember what Nahum means…</a:t>
            </a:r>
          </a:p>
          <a:p>
            <a:endParaRPr lang="en-US" sz="2800" dirty="0"/>
          </a:p>
        </p:txBody>
      </p:sp>
      <p:pic>
        <p:nvPicPr>
          <p:cNvPr id="9" name="Content Placeholder 4" descr="A drawing of a person in a fur coat&#10;&#10;Description automatically generated">
            <a:extLst>
              <a:ext uri="{FF2B5EF4-FFF2-40B4-BE49-F238E27FC236}">
                <a16:creationId xmlns:a16="http://schemas.microsoft.com/office/drawing/2014/main" id="{D22A9E03-29DD-E813-DBE2-A86FE4822188}"/>
              </a:ext>
            </a:extLst>
          </p:cNvPr>
          <p:cNvPicPr>
            <a:picLocks noChangeAspect="1"/>
          </p:cNvPicPr>
          <p:nvPr/>
        </p:nvPicPr>
        <p:blipFill rotWithShape="1">
          <a:blip r:embed="rId3"/>
          <a:srcRect t="4535" r="1" b="1"/>
          <a:stretch/>
        </p:blipFill>
        <p:spPr>
          <a:xfrm>
            <a:off x="2961513" y="4634892"/>
            <a:ext cx="2923507" cy="2092817"/>
          </a:xfrm>
          <a:prstGeom prst="rect">
            <a:avLst/>
          </a:prstGeom>
        </p:spPr>
      </p:pic>
    </p:spTree>
    <p:extLst>
      <p:ext uri="{BB962C8B-B14F-4D97-AF65-F5344CB8AC3E}">
        <p14:creationId xmlns:p14="http://schemas.microsoft.com/office/powerpoint/2010/main" val="156481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37F6730-8F76-4239-8CBA-B914B02A7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F007FBF4-4B89-4AE1-955F-071EF00F9B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1999" cy="6861600"/>
            <a:chOff x="1" y="0"/>
            <a:chExt cx="12191999" cy="6861600"/>
          </a:xfrm>
        </p:grpSpPr>
        <p:sp>
          <p:nvSpPr>
            <p:cNvPr id="16" name="Rectangle 15">
              <a:extLst>
                <a:ext uri="{FF2B5EF4-FFF2-40B4-BE49-F238E27FC236}">
                  <a16:creationId xmlns:a16="http://schemas.microsoft.com/office/drawing/2014/main" id="{68B9882E-119A-40EB-84F9-597469A5DD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7" name="Oval 16">
              <a:extLst>
                <a:ext uri="{FF2B5EF4-FFF2-40B4-BE49-F238E27FC236}">
                  <a16:creationId xmlns:a16="http://schemas.microsoft.com/office/drawing/2014/main" id="{8DBDEE55-09BD-4DA8-8701-E4CA98BABA2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18" name="Oval 17">
              <a:extLst>
                <a:ext uri="{FF2B5EF4-FFF2-40B4-BE49-F238E27FC236}">
                  <a16:creationId xmlns:a16="http://schemas.microsoft.com/office/drawing/2014/main" id="{AF00923E-9D72-4A0E-9F4B-9434FF5DFC5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nvGrpSpPr>
            <p:cNvPr id="19" name="Group 18">
              <a:extLst>
                <a:ext uri="{FF2B5EF4-FFF2-40B4-BE49-F238E27FC236}">
                  <a16:creationId xmlns:a16="http://schemas.microsoft.com/office/drawing/2014/main" id="{C1F48387-6E8C-4241-AB6C-A5B60A714CAE}"/>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24" name="Rectangle 23">
                <a:extLst>
                  <a:ext uri="{FF2B5EF4-FFF2-40B4-BE49-F238E27FC236}">
                    <a16:creationId xmlns:a16="http://schemas.microsoft.com/office/drawing/2014/main" id="{BD19383F-3752-462E-AC8F-6BE570F950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5" name="Rectangle 24">
                <a:extLst>
                  <a:ext uri="{FF2B5EF4-FFF2-40B4-BE49-F238E27FC236}">
                    <a16:creationId xmlns:a16="http://schemas.microsoft.com/office/drawing/2014/main" id="{14D01CAA-04BC-4A82-A43A-4F5FB273F6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grpSp>
          <p:nvGrpSpPr>
            <p:cNvPr id="20" name="Group 19">
              <a:extLst>
                <a:ext uri="{FF2B5EF4-FFF2-40B4-BE49-F238E27FC236}">
                  <a16:creationId xmlns:a16="http://schemas.microsoft.com/office/drawing/2014/main" id="{D551CBD5-99DC-4E2E-841D-10446CB44D9D}"/>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2" name="Rectangle 21">
                <a:extLst>
                  <a:ext uri="{FF2B5EF4-FFF2-40B4-BE49-F238E27FC236}">
                    <a16:creationId xmlns:a16="http://schemas.microsoft.com/office/drawing/2014/main" id="{9094599C-EEC6-41EB-B1C5-CC6875162E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sp>
            <p:nvSpPr>
              <p:cNvPr id="23" name="Rectangle 22">
                <a:extLst>
                  <a:ext uri="{FF2B5EF4-FFF2-40B4-BE49-F238E27FC236}">
                    <a16:creationId xmlns:a16="http://schemas.microsoft.com/office/drawing/2014/main" id="{2F315DC4-0D9F-48E8-A2A1-AC40E6095C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1" name="Rectangle 20">
              <a:extLst>
                <a:ext uri="{FF2B5EF4-FFF2-40B4-BE49-F238E27FC236}">
                  <a16:creationId xmlns:a16="http://schemas.microsoft.com/office/drawing/2014/main" id="{9AF94D83-376D-415E-9249-407F4EEEB6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p>
          </p:txBody>
        </p:sp>
      </p:grpSp>
      <p:sp>
        <p:nvSpPr>
          <p:cNvPr id="27" name="Rectangle 26">
            <a:extLst>
              <a:ext uri="{FF2B5EF4-FFF2-40B4-BE49-F238E27FC236}">
                <a16:creationId xmlns:a16="http://schemas.microsoft.com/office/drawing/2014/main" id="{360A8458-D6B6-45BF-912C-2B2EBCBF0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6858000"/>
          </a:xfrm>
          <a:prstGeom prst="rect">
            <a:avLst/>
          </a:prstGeom>
          <a:gradFill flip="none" rotWithShape="1">
            <a:gsLst>
              <a:gs pos="100000">
                <a:schemeClr val="bg2">
                  <a:alpha val="60000"/>
                </a:schemeClr>
              </a:gs>
              <a:gs pos="0">
                <a:schemeClr val="bg2">
                  <a:alpha val="40000"/>
                </a:schemeClr>
              </a:gs>
            </a:gsLst>
            <a:lin ang="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6">
            <a:extLst>
              <a:ext uri="{FF2B5EF4-FFF2-40B4-BE49-F238E27FC236}">
                <a16:creationId xmlns:a16="http://schemas.microsoft.com/office/drawing/2014/main" id="{E085E7BD-96A0-9ACD-061A-D47F0C7F34FE}"/>
              </a:ext>
            </a:extLst>
          </p:cNvPr>
          <p:cNvSpPr>
            <a:spLocks noGrp="1"/>
          </p:cNvSpPr>
          <p:nvPr>
            <p:ph type="title"/>
          </p:nvPr>
        </p:nvSpPr>
        <p:spPr>
          <a:xfrm>
            <a:off x="301752" y="466373"/>
            <a:ext cx="3990493" cy="5912725"/>
          </a:xfrm>
        </p:spPr>
        <p:txBody>
          <a:bodyPr anchor="ctr">
            <a:normAutofit/>
          </a:bodyPr>
          <a:lstStyle/>
          <a:p>
            <a:pPr algn="ctr"/>
            <a:r>
              <a:rPr lang="en-US" dirty="0"/>
              <a:t>Let’s look at the book of Nahum</a:t>
            </a:r>
            <a:br>
              <a:rPr lang="en-US" dirty="0"/>
            </a:br>
            <a:r>
              <a:rPr lang="en-US" sz="3200" dirty="0"/>
              <a:t>(Only 3 chapters)</a:t>
            </a:r>
            <a:endParaRPr lang="en-US" dirty="0"/>
          </a:p>
        </p:txBody>
      </p:sp>
      <p:sp>
        <p:nvSpPr>
          <p:cNvPr id="8" name="Content Placeholder 7">
            <a:extLst>
              <a:ext uri="{FF2B5EF4-FFF2-40B4-BE49-F238E27FC236}">
                <a16:creationId xmlns:a16="http://schemas.microsoft.com/office/drawing/2014/main" id="{E033A4EF-B99E-75FE-28A1-AA5648D3EE01}"/>
              </a:ext>
            </a:extLst>
          </p:cNvPr>
          <p:cNvSpPr>
            <a:spLocks noGrp="1"/>
          </p:cNvSpPr>
          <p:nvPr>
            <p:ph idx="1"/>
          </p:nvPr>
        </p:nvSpPr>
        <p:spPr>
          <a:xfrm>
            <a:off x="4676644" y="443363"/>
            <a:ext cx="7403738" cy="6172468"/>
          </a:xfrm>
        </p:spPr>
        <p:txBody>
          <a:bodyPr anchor="t">
            <a:normAutofit lnSpcReduction="10000"/>
          </a:bodyPr>
          <a:lstStyle/>
          <a:p>
            <a:r>
              <a:rPr lang="en-US" sz="2800" dirty="0"/>
              <a:t>Very little known about the man – Nahum</a:t>
            </a:r>
          </a:p>
          <a:p>
            <a:r>
              <a:rPr lang="en-US" sz="2800" dirty="0"/>
              <a:t>We know his name means “God comforts”</a:t>
            </a:r>
          </a:p>
          <a:p>
            <a:r>
              <a:rPr lang="en-US" sz="2800" dirty="0"/>
              <a:t>Lived in Judah during King Josiah's reign same time as Zephaniah and Jeremiah</a:t>
            </a:r>
          </a:p>
          <a:p>
            <a:r>
              <a:rPr lang="en-US" sz="2800" dirty="0"/>
              <a:t>Assyria conquered Israel 722 bc now Babylonian King – Nabopolassar (father of Nebuchadnezzar) conquers Assyria in 612 bc with the help of the Medes. (Neb is very important in the book of Daniel – he defeats Judah in 586bc.)</a:t>
            </a:r>
          </a:p>
          <a:p>
            <a:endParaRPr lang="en-US" sz="2800" dirty="0"/>
          </a:p>
          <a:p>
            <a:endParaRPr lang="en-US" sz="2800" dirty="0"/>
          </a:p>
        </p:txBody>
      </p:sp>
    </p:spTree>
    <p:extLst>
      <p:ext uri="{BB962C8B-B14F-4D97-AF65-F5344CB8AC3E}">
        <p14:creationId xmlns:p14="http://schemas.microsoft.com/office/powerpoint/2010/main" val="2565237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7B8B66-34CD-3992-7D29-2652A6AA2D71}"/>
              </a:ext>
            </a:extLst>
          </p:cNvPr>
          <p:cNvSpPr>
            <a:spLocks noGrp="1"/>
          </p:cNvSpPr>
          <p:nvPr>
            <p:ph idx="1"/>
          </p:nvPr>
        </p:nvSpPr>
        <p:spPr>
          <a:xfrm>
            <a:off x="540000" y="540913"/>
            <a:ext cx="11101136" cy="5767811"/>
          </a:xfrm>
        </p:spPr>
        <p:txBody>
          <a:bodyPr>
            <a:normAutofit/>
          </a:bodyPr>
          <a:lstStyle/>
          <a:p>
            <a:pPr marL="0" indent="0">
              <a:buNone/>
            </a:pPr>
            <a:r>
              <a:rPr lang="en-US" sz="3200" dirty="0"/>
              <a:t>Chapter 1:</a:t>
            </a:r>
          </a:p>
          <a:p>
            <a:pPr marL="0" indent="0">
              <a:buNone/>
            </a:pPr>
            <a:r>
              <a:rPr lang="en-US" sz="2800" dirty="0"/>
              <a:t>V2 The Lord is a jealous and avenging God: jealous = demands exclusive devotion with zeal and passion; avenging = punishes those who oppose Him</a:t>
            </a:r>
          </a:p>
          <a:p>
            <a:pPr marL="0" indent="0">
              <a:buNone/>
            </a:pPr>
            <a:r>
              <a:rPr lang="en-US" sz="2800" dirty="0"/>
              <a:t>V3 Similar as Jonah 4:2: ”The Lord is slow to anger but great in power…will not leave the guilty unpunished (righteous &amp; just)… abounding in love…”</a:t>
            </a:r>
          </a:p>
          <a:p>
            <a:pPr marL="0" indent="0">
              <a:buNone/>
            </a:pPr>
            <a:r>
              <a:rPr lang="en-US" sz="2800" dirty="0"/>
              <a:t>V8 Nineveh will fall </a:t>
            </a:r>
          </a:p>
          <a:p>
            <a:pPr marL="0" indent="0">
              <a:buNone/>
            </a:pPr>
            <a:r>
              <a:rPr lang="en-US" sz="2800" dirty="0"/>
              <a:t>V14 “No descendants left to bear your name…”</a:t>
            </a:r>
          </a:p>
        </p:txBody>
      </p:sp>
    </p:spTree>
    <p:extLst>
      <p:ext uri="{BB962C8B-B14F-4D97-AF65-F5344CB8AC3E}">
        <p14:creationId xmlns:p14="http://schemas.microsoft.com/office/powerpoint/2010/main" val="2857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F91F98-9967-2157-B863-A6378664CBDE}"/>
              </a:ext>
            </a:extLst>
          </p:cNvPr>
          <p:cNvSpPr>
            <a:spLocks noGrp="1"/>
          </p:cNvSpPr>
          <p:nvPr>
            <p:ph idx="1"/>
          </p:nvPr>
        </p:nvSpPr>
        <p:spPr>
          <a:xfrm>
            <a:off x="540000" y="669701"/>
            <a:ext cx="11101136" cy="5639023"/>
          </a:xfrm>
        </p:spPr>
        <p:txBody>
          <a:bodyPr>
            <a:normAutofit/>
          </a:bodyPr>
          <a:lstStyle/>
          <a:p>
            <a:r>
              <a:rPr lang="en-US" sz="2800" dirty="0"/>
              <a:t>V15 “Look, there on the mountains (place of stability), the feet of one who brings good news, who proclaims peace! Celebrate your festivals, Judah, and fulfill your vows.”</a:t>
            </a:r>
          </a:p>
          <a:p>
            <a:endParaRPr lang="en-US" sz="2800" dirty="0"/>
          </a:p>
          <a:p>
            <a:r>
              <a:rPr lang="en-US" sz="2800" dirty="0"/>
              <a:t>Note song – </a:t>
            </a:r>
            <a:r>
              <a:rPr lang="en-US" sz="2800" i="1" dirty="0"/>
              <a:t>Our God Reigns</a:t>
            </a:r>
            <a:r>
              <a:rPr lang="en-US" sz="2800" dirty="0"/>
              <a:t>:</a:t>
            </a:r>
          </a:p>
          <a:p>
            <a:pPr marL="0" indent="0">
              <a:buNone/>
            </a:pPr>
            <a:r>
              <a:rPr lang="en-US" sz="2800" dirty="0"/>
              <a:t>“How lovely on the mountains, are the feet of him who brings good news, good news, announcing peace, proclaiming  news of happiness, our God reigns, our God reigns, Our God reigns…</a:t>
            </a:r>
          </a:p>
        </p:txBody>
      </p:sp>
    </p:spTree>
    <p:extLst>
      <p:ext uri="{BB962C8B-B14F-4D97-AF65-F5344CB8AC3E}">
        <p14:creationId xmlns:p14="http://schemas.microsoft.com/office/powerpoint/2010/main" val="254980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30D050C3-946A-4155-B469-3FE5492E6E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29" name="Rectangle 28">
              <a:extLst>
                <a:ext uri="{FF2B5EF4-FFF2-40B4-BE49-F238E27FC236}">
                  <a16:creationId xmlns:a16="http://schemas.microsoft.com/office/drawing/2014/main" id="{70D7BFBB-BF60-4EF1-AF1C-731347DB115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0150CBC-E30B-417C-9BB2-CE6BB1A6440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76020D6-6ADB-408E-A69F-4EA6F51A7F1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8226C8E5-1D99-421D-AB3C-2AF296A1532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7" name="Rectangle 36">
                <a:extLst>
                  <a:ext uri="{FF2B5EF4-FFF2-40B4-BE49-F238E27FC236}">
                    <a16:creationId xmlns:a16="http://schemas.microsoft.com/office/drawing/2014/main" id="{67669339-D0C4-4CF0-9A76-5BFBCDB798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38B31604-91C4-4CB0-8097-02EE0ADDC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548340F5-A593-469A-98DC-B6D90D3B22B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35" name="Rectangle 34">
                <a:extLst>
                  <a:ext uri="{FF2B5EF4-FFF2-40B4-BE49-F238E27FC236}">
                    <a16:creationId xmlns:a16="http://schemas.microsoft.com/office/drawing/2014/main" id="{B59E3068-3000-4C82-ACA8-367498951E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2E1C398-D8F7-4828-9F7F-80D61DAE2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a:extLst>
                <a:ext uri="{FF2B5EF4-FFF2-40B4-BE49-F238E27FC236}">
                  <a16:creationId xmlns:a16="http://schemas.microsoft.com/office/drawing/2014/main" id="{813B333C-60FD-4260-80E0-190666C9DE7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DC05F582-AA63-4A8C-915E-66057E4BE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flip="none" rotWithShape="1">
            <a:gsLst>
              <a:gs pos="0">
                <a:schemeClr val="bg2">
                  <a:alpha val="60000"/>
                </a:schemeClr>
              </a:gs>
              <a:gs pos="37000">
                <a:schemeClr val="bg2">
                  <a:alpha val="6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213EABE9-8645-6D11-A992-A4DEC79F6893}"/>
              </a:ext>
            </a:extLst>
          </p:cNvPr>
          <p:cNvPicPr>
            <a:picLocks noChangeAspect="1"/>
          </p:cNvPicPr>
          <p:nvPr/>
        </p:nvPicPr>
        <p:blipFill rotWithShape="1">
          <a:blip r:embed="rId2"/>
          <a:srcRect r="6446"/>
          <a:stretch/>
        </p:blipFill>
        <p:spPr>
          <a:xfrm>
            <a:off x="20" y="10"/>
            <a:ext cx="4900360" cy="6857990"/>
          </a:xfrm>
          <a:prstGeom prst="rect">
            <a:avLst/>
          </a:prstGeom>
        </p:spPr>
      </p:pic>
      <p:sp>
        <p:nvSpPr>
          <p:cNvPr id="3" name="Content Placeholder 2">
            <a:extLst>
              <a:ext uri="{FF2B5EF4-FFF2-40B4-BE49-F238E27FC236}">
                <a16:creationId xmlns:a16="http://schemas.microsoft.com/office/drawing/2014/main" id="{3B0BEFBB-8565-ADC2-A4A1-A7F4F6BC1945}"/>
              </a:ext>
            </a:extLst>
          </p:cNvPr>
          <p:cNvSpPr>
            <a:spLocks noGrp="1"/>
          </p:cNvSpPr>
          <p:nvPr>
            <p:ph idx="1"/>
          </p:nvPr>
        </p:nvSpPr>
        <p:spPr>
          <a:xfrm>
            <a:off x="5048518" y="271886"/>
            <a:ext cx="6957215" cy="6586103"/>
          </a:xfrm>
        </p:spPr>
        <p:txBody>
          <a:bodyPr anchor="t">
            <a:normAutofit/>
          </a:bodyPr>
          <a:lstStyle/>
          <a:p>
            <a:pPr marL="0" indent="0">
              <a:lnSpc>
                <a:spcPct val="115000"/>
              </a:lnSpc>
              <a:buNone/>
            </a:pPr>
            <a:r>
              <a:rPr lang="en-US" sz="2400" dirty="0"/>
              <a:t>Chapter 2 – 3 Assyria’s Destruction Described:</a:t>
            </a:r>
          </a:p>
          <a:p>
            <a:pPr>
              <a:lnSpc>
                <a:spcPct val="115000"/>
              </a:lnSpc>
            </a:pPr>
            <a:r>
              <a:rPr lang="en-US" sz="2400" dirty="0"/>
              <a:t>2:1 Attackers advance against you…guard the fortress, watch the road, brace yourselves and marshal (gather) your strength!”</a:t>
            </a:r>
          </a:p>
          <a:p>
            <a:pPr>
              <a:lnSpc>
                <a:spcPct val="115000"/>
              </a:lnSpc>
            </a:pPr>
            <a:r>
              <a:rPr lang="en-US" sz="2400" dirty="0"/>
              <a:t>2:2 Jacob’s splendor will be restored!</a:t>
            </a:r>
          </a:p>
          <a:p>
            <a:pPr>
              <a:lnSpc>
                <a:spcPct val="115000"/>
              </a:lnSpc>
            </a:pPr>
            <a:r>
              <a:rPr lang="en-US" sz="2400" dirty="0"/>
              <a:t>2:5 Nineveh summons her picked troops, yet they stumble…</a:t>
            </a:r>
          </a:p>
          <a:p>
            <a:pPr>
              <a:lnSpc>
                <a:spcPct val="115000"/>
              </a:lnSpc>
            </a:pPr>
            <a:r>
              <a:rPr lang="en-US" sz="2400" dirty="0"/>
              <a:t>2:7 Nineveh will be exiled and carried away…</a:t>
            </a:r>
          </a:p>
          <a:p>
            <a:pPr>
              <a:lnSpc>
                <a:spcPct val="115000"/>
              </a:lnSpc>
            </a:pPr>
            <a:r>
              <a:rPr lang="en-US" sz="2400" dirty="0"/>
              <a:t>3:12 All your fortresses are like fig trees with their first ripe fruit, when they are shaken, the figs fall into the mouth of the eater.”</a:t>
            </a:r>
          </a:p>
          <a:p>
            <a:pPr>
              <a:lnSpc>
                <a:spcPct val="115000"/>
              </a:lnSpc>
            </a:pPr>
            <a:endParaRPr lang="en-US" sz="1300" dirty="0"/>
          </a:p>
        </p:txBody>
      </p:sp>
      <p:sp>
        <p:nvSpPr>
          <p:cNvPr id="5" name="TextBox 4">
            <a:extLst>
              <a:ext uri="{FF2B5EF4-FFF2-40B4-BE49-F238E27FC236}">
                <a16:creationId xmlns:a16="http://schemas.microsoft.com/office/drawing/2014/main" id="{E57E7E5E-20DD-4285-24E9-38B8F789BC50}"/>
              </a:ext>
            </a:extLst>
          </p:cNvPr>
          <p:cNvSpPr txBox="1"/>
          <p:nvPr/>
        </p:nvSpPr>
        <p:spPr>
          <a:xfrm rot="19649563">
            <a:off x="1543943" y="2999840"/>
            <a:ext cx="1654959" cy="584775"/>
          </a:xfrm>
          <a:prstGeom prst="rect">
            <a:avLst/>
          </a:prstGeom>
          <a:noFill/>
        </p:spPr>
        <p:txBody>
          <a:bodyPr wrap="square" rtlCol="0">
            <a:spAutoFit/>
          </a:bodyPr>
          <a:lstStyle/>
          <a:p>
            <a:pPr algn="ctr"/>
            <a:r>
              <a:rPr lang="en-US" sz="3200" dirty="0">
                <a:solidFill>
                  <a:schemeClr val="bg1"/>
                </a:solidFill>
              </a:rPr>
              <a:t>Assyria</a:t>
            </a:r>
          </a:p>
        </p:txBody>
      </p:sp>
    </p:spTree>
    <p:extLst>
      <p:ext uri="{BB962C8B-B14F-4D97-AF65-F5344CB8AC3E}">
        <p14:creationId xmlns:p14="http://schemas.microsoft.com/office/powerpoint/2010/main" val="316403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5F749-C683-C035-BA14-B97E46F4BDF6}"/>
              </a:ext>
            </a:extLst>
          </p:cNvPr>
          <p:cNvSpPr>
            <a:spLocks noGrp="1"/>
          </p:cNvSpPr>
          <p:nvPr>
            <p:ph idx="1"/>
          </p:nvPr>
        </p:nvSpPr>
        <p:spPr>
          <a:xfrm>
            <a:off x="545432" y="373488"/>
            <a:ext cx="11101136" cy="5651901"/>
          </a:xfrm>
        </p:spPr>
        <p:txBody>
          <a:bodyPr>
            <a:normAutofit/>
          </a:bodyPr>
          <a:lstStyle/>
          <a:p>
            <a:r>
              <a:rPr lang="en-US" sz="3200" dirty="0"/>
              <a:t>3: 18-19 “King of Assyria, your shepherds slumber; your nobles (Politian’s) lie down to rest. Your people are scattered on the mountains with no one to gather them. Nothing can heal you; your wound is fatal. All who hear the news about you clap their hands at your fall, for who has not felt your endless cruelty?”</a:t>
            </a:r>
          </a:p>
        </p:txBody>
      </p:sp>
      <p:pic>
        <p:nvPicPr>
          <p:cNvPr id="4" name="Picture 3">
            <a:extLst>
              <a:ext uri="{FF2B5EF4-FFF2-40B4-BE49-F238E27FC236}">
                <a16:creationId xmlns:a16="http://schemas.microsoft.com/office/drawing/2014/main" id="{4387E385-FA0A-B627-72F2-37000BBEF941}"/>
              </a:ext>
            </a:extLst>
          </p:cNvPr>
          <p:cNvPicPr>
            <a:picLocks noChangeAspect="1"/>
          </p:cNvPicPr>
          <p:nvPr/>
        </p:nvPicPr>
        <p:blipFill>
          <a:blip r:embed="rId2"/>
          <a:stretch>
            <a:fillRect/>
          </a:stretch>
        </p:blipFill>
        <p:spPr>
          <a:xfrm>
            <a:off x="0" y="4391696"/>
            <a:ext cx="2540000" cy="2466304"/>
          </a:xfrm>
          <a:prstGeom prst="rect">
            <a:avLst/>
          </a:prstGeom>
        </p:spPr>
      </p:pic>
      <p:pic>
        <p:nvPicPr>
          <p:cNvPr id="5" name="Picture 4">
            <a:extLst>
              <a:ext uri="{FF2B5EF4-FFF2-40B4-BE49-F238E27FC236}">
                <a16:creationId xmlns:a16="http://schemas.microsoft.com/office/drawing/2014/main" id="{E11CAD5F-050C-0AF2-4CB7-ECC393F878B5}"/>
              </a:ext>
            </a:extLst>
          </p:cNvPr>
          <p:cNvPicPr>
            <a:picLocks noChangeAspect="1"/>
          </p:cNvPicPr>
          <p:nvPr/>
        </p:nvPicPr>
        <p:blipFill>
          <a:blip r:embed="rId2"/>
          <a:stretch>
            <a:fillRect/>
          </a:stretch>
        </p:blipFill>
        <p:spPr>
          <a:xfrm>
            <a:off x="2540000" y="4391696"/>
            <a:ext cx="2540000" cy="2466304"/>
          </a:xfrm>
          <a:prstGeom prst="rect">
            <a:avLst/>
          </a:prstGeom>
        </p:spPr>
      </p:pic>
      <p:pic>
        <p:nvPicPr>
          <p:cNvPr id="6" name="Picture 5">
            <a:extLst>
              <a:ext uri="{FF2B5EF4-FFF2-40B4-BE49-F238E27FC236}">
                <a16:creationId xmlns:a16="http://schemas.microsoft.com/office/drawing/2014/main" id="{3F5D1A61-C19D-DACD-FD91-34C02D9C8B98}"/>
              </a:ext>
            </a:extLst>
          </p:cNvPr>
          <p:cNvPicPr>
            <a:picLocks noChangeAspect="1"/>
          </p:cNvPicPr>
          <p:nvPr/>
        </p:nvPicPr>
        <p:blipFill>
          <a:blip r:embed="rId2"/>
          <a:stretch>
            <a:fillRect/>
          </a:stretch>
        </p:blipFill>
        <p:spPr>
          <a:xfrm>
            <a:off x="5080000" y="4391696"/>
            <a:ext cx="2540000" cy="2466304"/>
          </a:xfrm>
          <a:prstGeom prst="rect">
            <a:avLst/>
          </a:prstGeom>
        </p:spPr>
      </p:pic>
      <p:pic>
        <p:nvPicPr>
          <p:cNvPr id="7" name="Picture 6">
            <a:extLst>
              <a:ext uri="{FF2B5EF4-FFF2-40B4-BE49-F238E27FC236}">
                <a16:creationId xmlns:a16="http://schemas.microsoft.com/office/drawing/2014/main" id="{13879296-BC31-8D85-3E21-1B317EB579A2}"/>
              </a:ext>
            </a:extLst>
          </p:cNvPr>
          <p:cNvPicPr>
            <a:picLocks noChangeAspect="1"/>
          </p:cNvPicPr>
          <p:nvPr/>
        </p:nvPicPr>
        <p:blipFill>
          <a:blip r:embed="rId2"/>
          <a:stretch>
            <a:fillRect/>
          </a:stretch>
        </p:blipFill>
        <p:spPr>
          <a:xfrm>
            <a:off x="7620000" y="4391696"/>
            <a:ext cx="2540000" cy="2466304"/>
          </a:xfrm>
          <a:prstGeom prst="rect">
            <a:avLst/>
          </a:prstGeom>
        </p:spPr>
      </p:pic>
      <p:pic>
        <p:nvPicPr>
          <p:cNvPr id="8" name="Picture 7">
            <a:extLst>
              <a:ext uri="{FF2B5EF4-FFF2-40B4-BE49-F238E27FC236}">
                <a16:creationId xmlns:a16="http://schemas.microsoft.com/office/drawing/2014/main" id="{1CFA7FE0-30BF-6BFC-7310-6CAB04B42F3B}"/>
              </a:ext>
            </a:extLst>
          </p:cNvPr>
          <p:cNvPicPr>
            <a:picLocks noChangeAspect="1"/>
          </p:cNvPicPr>
          <p:nvPr/>
        </p:nvPicPr>
        <p:blipFill>
          <a:blip r:embed="rId2"/>
          <a:stretch>
            <a:fillRect/>
          </a:stretch>
        </p:blipFill>
        <p:spPr>
          <a:xfrm>
            <a:off x="9652000" y="4391696"/>
            <a:ext cx="2540000" cy="2466304"/>
          </a:xfrm>
          <a:prstGeom prst="rect">
            <a:avLst/>
          </a:prstGeom>
        </p:spPr>
      </p:pic>
    </p:spTree>
    <p:extLst>
      <p:ext uri="{BB962C8B-B14F-4D97-AF65-F5344CB8AC3E}">
        <p14:creationId xmlns:p14="http://schemas.microsoft.com/office/powerpoint/2010/main" val="1746397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30D050C3-946A-4155-B469-3FE5492E6E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9" cy="6861600"/>
            <a:chOff x="1" y="0"/>
            <a:chExt cx="12191999" cy="6861600"/>
          </a:xfrm>
        </p:grpSpPr>
        <p:sp>
          <p:nvSpPr>
            <p:cNvPr id="22" name="Rectangle 21">
              <a:extLst>
                <a:ext uri="{FF2B5EF4-FFF2-40B4-BE49-F238E27FC236}">
                  <a16:creationId xmlns:a16="http://schemas.microsoft.com/office/drawing/2014/main" id="{70D7BFBB-BF60-4EF1-AF1C-731347DB115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6200000">
              <a:off x="1" y="1640114"/>
              <a:ext cx="5217886" cy="5217886"/>
            </a:xfrm>
            <a:prstGeom prst="rect">
              <a:avLst/>
            </a:prstGeom>
            <a:gradFill flip="none" rotWithShape="1">
              <a:gsLst>
                <a:gs pos="0">
                  <a:schemeClr val="accent2">
                    <a:alpha val="60000"/>
                  </a:schemeClr>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40150CBC-E30B-417C-9BB2-CE6BB1A6440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384514" y="0"/>
              <a:ext cx="4320000" cy="4320000"/>
            </a:xfrm>
            <a:prstGeom prst="ellipse">
              <a:avLst/>
            </a:prstGeom>
            <a:solidFill>
              <a:schemeClr val="accent3">
                <a:alpha val="96000"/>
              </a:schemeClr>
            </a:solidFill>
            <a:ln>
              <a:noFill/>
            </a:ln>
            <a:effectLst>
              <a:softEdge rad="1016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476020D6-6ADB-408E-A69F-4EA6F51A7F1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119057" y="1230054"/>
              <a:ext cx="5506886" cy="5506886"/>
            </a:xfrm>
            <a:prstGeom prst="ellipse">
              <a:avLst/>
            </a:prstGeom>
            <a:solidFill>
              <a:schemeClr val="accent2">
                <a:alpha val="60000"/>
              </a:schemeClr>
            </a:solidFill>
            <a:ln>
              <a:no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8226C8E5-1D99-421D-AB3C-2AF296A1532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690092" y="0"/>
              <a:ext cx="10800000" cy="6858000"/>
              <a:chOff x="2328000" y="0"/>
              <a:chExt cx="2880000" cy="1440000"/>
            </a:xfrm>
          </p:grpSpPr>
          <p:sp>
            <p:nvSpPr>
              <p:cNvPr id="30" name="Rectangle 29">
                <a:extLst>
                  <a:ext uri="{FF2B5EF4-FFF2-40B4-BE49-F238E27FC236}">
                    <a16:creationId xmlns:a16="http://schemas.microsoft.com/office/drawing/2014/main" id="{67669339-D0C4-4CF0-9A76-5BFBCDB798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6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38B31604-91C4-4CB0-8097-02EE0ADDC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328000" y="0"/>
                <a:ext cx="1440000" cy="1440000"/>
              </a:xfrm>
              <a:prstGeom prst="rect">
                <a:avLst/>
              </a:prstGeom>
              <a:gradFill flip="none" rotWithShape="1">
                <a:gsLst>
                  <a:gs pos="0">
                    <a:schemeClr val="accent1"/>
                  </a:gs>
                  <a:gs pos="60000">
                    <a:schemeClr val="accent1">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548340F5-A593-469A-98DC-B6D90D3B22B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7048499" y="1714500"/>
              <a:ext cx="6858000" cy="3429000"/>
              <a:chOff x="0" y="0"/>
              <a:chExt cx="2880000" cy="1440000"/>
            </a:xfrm>
          </p:grpSpPr>
          <p:sp>
            <p:nvSpPr>
              <p:cNvPr id="28" name="Rectangle 27">
                <a:extLst>
                  <a:ext uri="{FF2B5EF4-FFF2-40B4-BE49-F238E27FC236}">
                    <a16:creationId xmlns:a16="http://schemas.microsoft.com/office/drawing/2014/main" id="{B59E3068-3000-4C82-ACA8-367498951E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4000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C2E1C398-D8F7-4828-9F7F-80D61DAE2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0" y="0"/>
                <a:ext cx="1440000" cy="1440000"/>
              </a:xfrm>
              <a:prstGeom prst="rect">
                <a:avLst/>
              </a:prstGeom>
              <a:gradFill flip="none" rotWithShape="1">
                <a:gsLst>
                  <a:gs pos="0">
                    <a:schemeClr val="accent2"/>
                  </a:gs>
                  <a:gs pos="60000">
                    <a:schemeClr val="accent2">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Rectangle 26">
              <a:extLst>
                <a:ext uri="{FF2B5EF4-FFF2-40B4-BE49-F238E27FC236}">
                  <a16:creationId xmlns:a16="http://schemas.microsoft.com/office/drawing/2014/main" id="{813B333C-60FD-4260-80E0-190666C9DE7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5602287" y="271887"/>
              <a:ext cx="6589713" cy="6589713"/>
            </a:xfrm>
            <a:prstGeom prst="rect">
              <a:avLst/>
            </a:prstGeom>
            <a:gradFill flip="none" rotWithShape="1">
              <a:gsLst>
                <a:gs pos="0">
                  <a:schemeClr val="accent3"/>
                </a:gs>
                <a:gs pos="60000">
                  <a:schemeClr val="accent3">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Rectangle 32">
            <a:extLst>
              <a:ext uri="{FF2B5EF4-FFF2-40B4-BE49-F238E27FC236}">
                <a16:creationId xmlns:a16="http://schemas.microsoft.com/office/drawing/2014/main" id="{DC05F582-AA63-4A8C-915E-66057E4BE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gradFill flip="none" rotWithShape="1">
            <a:gsLst>
              <a:gs pos="0">
                <a:schemeClr val="bg2">
                  <a:alpha val="60000"/>
                </a:schemeClr>
              </a:gs>
              <a:gs pos="37000">
                <a:schemeClr val="bg2">
                  <a:alpha val="60000"/>
                </a:schemeClr>
              </a:gs>
              <a:gs pos="79000">
                <a:schemeClr val="bg2">
                  <a:alpha val="0"/>
                </a:schemeClr>
              </a:gs>
            </a:gsLst>
            <a:lin ang="0" scaled="1"/>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Content Placeholder 4" descr="A yellow emoticon with a finger on his chin&#10;&#10;Description automatically generated">
            <a:extLst>
              <a:ext uri="{FF2B5EF4-FFF2-40B4-BE49-F238E27FC236}">
                <a16:creationId xmlns:a16="http://schemas.microsoft.com/office/drawing/2014/main" id="{C8D10EF7-0B44-CF44-C59D-63738D0E7334}"/>
              </a:ext>
            </a:extLst>
          </p:cNvPr>
          <p:cNvPicPr>
            <a:picLocks noChangeAspect="1"/>
          </p:cNvPicPr>
          <p:nvPr/>
        </p:nvPicPr>
        <p:blipFill rotWithShape="1">
          <a:blip r:embed="rId2"/>
          <a:srcRect b="1349"/>
          <a:stretch/>
        </p:blipFill>
        <p:spPr>
          <a:xfrm rot="21600000">
            <a:off x="20" y="10"/>
            <a:ext cx="6444556" cy="6857990"/>
          </a:xfrm>
          <a:prstGeom prst="rect">
            <a:avLst/>
          </a:prstGeom>
        </p:spPr>
      </p:pic>
      <p:sp>
        <p:nvSpPr>
          <p:cNvPr id="3" name="Content Placeholder 2">
            <a:extLst>
              <a:ext uri="{FF2B5EF4-FFF2-40B4-BE49-F238E27FC236}">
                <a16:creationId xmlns:a16="http://schemas.microsoft.com/office/drawing/2014/main" id="{3F153E46-BD55-470E-5F0D-ECEDF0A57483}"/>
              </a:ext>
            </a:extLst>
          </p:cNvPr>
          <p:cNvSpPr>
            <a:spLocks noGrp="1"/>
          </p:cNvSpPr>
          <p:nvPr>
            <p:ph idx="1"/>
          </p:nvPr>
        </p:nvSpPr>
        <p:spPr>
          <a:xfrm>
            <a:off x="6710035" y="412124"/>
            <a:ext cx="5336810" cy="6324816"/>
          </a:xfrm>
        </p:spPr>
        <p:txBody>
          <a:bodyPr anchor="t">
            <a:normAutofit/>
          </a:bodyPr>
          <a:lstStyle/>
          <a:p>
            <a:r>
              <a:rPr lang="en-US" sz="2800" dirty="0"/>
              <a:t>Similar to our 911… 2001 – 23 years to completely forget…Assyria took 168 </a:t>
            </a:r>
            <a:r>
              <a:rPr lang="en-US" sz="2800" dirty="0" err="1"/>
              <a:t>yrs</a:t>
            </a:r>
            <a:endParaRPr lang="en-US" sz="2800" dirty="0"/>
          </a:p>
          <a:p>
            <a:r>
              <a:rPr lang="en-US" sz="2800" dirty="0"/>
              <a:t>God is slow to anger and compassionate… still!</a:t>
            </a:r>
          </a:p>
          <a:p>
            <a:r>
              <a:rPr lang="en-US" sz="2800" dirty="0"/>
              <a:t>God restores!</a:t>
            </a:r>
          </a:p>
          <a:p>
            <a:r>
              <a:rPr lang="en-US" sz="2800" dirty="0"/>
              <a:t>God is in control of world events regardless how we feel…</a:t>
            </a:r>
          </a:p>
          <a:p>
            <a:pPr marL="0" indent="0" algn="ctr">
              <a:buNone/>
            </a:pPr>
            <a:r>
              <a:rPr lang="en-US" sz="2800" dirty="0"/>
              <a:t>Our God Reigns!</a:t>
            </a:r>
          </a:p>
          <a:p>
            <a:endParaRPr lang="en-US" sz="2800" dirty="0"/>
          </a:p>
          <a:p>
            <a:endParaRPr lang="en-US" sz="2800" dirty="0"/>
          </a:p>
        </p:txBody>
      </p:sp>
      <p:sp>
        <p:nvSpPr>
          <p:cNvPr id="5" name="TextBox 4">
            <a:extLst>
              <a:ext uri="{FF2B5EF4-FFF2-40B4-BE49-F238E27FC236}">
                <a16:creationId xmlns:a16="http://schemas.microsoft.com/office/drawing/2014/main" id="{A0478044-3458-6931-EF04-B8B013937154}"/>
              </a:ext>
            </a:extLst>
          </p:cNvPr>
          <p:cNvSpPr txBox="1"/>
          <p:nvPr/>
        </p:nvSpPr>
        <p:spPr>
          <a:xfrm>
            <a:off x="175922" y="5888504"/>
            <a:ext cx="4134118" cy="646331"/>
          </a:xfrm>
          <a:prstGeom prst="rect">
            <a:avLst/>
          </a:prstGeom>
          <a:noFill/>
        </p:spPr>
        <p:txBody>
          <a:bodyPr wrap="square" rtlCol="0">
            <a:spAutoFit/>
          </a:bodyPr>
          <a:lstStyle/>
          <a:p>
            <a:r>
              <a:rPr lang="en-US" sz="3600" dirty="0">
                <a:solidFill>
                  <a:schemeClr val="bg1"/>
                </a:solidFill>
              </a:rPr>
              <a:t>What do we see?</a:t>
            </a:r>
          </a:p>
        </p:txBody>
      </p:sp>
    </p:spTree>
    <p:extLst>
      <p:ext uri="{BB962C8B-B14F-4D97-AF65-F5344CB8AC3E}">
        <p14:creationId xmlns:p14="http://schemas.microsoft.com/office/powerpoint/2010/main" val="280213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Glow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Blur">
      <a:majorFont>
        <a:latin typeface="Bell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owVTI" id="{D5B5AA20-F6D3-43B8-AF6B-ECAF69256418}" vid="{93025AB5-1D44-4CD3-9BC3-729F6E11E0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TotalTime>
  <Words>586</Words>
  <Application>Microsoft Macintosh PowerPoint</Application>
  <PresentationFormat>Widescreen</PresentationFormat>
  <Paragraphs>44</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Avenir Next LT Pro</vt:lpstr>
      <vt:lpstr>Bell MT</vt:lpstr>
      <vt:lpstr>GlowVTI</vt:lpstr>
      <vt:lpstr>Nahum:</vt:lpstr>
      <vt:lpstr>PowerPoint Presentation</vt:lpstr>
      <vt:lpstr>PowerPoint Presentation</vt:lpstr>
      <vt:lpstr>Let’s look at the book of Nahum (Only 3 chapters)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Nahum</dc:title>
  <dc:creator>JoAnn Smith</dc:creator>
  <cp:lastModifiedBy>JoAnn Smith</cp:lastModifiedBy>
  <cp:revision>3</cp:revision>
  <dcterms:created xsi:type="dcterms:W3CDTF">2024-06-03T22:23:29Z</dcterms:created>
  <dcterms:modified xsi:type="dcterms:W3CDTF">2024-06-07T20:06:45Z</dcterms:modified>
</cp:coreProperties>
</file>