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notesMasterIdLst>
    <p:notesMasterId r:id="rId17"/>
  </p:notesMasterIdLst>
  <p:sldIdLst>
    <p:sldId id="256" r:id="rId2"/>
    <p:sldId id="258" r:id="rId3"/>
    <p:sldId id="948" r:id="rId4"/>
    <p:sldId id="259" r:id="rId5"/>
    <p:sldId id="895" r:id="rId6"/>
    <p:sldId id="947" r:id="rId7"/>
    <p:sldId id="949" r:id="rId8"/>
    <p:sldId id="950" r:id="rId9"/>
    <p:sldId id="951" r:id="rId10"/>
    <p:sldId id="946" r:id="rId11"/>
    <p:sldId id="952" r:id="rId12"/>
    <p:sldId id="953" r:id="rId13"/>
    <p:sldId id="954" r:id="rId14"/>
    <p:sldId id="955" r:id="rId15"/>
    <p:sldId id="957"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72"/>
  </p:normalViewPr>
  <p:slideViewPr>
    <p:cSldViewPr snapToGrid="0">
      <p:cViewPr varScale="1">
        <p:scale>
          <a:sx n="99" d="100"/>
          <a:sy n="99" d="100"/>
        </p:scale>
        <p:origin x="52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897067-C391-A84A-BAB6-032FAE72AE55}" type="datetimeFigureOut">
              <a:rPr lang="en-US" smtClean="0"/>
              <a:t>6/15/24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D231EC-9973-FC4B-9A23-5D61FCFB8DFD}" type="slidenum">
              <a:rPr lang="en-US" smtClean="0"/>
              <a:t>‹#›</a:t>
            </a:fld>
            <a:endParaRPr lang="en-US" dirty="0"/>
          </a:p>
        </p:txBody>
      </p:sp>
    </p:spTree>
    <p:extLst>
      <p:ext uri="{BB962C8B-B14F-4D97-AF65-F5344CB8AC3E}">
        <p14:creationId xmlns:p14="http://schemas.microsoft.com/office/powerpoint/2010/main" val="1138168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ED231EC-9973-FC4B-9A23-5D61FCFB8DFD}" type="slidenum">
              <a:rPr lang="en-US" smtClean="0"/>
              <a:t>4</a:t>
            </a:fld>
            <a:endParaRPr lang="en-US" dirty="0"/>
          </a:p>
        </p:txBody>
      </p:sp>
    </p:spTree>
    <p:extLst>
      <p:ext uri="{BB962C8B-B14F-4D97-AF65-F5344CB8AC3E}">
        <p14:creationId xmlns:p14="http://schemas.microsoft.com/office/powerpoint/2010/main" val="38125128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66E301FF-2EA3-42A7-069F-908558B3959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pPr eaLnBrk="1" hangingPunct="1"/>
            <a:fld id="{2F7605AD-9B41-C841-A3DB-CA55D31F7C79}" type="slidenum">
              <a:rPr lang="en-US" altLang="en-US" sz="1200">
                <a:solidFill>
                  <a:schemeClr val="tx1"/>
                </a:solidFill>
              </a:rPr>
              <a:pPr eaLnBrk="1" hangingPunct="1"/>
              <a:t>5</a:t>
            </a:fld>
            <a:endParaRPr lang="en-US" altLang="en-US" sz="1200">
              <a:solidFill>
                <a:schemeClr val="tx1"/>
              </a:solidFill>
            </a:endParaRPr>
          </a:p>
        </p:txBody>
      </p:sp>
      <p:sp>
        <p:nvSpPr>
          <p:cNvPr id="33795" name="Rectangle 2">
            <a:extLst>
              <a:ext uri="{FF2B5EF4-FFF2-40B4-BE49-F238E27FC236}">
                <a16:creationId xmlns:a16="http://schemas.microsoft.com/office/drawing/2014/main" id="{5F0552DF-12A7-ED97-9137-417D2758C4A8}"/>
              </a:ext>
            </a:extLst>
          </p:cNvPr>
          <p:cNvSpPr>
            <a:spLocks noRot="1" noChangeArrowheads="1" noTextEdit="1"/>
          </p:cNvSpPr>
          <p:nvPr>
            <p:ph type="sldImg"/>
          </p:nvPr>
        </p:nvSpPr>
        <p:spPr>
          <a:ln/>
        </p:spPr>
      </p:sp>
      <p:sp>
        <p:nvSpPr>
          <p:cNvPr id="33796" name="Rectangle 3">
            <a:extLst>
              <a:ext uri="{FF2B5EF4-FFF2-40B4-BE49-F238E27FC236}">
                <a16:creationId xmlns:a16="http://schemas.microsoft.com/office/drawing/2014/main" id="{16464D27-186E-8E74-4176-CE58D7E6066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04406-9FC5-ACFE-893D-D4EADEB1A89D}"/>
              </a:ext>
            </a:extLst>
          </p:cNvPr>
          <p:cNvSpPr>
            <a:spLocks noGrp="1"/>
          </p:cNvSpPr>
          <p:nvPr>
            <p:ph type="ctrTitle"/>
          </p:nvPr>
        </p:nvSpPr>
        <p:spPr>
          <a:xfrm>
            <a:off x="308388" y="745440"/>
            <a:ext cx="8132227" cy="3559859"/>
          </a:xfrm>
        </p:spPr>
        <p:txBody>
          <a:bodyPr anchor="t">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BC0AF19C-C14B-F137-2DE9-1992459045F5}"/>
              </a:ext>
            </a:extLst>
          </p:cNvPr>
          <p:cNvSpPr>
            <a:spLocks noGrp="1"/>
          </p:cNvSpPr>
          <p:nvPr>
            <p:ph type="subTitle" idx="1"/>
          </p:nvPr>
        </p:nvSpPr>
        <p:spPr>
          <a:xfrm>
            <a:off x="317308" y="4669316"/>
            <a:ext cx="8132227" cy="1350484"/>
          </a:xfrm>
        </p:spPr>
        <p:txBody>
          <a:bodyPr anchor="b">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7AC6A999-B8D4-1774-9F1B-9F9FE1B3BFA6}"/>
              </a:ext>
            </a:extLst>
          </p:cNvPr>
          <p:cNvSpPr>
            <a:spLocks noGrp="1"/>
          </p:cNvSpPr>
          <p:nvPr>
            <p:ph type="dt" sz="half" idx="10"/>
          </p:nvPr>
        </p:nvSpPr>
        <p:spPr/>
        <p:txBody>
          <a:bodyPr/>
          <a:lstStyle/>
          <a:p>
            <a:fld id="{F2EE3B7B-C7B5-42CF-90CF-67B3D21B2314}" type="datetime1">
              <a:rPr lang="en-US" smtClean="0"/>
              <a:t>6/15/24</a:t>
            </a:fld>
            <a:endParaRPr lang="en-US" dirty="0"/>
          </a:p>
        </p:txBody>
      </p:sp>
      <p:sp>
        <p:nvSpPr>
          <p:cNvPr id="5" name="Footer Placeholder 4">
            <a:extLst>
              <a:ext uri="{FF2B5EF4-FFF2-40B4-BE49-F238E27FC236}">
                <a16:creationId xmlns:a16="http://schemas.microsoft.com/office/drawing/2014/main" id="{61165D5D-2AE2-6F91-D1EB-6DD8FC3CE64C}"/>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BF0029E4-3A4E-970A-17A8-1E17D37D1F2B}"/>
              </a:ext>
            </a:extLst>
          </p:cNvPr>
          <p:cNvSpPr>
            <a:spLocks noGrp="1"/>
          </p:cNvSpPr>
          <p:nvPr>
            <p:ph type="sldNum" sz="quarter" idx="12"/>
          </p:nvPr>
        </p:nvSpPr>
        <p:spPr/>
        <p:txBody>
          <a:bodyPr/>
          <a:lstStyle/>
          <a:p>
            <a:fld id="{6E91CC32-6A6B-4E2E-BBA1-6864F305DA26}" type="slidenum">
              <a:rPr lang="en-US" smtClean="0"/>
              <a:t>‹#›</a:t>
            </a:fld>
            <a:endParaRPr lang="en-US" dirty="0"/>
          </a:p>
        </p:txBody>
      </p:sp>
    </p:spTree>
    <p:extLst>
      <p:ext uri="{BB962C8B-B14F-4D97-AF65-F5344CB8AC3E}">
        <p14:creationId xmlns:p14="http://schemas.microsoft.com/office/powerpoint/2010/main" val="2893727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CDEBC-9F49-FA9D-D13C-DB380A6281E2}"/>
              </a:ext>
            </a:extLst>
          </p:cNvPr>
          <p:cNvSpPr>
            <a:spLocks noGrp="1"/>
          </p:cNvSpPr>
          <p:nvPr>
            <p:ph type="title"/>
          </p:nvPr>
        </p:nvSpPr>
        <p:spPr>
          <a:xfrm>
            <a:off x="308387" y="757451"/>
            <a:ext cx="10875953" cy="1214650"/>
          </a:xfrm>
        </p:spPr>
        <p:txBody>
          <a:bodyPr ancho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BA00CB13-23E6-D711-450C-A85A0CB99576}"/>
              </a:ext>
            </a:extLst>
          </p:cNvPr>
          <p:cNvSpPr>
            <a:spLocks noGrp="1"/>
          </p:cNvSpPr>
          <p:nvPr>
            <p:ph type="body" orient="vert" idx="1"/>
          </p:nvPr>
        </p:nvSpPr>
        <p:spPr>
          <a:xfrm>
            <a:off x="335467" y="1972101"/>
            <a:ext cx="10848873" cy="40476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089BB7B-5C14-76DB-FEA8-3DBC09A96516}"/>
              </a:ext>
            </a:extLst>
          </p:cNvPr>
          <p:cNvSpPr>
            <a:spLocks noGrp="1"/>
          </p:cNvSpPr>
          <p:nvPr>
            <p:ph type="dt" sz="half" idx="10"/>
          </p:nvPr>
        </p:nvSpPr>
        <p:spPr/>
        <p:txBody>
          <a:bodyPr/>
          <a:lstStyle/>
          <a:p>
            <a:fld id="{6BAD9902-F134-45BD-ABD2-80C28059B090}" type="datetime1">
              <a:rPr lang="en-US" smtClean="0"/>
              <a:t>6/15/24</a:t>
            </a:fld>
            <a:endParaRPr lang="en-US" dirty="0"/>
          </a:p>
        </p:txBody>
      </p:sp>
      <p:sp>
        <p:nvSpPr>
          <p:cNvPr id="5" name="Footer Placeholder 4">
            <a:extLst>
              <a:ext uri="{FF2B5EF4-FFF2-40B4-BE49-F238E27FC236}">
                <a16:creationId xmlns:a16="http://schemas.microsoft.com/office/drawing/2014/main" id="{48BC13CC-29B3-9FDC-C746-D5D65CC2A5D3}"/>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9AB52A12-895F-E9BE-5289-4E0411BD3F4B}"/>
              </a:ext>
            </a:extLst>
          </p:cNvPr>
          <p:cNvSpPr>
            <a:spLocks noGrp="1"/>
          </p:cNvSpPr>
          <p:nvPr>
            <p:ph type="sldNum" sz="quarter" idx="12"/>
          </p:nvPr>
        </p:nvSpPr>
        <p:spPr/>
        <p:txBody>
          <a:bodyPr/>
          <a:lstStyle/>
          <a:p>
            <a:fld id="{6E91CC32-6A6B-4E2E-BBA1-6864F305DA26}" type="slidenum">
              <a:rPr lang="en-US" smtClean="0"/>
              <a:t>‹#›</a:t>
            </a:fld>
            <a:endParaRPr lang="en-US" dirty="0"/>
          </a:p>
        </p:txBody>
      </p:sp>
    </p:spTree>
    <p:extLst>
      <p:ext uri="{BB962C8B-B14F-4D97-AF65-F5344CB8AC3E}">
        <p14:creationId xmlns:p14="http://schemas.microsoft.com/office/powerpoint/2010/main" val="2938112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CA17614-2270-537D-8B09-6CB65016AD8F}"/>
              </a:ext>
            </a:extLst>
          </p:cNvPr>
          <p:cNvSpPr>
            <a:spLocks noGrp="1"/>
          </p:cNvSpPr>
          <p:nvPr>
            <p:ph type="title" orient="vert"/>
          </p:nvPr>
        </p:nvSpPr>
        <p:spPr>
          <a:xfrm>
            <a:off x="9359496" y="755981"/>
            <a:ext cx="2277552" cy="5338369"/>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0BC98B5-885C-CBB1-A858-76F65F7D28BD}"/>
              </a:ext>
            </a:extLst>
          </p:cNvPr>
          <p:cNvSpPr>
            <a:spLocks noGrp="1"/>
          </p:cNvSpPr>
          <p:nvPr>
            <p:ph type="body" orient="vert" idx="1"/>
          </p:nvPr>
        </p:nvSpPr>
        <p:spPr>
          <a:xfrm>
            <a:off x="838199" y="755981"/>
            <a:ext cx="8230086" cy="5338369"/>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CE5DAFE-6A83-FB7D-72DF-232EFE20424E}"/>
              </a:ext>
            </a:extLst>
          </p:cNvPr>
          <p:cNvSpPr>
            <a:spLocks noGrp="1"/>
          </p:cNvSpPr>
          <p:nvPr>
            <p:ph type="dt" sz="half" idx="10"/>
          </p:nvPr>
        </p:nvSpPr>
        <p:spPr/>
        <p:txBody>
          <a:bodyPr/>
          <a:lstStyle/>
          <a:p>
            <a:fld id="{C2B04DB0-379A-41B7-9B29-7F42F0D571D5}" type="datetime1">
              <a:rPr lang="en-US" smtClean="0"/>
              <a:t>6/15/24</a:t>
            </a:fld>
            <a:endParaRPr lang="en-US" dirty="0"/>
          </a:p>
        </p:txBody>
      </p:sp>
      <p:sp>
        <p:nvSpPr>
          <p:cNvPr id="5" name="Footer Placeholder 4">
            <a:extLst>
              <a:ext uri="{FF2B5EF4-FFF2-40B4-BE49-F238E27FC236}">
                <a16:creationId xmlns:a16="http://schemas.microsoft.com/office/drawing/2014/main" id="{43B41CCF-A3CD-506E-3AAE-CAEFA8C1BB12}"/>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7420DD9D-25C2-0EDF-A6F4-71946D57B3CD}"/>
              </a:ext>
            </a:extLst>
          </p:cNvPr>
          <p:cNvSpPr>
            <a:spLocks noGrp="1"/>
          </p:cNvSpPr>
          <p:nvPr>
            <p:ph type="sldNum" sz="quarter" idx="12"/>
          </p:nvPr>
        </p:nvSpPr>
        <p:spPr/>
        <p:txBody>
          <a:bodyPr/>
          <a:lstStyle/>
          <a:p>
            <a:fld id="{6E91CC32-6A6B-4E2E-BBA1-6864F305DA26}" type="slidenum">
              <a:rPr lang="en-US" smtClean="0"/>
              <a:t>‹#›</a:t>
            </a:fld>
            <a:endParaRPr lang="en-US" dirty="0"/>
          </a:p>
        </p:txBody>
      </p:sp>
    </p:spTree>
    <p:extLst>
      <p:ext uri="{BB962C8B-B14F-4D97-AF65-F5344CB8AC3E}">
        <p14:creationId xmlns:p14="http://schemas.microsoft.com/office/powerpoint/2010/main" val="407984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5D22A-1F6D-0DE5-E04A-DC466353DA6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4ADD6F-7C93-3CD3-AC8D-28A78787CB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706E74-14FC-84D9-4B41-7D9FB0D573C4}"/>
              </a:ext>
            </a:extLst>
          </p:cNvPr>
          <p:cNvSpPr>
            <a:spLocks noGrp="1"/>
          </p:cNvSpPr>
          <p:nvPr>
            <p:ph type="dt" sz="half" idx="10"/>
          </p:nvPr>
        </p:nvSpPr>
        <p:spPr/>
        <p:txBody>
          <a:bodyPr/>
          <a:lstStyle/>
          <a:p>
            <a:fld id="{0F996519-E62D-4F8C-AE1E-36928EC7D15C}" type="datetime1">
              <a:rPr lang="en-US" smtClean="0"/>
              <a:t>6/15/24</a:t>
            </a:fld>
            <a:endParaRPr lang="en-US" dirty="0"/>
          </a:p>
        </p:txBody>
      </p:sp>
      <p:sp>
        <p:nvSpPr>
          <p:cNvPr id="5" name="Footer Placeholder 4">
            <a:extLst>
              <a:ext uri="{FF2B5EF4-FFF2-40B4-BE49-F238E27FC236}">
                <a16:creationId xmlns:a16="http://schemas.microsoft.com/office/drawing/2014/main" id="{1F35A7DC-6292-6181-949E-F8BC3FA11BA6}"/>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1050F5C6-EADC-E072-B19B-49BB11DF0309}"/>
              </a:ext>
            </a:extLst>
          </p:cNvPr>
          <p:cNvSpPr>
            <a:spLocks noGrp="1"/>
          </p:cNvSpPr>
          <p:nvPr>
            <p:ph type="sldNum" sz="quarter" idx="12"/>
          </p:nvPr>
        </p:nvSpPr>
        <p:spPr/>
        <p:txBody>
          <a:bodyPr/>
          <a:lstStyle/>
          <a:p>
            <a:fld id="{6E91CC32-6A6B-4E2E-BBA1-6864F305DA26}" type="slidenum">
              <a:rPr lang="en-US" smtClean="0"/>
              <a:t>‹#›</a:t>
            </a:fld>
            <a:endParaRPr lang="en-US" dirty="0"/>
          </a:p>
        </p:txBody>
      </p:sp>
    </p:spTree>
    <p:extLst>
      <p:ext uri="{BB962C8B-B14F-4D97-AF65-F5344CB8AC3E}">
        <p14:creationId xmlns:p14="http://schemas.microsoft.com/office/powerpoint/2010/main" val="2079482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B2054-1AE7-534F-0CFE-1F0628A09FC1}"/>
              </a:ext>
            </a:extLst>
          </p:cNvPr>
          <p:cNvSpPr>
            <a:spLocks noGrp="1"/>
          </p:cNvSpPr>
          <p:nvPr>
            <p:ph type="title"/>
          </p:nvPr>
        </p:nvSpPr>
        <p:spPr>
          <a:xfrm>
            <a:off x="340138" y="2243708"/>
            <a:ext cx="9156288" cy="3776091"/>
          </a:xfrm>
        </p:spPr>
        <p:txBody>
          <a:bodyPr anchor="b">
            <a:normAutofit/>
          </a:bodyPr>
          <a:lstStyle>
            <a:lvl1pPr>
              <a:defRPr sz="66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988EC2A-45C7-131C-0F4A-56E62EB029C2}"/>
              </a:ext>
            </a:extLst>
          </p:cNvPr>
          <p:cNvSpPr>
            <a:spLocks noGrp="1"/>
          </p:cNvSpPr>
          <p:nvPr>
            <p:ph type="body" idx="1"/>
          </p:nvPr>
        </p:nvSpPr>
        <p:spPr>
          <a:xfrm>
            <a:off x="340137" y="838201"/>
            <a:ext cx="9156289" cy="1405508"/>
          </a:xfrm>
        </p:spPr>
        <p:txBody>
          <a:bodyPr>
            <a:normAutofit/>
          </a:bodyPr>
          <a:lstStyle>
            <a:lvl1pPr marL="0" indent="0">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4C75A323-2679-E978-8856-2FEBE8F5AE45}"/>
              </a:ext>
            </a:extLst>
          </p:cNvPr>
          <p:cNvSpPr>
            <a:spLocks noGrp="1"/>
          </p:cNvSpPr>
          <p:nvPr>
            <p:ph type="dt" sz="half" idx="10"/>
          </p:nvPr>
        </p:nvSpPr>
        <p:spPr/>
        <p:txBody>
          <a:bodyPr/>
          <a:lstStyle/>
          <a:p>
            <a:fld id="{6477AEB6-FCE1-4CD5-923B-84E54F1460D5}" type="datetime1">
              <a:rPr lang="en-US" smtClean="0"/>
              <a:t>6/15/24</a:t>
            </a:fld>
            <a:endParaRPr lang="en-US" dirty="0"/>
          </a:p>
        </p:txBody>
      </p:sp>
      <p:sp>
        <p:nvSpPr>
          <p:cNvPr id="5" name="Footer Placeholder 4">
            <a:extLst>
              <a:ext uri="{FF2B5EF4-FFF2-40B4-BE49-F238E27FC236}">
                <a16:creationId xmlns:a16="http://schemas.microsoft.com/office/drawing/2014/main" id="{2C971DC2-625E-0477-BF8C-F3CDDCE4B11E}"/>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8EF1A644-D449-E464-C2DF-F045A51899D0}"/>
              </a:ext>
            </a:extLst>
          </p:cNvPr>
          <p:cNvSpPr>
            <a:spLocks noGrp="1"/>
          </p:cNvSpPr>
          <p:nvPr>
            <p:ph type="sldNum" sz="quarter" idx="12"/>
          </p:nvPr>
        </p:nvSpPr>
        <p:spPr/>
        <p:txBody>
          <a:bodyPr/>
          <a:lstStyle/>
          <a:p>
            <a:fld id="{6E91CC32-6A6B-4E2E-BBA1-6864F305DA26}" type="slidenum">
              <a:rPr lang="en-US" smtClean="0"/>
              <a:t>‹#›</a:t>
            </a:fld>
            <a:endParaRPr lang="en-US" dirty="0"/>
          </a:p>
        </p:txBody>
      </p:sp>
    </p:spTree>
    <p:extLst>
      <p:ext uri="{BB962C8B-B14F-4D97-AF65-F5344CB8AC3E}">
        <p14:creationId xmlns:p14="http://schemas.microsoft.com/office/powerpoint/2010/main" val="27300798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12719-44A3-3EE8-D757-F0E0F9632AEC}"/>
              </a:ext>
            </a:extLst>
          </p:cNvPr>
          <p:cNvSpPr>
            <a:spLocks noGrp="1"/>
          </p:cNvSpPr>
          <p:nvPr>
            <p:ph type="title"/>
          </p:nvPr>
        </p:nvSpPr>
        <p:spPr>
          <a:xfrm>
            <a:off x="303197" y="750627"/>
            <a:ext cx="10846556" cy="1304150"/>
          </a:xfrm>
        </p:spPr>
        <p:txBody>
          <a:bodyPr anchor="t"/>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0440DC2-69F2-A056-508C-F5138E71FCA2}"/>
              </a:ext>
            </a:extLst>
          </p:cNvPr>
          <p:cNvSpPr>
            <a:spLocks noGrp="1"/>
          </p:cNvSpPr>
          <p:nvPr>
            <p:ph sz="half" idx="1"/>
          </p:nvPr>
        </p:nvSpPr>
        <p:spPr>
          <a:xfrm>
            <a:off x="1056961" y="2075250"/>
            <a:ext cx="4571288" cy="4101492"/>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1DA2243E-0673-54F2-5B38-DF5D2C7367F4}"/>
              </a:ext>
            </a:extLst>
          </p:cNvPr>
          <p:cNvSpPr>
            <a:spLocks noGrp="1"/>
          </p:cNvSpPr>
          <p:nvPr>
            <p:ph sz="half" idx="2"/>
          </p:nvPr>
        </p:nvSpPr>
        <p:spPr>
          <a:xfrm>
            <a:off x="6379560" y="2075250"/>
            <a:ext cx="4770191" cy="4101492"/>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AE946B7D-7BAF-8DE9-FB5A-282908B03106}"/>
              </a:ext>
            </a:extLst>
          </p:cNvPr>
          <p:cNvSpPr>
            <a:spLocks noGrp="1"/>
          </p:cNvSpPr>
          <p:nvPr>
            <p:ph type="dt" sz="half" idx="10"/>
          </p:nvPr>
        </p:nvSpPr>
        <p:spPr/>
        <p:txBody>
          <a:bodyPr/>
          <a:lstStyle/>
          <a:p>
            <a:fld id="{96374C2F-71A1-43C9-B2F6-A4FAC8157F1A}" type="datetime1">
              <a:rPr lang="en-US" smtClean="0"/>
              <a:t>6/15/24</a:t>
            </a:fld>
            <a:endParaRPr lang="en-US" dirty="0"/>
          </a:p>
        </p:txBody>
      </p:sp>
      <p:sp>
        <p:nvSpPr>
          <p:cNvPr id="6" name="Footer Placeholder 5">
            <a:extLst>
              <a:ext uri="{FF2B5EF4-FFF2-40B4-BE49-F238E27FC236}">
                <a16:creationId xmlns:a16="http://schemas.microsoft.com/office/drawing/2014/main" id="{0AF99017-BDD7-56C7-43AE-4B86AC78194A}"/>
              </a:ext>
            </a:extLst>
          </p:cNvPr>
          <p:cNvSpPr>
            <a:spLocks noGrp="1"/>
          </p:cNvSpPr>
          <p:nvPr>
            <p:ph type="ftr" sz="quarter" idx="11"/>
          </p:nvPr>
        </p:nvSpPr>
        <p:spPr/>
        <p:txBody>
          <a:bodyPr/>
          <a:lstStyle/>
          <a:p>
            <a:r>
              <a:rPr lang="en-US" dirty="0"/>
              <a:t>Sample Footer Text</a:t>
            </a:r>
          </a:p>
        </p:txBody>
      </p:sp>
      <p:sp>
        <p:nvSpPr>
          <p:cNvPr id="7" name="Slide Number Placeholder 6">
            <a:extLst>
              <a:ext uri="{FF2B5EF4-FFF2-40B4-BE49-F238E27FC236}">
                <a16:creationId xmlns:a16="http://schemas.microsoft.com/office/drawing/2014/main" id="{CF6E7D63-14BF-E333-B350-75DA58E281CF}"/>
              </a:ext>
            </a:extLst>
          </p:cNvPr>
          <p:cNvSpPr>
            <a:spLocks noGrp="1"/>
          </p:cNvSpPr>
          <p:nvPr>
            <p:ph type="sldNum" sz="quarter" idx="12"/>
          </p:nvPr>
        </p:nvSpPr>
        <p:spPr/>
        <p:txBody>
          <a:bodyPr/>
          <a:lstStyle/>
          <a:p>
            <a:fld id="{6E91CC32-6A6B-4E2E-BBA1-6864F305DA26}" type="slidenum">
              <a:rPr lang="en-US" smtClean="0"/>
              <a:t>‹#›</a:t>
            </a:fld>
            <a:endParaRPr lang="en-US" dirty="0"/>
          </a:p>
        </p:txBody>
      </p:sp>
    </p:spTree>
    <p:extLst>
      <p:ext uri="{BB962C8B-B14F-4D97-AF65-F5344CB8AC3E}">
        <p14:creationId xmlns:p14="http://schemas.microsoft.com/office/powerpoint/2010/main" val="3186974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C7F72-3970-859F-C268-E9940EF2D0E4}"/>
              </a:ext>
            </a:extLst>
          </p:cNvPr>
          <p:cNvSpPr>
            <a:spLocks noGrp="1"/>
          </p:cNvSpPr>
          <p:nvPr>
            <p:ph type="title"/>
          </p:nvPr>
        </p:nvSpPr>
        <p:spPr>
          <a:xfrm>
            <a:off x="305649" y="743803"/>
            <a:ext cx="10764271" cy="1025362"/>
          </a:xfrm>
        </p:spPr>
        <p:txBody>
          <a:bodyPr anchor="t"/>
          <a:lstStyle/>
          <a:p>
            <a:r>
              <a:rPr lang="en-US" dirty="0"/>
              <a:t>Click to edit Master title style</a:t>
            </a:r>
          </a:p>
        </p:txBody>
      </p:sp>
      <p:sp>
        <p:nvSpPr>
          <p:cNvPr id="3" name="Text Placeholder 2">
            <a:extLst>
              <a:ext uri="{FF2B5EF4-FFF2-40B4-BE49-F238E27FC236}">
                <a16:creationId xmlns:a16="http://schemas.microsoft.com/office/drawing/2014/main" id="{F9B37CC6-89B8-3CF3-6973-1B5B71782F56}"/>
              </a:ext>
            </a:extLst>
          </p:cNvPr>
          <p:cNvSpPr>
            <a:spLocks noGrp="1"/>
          </p:cNvSpPr>
          <p:nvPr>
            <p:ph type="body" idx="1"/>
          </p:nvPr>
        </p:nvSpPr>
        <p:spPr>
          <a:xfrm>
            <a:off x="1056961" y="1769166"/>
            <a:ext cx="4571287" cy="815008"/>
          </a:xfrm>
        </p:spPr>
        <p:txBody>
          <a:bodyPr anchor="b">
            <a:noAutofit/>
          </a:bodyPr>
          <a:lstStyle>
            <a:lvl1pPr marL="0" indent="0">
              <a:buNone/>
              <a:defRPr sz="2000" b="0"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F0650EB0-E35B-DA3D-B6A1-2422B01C6005}"/>
              </a:ext>
            </a:extLst>
          </p:cNvPr>
          <p:cNvSpPr>
            <a:spLocks noGrp="1"/>
          </p:cNvSpPr>
          <p:nvPr>
            <p:ph sz="half" idx="2"/>
          </p:nvPr>
        </p:nvSpPr>
        <p:spPr>
          <a:xfrm>
            <a:off x="1056961" y="2678597"/>
            <a:ext cx="4571287" cy="35067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157A15D0-F178-1506-0E61-C8FFDF9BD6B5}"/>
              </a:ext>
            </a:extLst>
          </p:cNvPr>
          <p:cNvSpPr>
            <a:spLocks noGrp="1"/>
          </p:cNvSpPr>
          <p:nvPr>
            <p:ph type="body" sz="quarter" idx="3"/>
          </p:nvPr>
        </p:nvSpPr>
        <p:spPr>
          <a:xfrm>
            <a:off x="6498633" y="1769166"/>
            <a:ext cx="4571287" cy="815008"/>
          </a:xfrm>
        </p:spPr>
        <p:txBody>
          <a:bodyPr anchor="b">
            <a:noAutofit/>
          </a:bodyPr>
          <a:lstStyle>
            <a:lvl1pPr marL="0" indent="0">
              <a:buNone/>
              <a:defRPr sz="2000" b="0"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256CB421-A65A-A7DC-40A7-D8B76F9C3A3A}"/>
              </a:ext>
            </a:extLst>
          </p:cNvPr>
          <p:cNvSpPr>
            <a:spLocks noGrp="1"/>
          </p:cNvSpPr>
          <p:nvPr>
            <p:ph sz="quarter" idx="4"/>
          </p:nvPr>
        </p:nvSpPr>
        <p:spPr>
          <a:xfrm>
            <a:off x="6498633" y="2678596"/>
            <a:ext cx="4571287" cy="35067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C7AF5675-5329-D2DB-FAFF-700D076CA886}"/>
              </a:ext>
            </a:extLst>
          </p:cNvPr>
          <p:cNvSpPr>
            <a:spLocks noGrp="1"/>
          </p:cNvSpPr>
          <p:nvPr>
            <p:ph type="dt" sz="half" idx="10"/>
          </p:nvPr>
        </p:nvSpPr>
        <p:spPr/>
        <p:txBody>
          <a:bodyPr/>
          <a:lstStyle/>
          <a:p>
            <a:fld id="{AD631DCC-9916-4BB7-A2E9-25EC84C740A7}" type="datetime1">
              <a:rPr lang="en-US" smtClean="0"/>
              <a:t>6/15/24</a:t>
            </a:fld>
            <a:endParaRPr lang="en-US" dirty="0"/>
          </a:p>
        </p:txBody>
      </p:sp>
      <p:sp>
        <p:nvSpPr>
          <p:cNvPr id="8" name="Footer Placeholder 7">
            <a:extLst>
              <a:ext uri="{FF2B5EF4-FFF2-40B4-BE49-F238E27FC236}">
                <a16:creationId xmlns:a16="http://schemas.microsoft.com/office/drawing/2014/main" id="{D1392A97-07D9-5E5C-2A31-3B7D764CE1B8}"/>
              </a:ext>
            </a:extLst>
          </p:cNvPr>
          <p:cNvSpPr>
            <a:spLocks noGrp="1"/>
          </p:cNvSpPr>
          <p:nvPr>
            <p:ph type="ftr" sz="quarter" idx="11"/>
          </p:nvPr>
        </p:nvSpPr>
        <p:spPr/>
        <p:txBody>
          <a:bodyPr/>
          <a:lstStyle/>
          <a:p>
            <a:r>
              <a:rPr lang="en-US" dirty="0"/>
              <a:t>Sample Footer Text</a:t>
            </a:r>
          </a:p>
        </p:txBody>
      </p:sp>
      <p:sp>
        <p:nvSpPr>
          <p:cNvPr id="9" name="Slide Number Placeholder 8">
            <a:extLst>
              <a:ext uri="{FF2B5EF4-FFF2-40B4-BE49-F238E27FC236}">
                <a16:creationId xmlns:a16="http://schemas.microsoft.com/office/drawing/2014/main" id="{4E626143-8FEE-0ABD-25C7-C34AF6568B83}"/>
              </a:ext>
            </a:extLst>
          </p:cNvPr>
          <p:cNvSpPr>
            <a:spLocks noGrp="1"/>
          </p:cNvSpPr>
          <p:nvPr>
            <p:ph type="sldNum" sz="quarter" idx="12"/>
          </p:nvPr>
        </p:nvSpPr>
        <p:spPr/>
        <p:txBody>
          <a:bodyPr/>
          <a:lstStyle/>
          <a:p>
            <a:fld id="{6E91CC32-6A6B-4E2E-BBA1-6864F305DA26}" type="slidenum">
              <a:rPr lang="en-US" smtClean="0"/>
              <a:t>‹#›</a:t>
            </a:fld>
            <a:endParaRPr lang="en-US" dirty="0"/>
          </a:p>
        </p:txBody>
      </p:sp>
    </p:spTree>
    <p:extLst>
      <p:ext uri="{BB962C8B-B14F-4D97-AF65-F5344CB8AC3E}">
        <p14:creationId xmlns:p14="http://schemas.microsoft.com/office/powerpoint/2010/main" val="3306153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26EFE-D86C-B076-D4D1-FAD1883E0813}"/>
              </a:ext>
            </a:extLst>
          </p:cNvPr>
          <p:cNvSpPr>
            <a:spLocks noGrp="1"/>
          </p:cNvSpPr>
          <p:nvPr>
            <p:ph type="title"/>
          </p:nvPr>
        </p:nvSpPr>
        <p:spPr>
          <a:xfrm>
            <a:off x="308387" y="757766"/>
            <a:ext cx="7240293" cy="3547534"/>
          </a:xfrm>
        </p:spPr>
        <p:txBody>
          <a:bodyPr anchor="t"/>
          <a:lstStyle/>
          <a:p>
            <a:r>
              <a:rPr lang="en-US"/>
              <a:t>Click to edit Master title style</a:t>
            </a:r>
            <a:endParaRPr lang="en-US" dirty="0"/>
          </a:p>
        </p:txBody>
      </p:sp>
      <p:sp>
        <p:nvSpPr>
          <p:cNvPr id="3" name="Date Placeholder 2">
            <a:extLst>
              <a:ext uri="{FF2B5EF4-FFF2-40B4-BE49-F238E27FC236}">
                <a16:creationId xmlns:a16="http://schemas.microsoft.com/office/drawing/2014/main" id="{C23F3B23-C631-4B62-3211-30222ABE1C33}"/>
              </a:ext>
            </a:extLst>
          </p:cNvPr>
          <p:cNvSpPr>
            <a:spLocks noGrp="1"/>
          </p:cNvSpPr>
          <p:nvPr>
            <p:ph type="dt" sz="half" idx="10"/>
          </p:nvPr>
        </p:nvSpPr>
        <p:spPr/>
        <p:txBody>
          <a:bodyPr/>
          <a:lstStyle/>
          <a:p>
            <a:fld id="{AF59146A-335D-4B7F-86AE-5D483B1F631C}" type="datetime1">
              <a:rPr lang="en-US" smtClean="0"/>
              <a:t>6/15/24</a:t>
            </a:fld>
            <a:endParaRPr lang="en-US" dirty="0"/>
          </a:p>
        </p:txBody>
      </p:sp>
      <p:sp>
        <p:nvSpPr>
          <p:cNvPr id="4" name="Footer Placeholder 3">
            <a:extLst>
              <a:ext uri="{FF2B5EF4-FFF2-40B4-BE49-F238E27FC236}">
                <a16:creationId xmlns:a16="http://schemas.microsoft.com/office/drawing/2014/main" id="{7789A1FB-EA0D-F6A3-A4EB-001AA082AAFF}"/>
              </a:ext>
            </a:extLst>
          </p:cNvPr>
          <p:cNvSpPr>
            <a:spLocks noGrp="1"/>
          </p:cNvSpPr>
          <p:nvPr>
            <p:ph type="ftr" sz="quarter" idx="11"/>
          </p:nvPr>
        </p:nvSpPr>
        <p:spPr/>
        <p:txBody>
          <a:bodyPr/>
          <a:lstStyle/>
          <a:p>
            <a:r>
              <a:rPr lang="en-US" dirty="0"/>
              <a:t>Sample Footer Text</a:t>
            </a:r>
          </a:p>
        </p:txBody>
      </p:sp>
      <p:sp>
        <p:nvSpPr>
          <p:cNvPr id="5" name="Slide Number Placeholder 4">
            <a:extLst>
              <a:ext uri="{FF2B5EF4-FFF2-40B4-BE49-F238E27FC236}">
                <a16:creationId xmlns:a16="http://schemas.microsoft.com/office/drawing/2014/main" id="{C6D671B7-A902-587D-89D0-ECFB738FD702}"/>
              </a:ext>
            </a:extLst>
          </p:cNvPr>
          <p:cNvSpPr>
            <a:spLocks noGrp="1"/>
          </p:cNvSpPr>
          <p:nvPr>
            <p:ph type="sldNum" sz="quarter" idx="12"/>
          </p:nvPr>
        </p:nvSpPr>
        <p:spPr/>
        <p:txBody>
          <a:bodyPr/>
          <a:lstStyle/>
          <a:p>
            <a:fld id="{6E91CC32-6A6B-4E2E-BBA1-6864F305DA26}" type="slidenum">
              <a:rPr lang="en-US" smtClean="0"/>
              <a:t>‹#›</a:t>
            </a:fld>
            <a:endParaRPr lang="en-US" dirty="0"/>
          </a:p>
        </p:txBody>
      </p:sp>
    </p:spTree>
    <p:extLst>
      <p:ext uri="{BB962C8B-B14F-4D97-AF65-F5344CB8AC3E}">
        <p14:creationId xmlns:p14="http://schemas.microsoft.com/office/powerpoint/2010/main" val="2624357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A27D49-E5B4-0E67-FCFC-62A04E705682}"/>
              </a:ext>
            </a:extLst>
          </p:cNvPr>
          <p:cNvSpPr>
            <a:spLocks noGrp="1"/>
          </p:cNvSpPr>
          <p:nvPr>
            <p:ph type="dt" sz="half" idx="10"/>
          </p:nvPr>
        </p:nvSpPr>
        <p:spPr/>
        <p:txBody>
          <a:bodyPr/>
          <a:lstStyle/>
          <a:p>
            <a:fld id="{DD71D8EC-8E17-4CE6-99C2-C22488572868}" type="datetime1">
              <a:rPr lang="en-US" smtClean="0"/>
              <a:t>6/15/24</a:t>
            </a:fld>
            <a:endParaRPr lang="en-US" dirty="0"/>
          </a:p>
        </p:txBody>
      </p:sp>
      <p:sp>
        <p:nvSpPr>
          <p:cNvPr id="3" name="Footer Placeholder 2">
            <a:extLst>
              <a:ext uri="{FF2B5EF4-FFF2-40B4-BE49-F238E27FC236}">
                <a16:creationId xmlns:a16="http://schemas.microsoft.com/office/drawing/2014/main" id="{6B0E4B02-DD32-C63F-6FEE-BC36E2EFD012}"/>
              </a:ext>
            </a:extLst>
          </p:cNvPr>
          <p:cNvSpPr>
            <a:spLocks noGrp="1"/>
          </p:cNvSpPr>
          <p:nvPr>
            <p:ph type="ftr" sz="quarter" idx="11"/>
          </p:nvPr>
        </p:nvSpPr>
        <p:spPr/>
        <p:txBody>
          <a:bodyPr/>
          <a:lstStyle/>
          <a:p>
            <a:r>
              <a:rPr lang="en-US" dirty="0"/>
              <a:t>Sample Footer Text</a:t>
            </a:r>
          </a:p>
        </p:txBody>
      </p:sp>
      <p:sp>
        <p:nvSpPr>
          <p:cNvPr id="4" name="Slide Number Placeholder 3">
            <a:extLst>
              <a:ext uri="{FF2B5EF4-FFF2-40B4-BE49-F238E27FC236}">
                <a16:creationId xmlns:a16="http://schemas.microsoft.com/office/drawing/2014/main" id="{CF25FA8B-18F7-7DDC-74E0-B1C7139E7B05}"/>
              </a:ext>
            </a:extLst>
          </p:cNvPr>
          <p:cNvSpPr>
            <a:spLocks noGrp="1"/>
          </p:cNvSpPr>
          <p:nvPr>
            <p:ph type="sldNum" sz="quarter" idx="12"/>
          </p:nvPr>
        </p:nvSpPr>
        <p:spPr/>
        <p:txBody>
          <a:bodyPr/>
          <a:lstStyle/>
          <a:p>
            <a:fld id="{6E91CC32-6A6B-4E2E-BBA1-6864F305DA26}" type="slidenum">
              <a:rPr lang="en-US" smtClean="0"/>
              <a:t>‹#›</a:t>
            </a:fld>
            <a:endParaRPr lang="en-US" dirty="0"/>
          </a:p>
        </p:txBody>
      </p:sp>
    </p:spTree>
    <p:extLst>
      <p:ext uri="{BB962C8B-B14F-4D97-AF65-F5344CB8AC3E}">
        <p14:creationId xmlns:p14="http://schemas.microsoft.com/office/powerpoint/2010/main" val="3874029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2D42A-8FC3-F6BE-4CF7-1490DE4FD462}"/>
              </a:ext>
            </a:extLst>
          </p:cNvPr>
          <p:cNvSpPr>
            <a:spLocks noGrp="1"/>
          </p:cNvSpPr>
          <p:nvPr>
            <p:ph type="title"/>
          </p:nvPr>
        </p:nvSpPr>
        <p:spPr>
          <a:xfrm>
            <a:off x="317395" y="766636"/>
            <a:ext cx="3951745" cy="1510628"/>
          </a:xfrm>
        </p:spPr>
        <p:txBody>
          <a:bodyPr anchor="t"/>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CAA2BAA-1CCB-696D-D506-5E1747080119}"/>
              </a:ext>
            </a:extLst>
          </p:cNvPr>
          <p:cNvSpPr>
            <a:spLocks noGrp="1"/>
          </p:cNvSpPr>
          <p:nvPr>
            <p:ph idx="1"/>
          </p:nvPr>
        </p:nvSpPr>
        <p:spPr>
          <a:xfrm>
            <a:off x="5105400" y="702452"/>
            <a:ext cx="6249988" cy="531734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10B3C3E7-B970-EF6C-A6D3-6CB81C948775}"/>
              </a:ext>
            </a:extLst>
          </p:cNvPr>
          <p:cNvSpPr>
            <a:spLocks noGrp="1"/>
          </p:cNvSpPr>
          <p:nvPr>
            <p:ph type="body" sz="half" idx="2"/>
          </p:nvPr>
        </p:nvSpPr>
        <p:spPr>
          <a:xfrm>
            <a:off x="323953" y="2277264"/>
            <a:ext cx="3752747" cy="374253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F32464-D130-7DA0-050D-B444566B1A2F}"/>
              </a:ext>
            </a:extLst>
          </p:cNvPr>
          <p:cNvSpPr>
            <a:spLocks noGrp="1"/>
          </p:cNvSpPr>
          <p:nvPr>
            <p:ph type="dt" sz="half" idx="10"/>
          </p:nvPr>
        </p:nvSpPr>
        <p:spPr/>
        <p:txBody>
          <a:bodyPr/>
          <a:lstStyle/>
          <a:p>
            <a:fld id="{9A750ABA-DFFA-4B13-BB77-624D9164A38B}" type="datetime1">
              <a:rPr lang="en-US" smtClean="0"/>
              <a:t>6/15/24</a:t>
            </a:fld>
            <a:endParaRPr lang="en-US" dirty="0"/>
          </a:p>
        </p:txBody>
      </p:sp>
      <p:sp>
        <p:nvSpPr>
          <p:cNvPr id="6" name="Footer Placeholder 5">
            <a:extLst>
              <a:ext uri="{FF2B5EF4-FFF2-40B4-BE49-F238E27FC236}">
                <a16:creationId xmlns:a16="http://schemas.microsoft.com/office/drawing/2014/main" id="{3FC2B3B4-209E-187A-6F86-2F2EAD9F7476}"/>
              </a:ext>
            </a:extLst>
          </p:cNvPr>
          <p:cNvSpPr>
            <a:spLocks noGrp="1"/>
          </p:cNvSpPr>
          <p:nvPr>
            <p:ph type="ftr" sz="quarter" idx="11"/>
          </p:nvPr>
        </p:nvSpPr>
        <p:spPr/>
        <p:txBody>
          <a:bodyPr/>
          <a:lstStyle/>
          <a:p>
            <a:r>
              <a:rPr lang="en-US" dirty="0"/>
              <a:t>Sample Footer Text</a:t>
            </a:r>
          </a:p>
        </p:txBody>
      </p:sp>
      <p:sp>
        <p:nvSpPr>
          <p:cNvPr id="7" name="Slide Number Placeholder 6">
            <a:extLst>
              <a:ext uri="{FF2B5EF4-FFF2-40B4-BE49-F238E27FC236}">
                <a16:creationId xmlns:a16="http://schemas.microsoft.com/office/drawing/2014/main" id="{036A2A86-6CB1-F027-66AC-8EBFA9D0647A}"/>
              </a:ext>
            </a:extLst>
          </p:cNvPr>
          <p:cNvSpPr>
            <a:spLocks noGrp="1"/>
          </p:cNvSpPr>
          <p:nvPr>
            <p:ph type="sldNum" sz="quarter" idx="12"/>
          </p:nvPr>
        </p:nvSpPr>
        <p:spPr/>
        <p:txBody>
          <a:bodyPr/>
          <a:lstStyle/>
          <a:p>
            <a:fld id="{6E91CC32-6A6B-4E2E-BBA1-6864F305DA26}" type="slidenum">
              <a:rPr lang="en-US" smtClean="0"/>
              <a:t>‹#›</a:t>
            </a:fld>
            <a:endParaRPr lang="en-US" dirty="0"/>
          </a:p>
        </p:txBody>
      </p:sp>
    </p:spTree>
    <p:extLst>
      <p:ext uri="{BB962C8B-B14F-4D97-AF65-F5344CB8AC3E}">
        <p14:creationId xmlns:p14="http://schemas.microsoft.com/office/powerpoint/2010/main" val="41027158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68F49-A418-C21F-25DC-E4C2E1716387}"/>
              </a:ext>
            </a:extLst>
          </p:cNvPr>
          <p:cNvSpPr>
            <a:spLocks noGrp="1"/>
          </p:cNvSpPr>
          <p:nvPr>
            <p:ph type="title"/>
          </p:nvPr>
        </p:nvSpPr>
        <p:spPr>
          <a:xfrm>
            <a:off x="318972" y="765850"/>
            <a:ext cx="3995693" cy="1774778"/>
          </a:xfrm>
        </p:spPr>
        <p:txBody>
          <a:bodyPr anchor="t"/>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3378CDE2-0C1B-D3BE-F399-98D983EF4534}"/>
              </a:ext>
            </a:extLst>
          </p:cNvPr>
          <p:cNvSpPr>
            <a:spLocks noGrp="1"/>
          </p:cNvSpPr>
          <p:nvPr>
            <p:ph type="pic" idx="1"/>
          </p:nvPr>
        </p:nvSpPr>
        <p:spPr>
          <a:xfrm>
            <a:off x="5105400" y="838200"/>
            <a:ext cx="6249988" cy="518159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38786322-CA2D-A634-C10E-4F22BCE48B7F}"/>
              </a:ext>
            </a:extLst>
          </p:cNvPr>
          <p:cNvSpPr>
            <a:spLocks noGrp="1"/>
          </p:cNvSpPr>
          <p:nvPr>
            <p:ph type="body" sz="half" idx="2"/>
          </p:nvPr>
        </p:nvSpPr>
        <p:spPr>
          <a:xfrm>
            <a:off x="340137" y="2552699"/>
            <a:ext cx="3736563" cy="3467099"/>
          </a:xfrm>
        </p:spPr>
        <p:txBody>
          <a:bodyPr anchor="b"/>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AD0DD6-F55F-4437-DEC5-FA6028509A2D}"/>
              </a:ext>
            </a:extLst>
          </p:cNvPr>
          <p:cNvSpPr>
            <a:spLocks noGrp="1"/>
          </p:cNvSpPr>
          <p:nvPr>
            <p:ph type="dt" sz="half" idx="10"/>
          </p:nvPr>
        </p:nvSpPr>
        <p:spPr>
          <a:xfrm>
            <a:off x="340137" y="63202"/>
            <a:ext cx="2743200" cy="318221"/>
          </a:xfrm>
        </p:spPr>
        <p:txBody>
          <a:bodyPr/>
          <a:lstStyle/>
          <a:p>
            <a:fld id="{3220A08F-2B1D-4498-A043-7C299B1C2561}" type="datetime1">
              <a:rPr lang="en-US" smtClean="0"/>
              <a:t>6/15/24</a:t>
            </a:fld>
            <a:endParaRPr lang="en-US" dirty="0"/>
          </a:p>
        </p:txBody>
      </p:sp>
      <p:sp>
        <p:nvSpPr>
          <p:cNvPr id="6" name="Footer Placeholder 5">
            <a:extLst>
              <a:ext uri="{FF2B5EF4-FFF2-40B4-BE49-F238E27FC236}">
                <a16:creationId xmlns:a16="http://schemas.microsoft.com/office/drawing/2014/main" id="{595B46D7-EE7C-E399-6A6B-18237228F6BA}"/>
              </a:ext>
            </a:extLst>
          </p:cNvPr>
          <p:cNvSpPr>
            <a:spLocks noGrp="1"/>
          </p:cNvSpPr>
          <p:nvPr>
            <p:ph type="ftr" sz="quarter" idx="11"/>
          </p:nvPr>
        </p:nvSpPr>
        <p:spPr/>
        <p:txBody>
          <a:bodyPr/>
          <a:lstStyle/>
          <a:p>
            <a:r>
              <a:rPr lang="en-US" dirty="0"/>
              <a:t>Sample Footer Text</a:t>
            </a:r>
          </a:p>
        </p:txBody>
      </p:sp>
      <p:sp>
        <p:nvSpPr>
          <p:cNvPr id="7" name="Slide Number Placeholder 6">
            <a:extLst>
              <a:ext uri="{FF2B5EF4-FFF2-40B4-BE49-F238E27FC236}">
                <a16:creationId xmlns:a16="http://schemas.microsoft.com/office/drawing/2014/main" id="{F211B808-3207-D755-3B0B-E1D8814B2FA1}"/>
              </a:ext>
            </a:extLst>
          </p:cNvPr>
          <p:cNvSpPr>
            <a:spLocks noGrp="1"/>
          </p:cNvSpPr>
          <p:nvPr>
            <p:ph type="sldNum" sz="quarter" idx="12"/>
          </p:nvPr>
        </p:nvSpPr>
        <p:spPr/>
        <p:txBody>
          <a:bodyPr/>
          <a:lstStyle/>
          <a:p>
            <a:fld id="{6E91CC32-6A6B-4E2E-BBA1-6864F305DA26}" type="slidenum">
              <a:rPr lang="en-US" smtClean="0"/>
              <a:t>‹#›</a:t>
            </a:fld>
            <a:endParaRPr lang="en-US" dirty="0"/>
          </a:p>
        </p:txBody>
      </p:sp>
    </p:spTree>
    <p:extLst>
      <p:ext uri="{BB962C8B-B14F-4D97-AF65-F5344CB8AC3E}">
        <p14:creationId xmlns:p14="http://schemas.microsoft.com/office/powerpoint/2010/main" val="2754588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BFF45E2-9197-4E34-029A-725ADAC0C752}"/>
              </a:ext>
            </a:extLst>
          </p:cNvPr>
          <p:cNvSpPr>
            <a:spLocks noGrp="1"/>
          </p:cNvSpPr>
          <p:nvPr>
            <p:ph type="title"/>
          </p:nvPr>
        </p:nvSpPr>
        <p:spPr>
          <a:xfrm>
            <a:off x="308387" y="620202"/>
            <a:ext cx="9956747" cy="143878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68CC19E-63FE-1D76-2550-01FD9A6D9A95}"/>
              </a:ext>
            </a:extLst>
          </p:cNvPr>
          <p:cNvSpPr>
            <a:spLocks noGrp="1"/>
          </p:cNvSpPr>
          <p:nvPr>
            <p:ph type="body" idx="1"/>
          </p:nvPr>
        </p:nvSpPr>
        <p:spPr>
          <a:xfrm>
            <a:off x="335467" y="2306781"/>
            <a:ext cx="9956747" cy="38701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BDFA067-55BA-33CD-E6F2-B24B2D5DE896}"/>
              </a:ext>
            </a:extLst>
          </p:cNvPr>
          <p:cNvSpPr>
            <a:spLocks noGrp="1"/>
          </p:cNvSpPr>
          <p:nvPr>
            <p:ph type="dt" sz="half" idx="2"/>
          </p:nvPr>
        </p:nvSpPr>
        <p:spPr>
          <a:xfrm>
            <a:off x="340137" y="63202"/>
            <a:ext cx="2743200" cy="318221"/>
          </a:xfrm>
          <a:prstGeom prst="rect">
            <a:avLst/>
          </a:prstGeom>
        </p:spPr>
        <p:txBody>
          <a:bodyPr vert="horz" lIns="91440" tIns="45720" rIns="91440" bIns="45720" rtlCol="0" anchor="ctr"/>
          <a:lstStyle>
            <a:lvl1pPr algn="l">
              <a:defRPr sz="800">
                <a:solidFill>
                  <a:schemeClr val="tx1"/>
                </a:solidFill>
              </a:defRPr>
            </a:lvl1pPr>
          </a:lstStyle>
          <a:p>
            <a:fld id="{567E9B64-DC09-41C8-9DE3-DA74AF8D2F97}" type="datetime1">
              <a:rPr lang="en-US" smtClean="0"/>
              <a:t>6/15/24</a:t>
            </a:fld>
            <a:endParaRPr lang="en-US" dirty="0"/>
          </a:p>
        </p:txBody>
      </p:sp>
      <p:sp>
        <p:nvSpPr>
          <p:cNvPr id="5" name="Footer Placeholder 4">
            <a:extLst>
              <a:ext uri="{FF2B5EF4-FFF2-40B4-BE49-F238E27FC236}">
                <a16:creationId xmlns:a16="http://schemas.microsoft.com/office/drawing/2014/main" id="{C965EAE2-7EF5-FFAA-CD74-AA63C671197D}"/>
              </a:ext>
            </a:extLst>
          </p:cNvPr>
          <p:cNvSpPr>
            <a:spLocks noGrp="1"/>
          </p:cNvSpPr>
          <p:nvPr>
            <p:ph type="ftr" sz="quarter" idx="3"/>
          </p:nvPr>
        </p:nvSpPr>
        <p:spPr>
          <a:xfrm>
            <a:off x="7344016" y="6424761"/>
            <a:ext cx="4059936" cy="365125"/>
          </a:xfrm>
          <a:prstGeom prst="rect">
            <a:avLst/>
          </a:prstGeom>
        </p:spPr>
        <p:txBody>
          <a:bodyPr vert="horz" lIns="91440" tIns="45720" rIns="91440" bIns="45720" rtlCol="0" anchor="ctr"/>
          <a:lstStyle>
            <a:lvl1pPr algn="r">
              <a:defRPr sz="800" b="0" cap="all" spc="0" baseline="0">
                <a:solidFill>
                  <a:schemeClr val="tx1"/>
                </a:solidFill>
              </a:defRPr>
            </a:lvl1pPr>
          </a:lstStyle>
          <a:p>
            <a:r>
              <a:rPr lang="en-US" dirty="0"/>
              <a:t>Sample Footer Text</a:t>
            </a:r>
          </a:p>
        </p:txBody>
      </p:sp>
      <p:sp>
        <p:nvSpPr>
          <p:cNvPr id="6" name="Slide Number Placeholder 5">
            <a:extLst>
              <a:ext uri="{FF2B5EF4-FFF2-40B4-BE49-F238E27FC236}">
                <a16:creationId xmlns:a16="http://schemas.microsoft.com/office/drawing/2014/main" id="{D109DC1A-2539-3AE9-11EA-B87D22E62CDB}"/>
              </a:ext>
            </a:extLst>
          </p:cNvPr>
          <p:cNvSpPr>
            <a:spLocks noGrp="1"/>
          </p:cNvSpPr>
          <p:nvPr>
            <p:ph type="sldNum" sz="quarter" idx="4"/>
          </p:nvPr>
        </p:nvSpPr>
        <p:spPr>
          <a:xfrm>
            <a:off x="11403951" y="6425816"/>
            <a:ext cx="429768" cy="365125"/>
          </a:xfrm>
          <a:prstGeom prst="rect">
            <a:avLst/>
          </a:prstGeom>
        </p:spPr>
        <p:txBody>
          <a:bodyPr vert="horz" lIns="91440" tIns="45720" rIns="91440" bIns="45720" rtlCol="0" anchor="ctr"/>
          <a:lstStyle>
            <a:lvl1pPr algn="r">
              <a:defRPr sz="800">
                <a:solidFill>
                  <a:schemeClr val="tx1"/>
                </a:solidFill>
              </a:defRPr>
            </a:lvl1pPr>
          </a:lstStyle>
          <a:p>
            <a:fld id="{6E91CC32-6A6B-4E2E-BBA1-6864F305DA26}" type="slidenum">
              <a:rPr lang="en-US" smtClean="0"/>
              <a:t>‹#›</a:t>
            </a:fld>
            <a:endParaRPr lang="en-US" dirty="0"/>
          </a:p>
        </p:txBody>
      </p:sp>
    </p:spTree>
    <p:extLst>
      <p:ext uri="{BB962C8B-B14F-4D97-AF65-F5344CB8AC3E}">
        <p14:creationId xmlns:p14="http://schemas.microsoft.com/office/powerpoint/2010/main" val="3119437126"/>
      </p:ext>
    </p:extLst>
  </p:cSld>
  <p:clrMap bg1="dk1" tx1="lt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72" r:id="rId6"/>
    <p:sldLayoutId id="2147483667" r:id="rId7"/>
    <p:sldLayoutId id="2147483668" r:id="rId8"/>
    <p:sldLayoutId id="2147483669" r:id="rId9"/>
    <p:sldLayoutId id="2147483671" r:id="rId10"/>
    <p:sldLayoutId id="2147483670" r:id="rId11"/>
  </p:sldLayoutIdLst>
  <p:hf hdr="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457200" indent="-228600" algn="l" defTabSz="914400" rtl="0" eaLnBrk="1" latinLnBrk="0" hangingPunct="1">
        <a:lnSpc>
          <a:spcPct val="120000"/>
        </a:lnSpc>
        <a:spcBef>
          <a:spcPts val="500"/>
        </a:spcBef>
        <a:buFont typeface="Neue Haas Grotesk Text Pro" panose="020B0504020202020204" pitchFamily="34" charset="0"/>
        <a:buChar char="+"/>
        <a:defRPr sz="1600" kern="1200">
          <a:solidFill>
            <a:schemeClr val="tx1"/>
          </a:solidFill>
          <a:latin typeface="+mn-lt"/>
          <a:ea typeface="+mn-ea"/>
          <a:cs typeface="+mn-cs"/>
        </a:defRPr>
      </a:lvl2pPr>
      <a:lvl3pPr marL="6858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868680" indent="-228600" algn="l" defTabSz="914400" rtl="0" eaLnBrk="1" latinLnBrk="0" hangingPunct="1">
        <a:lnSpc>
          <a:spcPct val="120000"/>
        </a:lnSpc>
        <a:spcBef>
          <a:spcPts val="500"/>
        </a:spcBef>
        <a:buFont typeface="Neue Haas Grotesk Text Pro" panose="020B0504020202020204" pitchFamily="34" charset="0"/>
        <a:buChar char="+"/>
        <a:defRPr sz="1200" kern="1200">
          <a:solidFill>
            <a:schemeClr val="tx1"/>
          </a:solidFill>
          <a:latin typeface="+mn-lt"/>
          <a:ea typeface="+mn-ea"/>
          <a:cs typeface="+mn-cs"/>
        </a:defRPr>
      </a:lvl4pPr>
      <a:lvl5pPr marL="109728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C3E2F488-4701-BCBC-5473-947AB741CF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B0EB39F-9987-3ED2-2A70-64DA768E7E26}"/>
              </a:ext>
            </a:extLst>
          </p:cNvPr>
          <p:cNvSpPr>
            <a:spLocks noGrp="1"/>
          </p:cNvSpPr>
          <p:nvPr>
            <p:ph type="ctrTitle"/>
          </p:nvPr>
        </p:nvSpPr>
        <p:spPr>
          <a:xfrm>
            <a:off x="2354335" y="5333029"/>
            <a:ext cx="7483330" cy="1249432"/>
          </a:xfrm>
        </p:spPr>
        <p:txBody>
          <a:bodyPr anchor="b">
            <a:normAutofit/>
          </a:bodyPr>
          <a:lstStyle/>
          <a:p>
            <a:pPr algn="ctr"/>
            <a:r>
              <a:rPr lang="en-US" sz="4000" dirty="0"/>
              <a:t>Zephaniah</a:t>
            </a:r>
          </a:p>
        </p:txBody>
      </p:sp>
      <p:sp>
        <p:nvSpPr>
          <p:cNvPr id="3" name="Subtitle 2">
            <a:extLst>
              <a:ext uri="{FF2B5EF4-FFF2-40B4-BE49-F238E27FC236}">
                <a16:creationId xmlns:a16="http://schemas.microsoft.com/office/drawing/2014/main" id="{AD065489-DD31-85AD-746D-A285C209F7BD}"/>
              </a:ext>
            </a:extLst>
          </p:cNvPr>
          <p:cNvSpPr>
            <a:spLocks noGrp="1"/>
          </p:cNvSpPr>
          <p:nvPr>
            <p:ph type="subTitle" idx="1"/>
          </p:nvPr>
        </p:nvSpPr>
        <p:spPr>
          <a:xfrm>
            <a:off x="1844702" y="2354896"/>
            <a:ext cx="3743683" cy="1123421"/>
          </a:xfrm>
        </p:spPr>
        <p:txBody>
          <a:bodyPr anchor="t">
            <a:normAutofit/>
          </a:bodyPr>
          <a:lstStyle/>
          <a:p>
            <a:pPr algn="r"/>
            <a:endParaRPr lang="en-US" sz="1800" dirty="0"/>
          </a:p>
        </p:txBody>
      </p:sp>
      <p:pic>
        <p:nvPicPr>
          <p:cNvPr id="4" name="Picture 3" descr="A blue abstract watercolor pattern on a white background">
            <a:extLst>
              <a:ext uri="{FF2B5EF4-FFF2-40B4-BE49-F238E27FC236}">
                <a16:creationId xmlns:a16="http://schemas.microsoft.com/office/drawing/2014/main" id="{907D937C-5941-95D0-F085-9FA380592A62}"/>
              </a:ext>
            </a:extLst>
          </p:cNvPr>
          <p:cNvPicPr>
            <a:picLocks noChangeAspect="1"/>
          </p:cNvPicPr>
          <p:nvPr/>
        </p:nvPicPr>
        <p:blipFill rotWithShape="1">
          <a:blip r:embed="rId2"/>
          <a:srcRect l="11004" r="19239" b="-1"/>
          <a:stretch/>
        </p:blipFill>
        <p:spPr>
          <a:xfrm>
            <a:off x="0" y="406363"/>
            <a:ext cx="12192000" cy="5769733"/>
          </a:xfrm>
          <a:custGeom>
            <a:avLst/>
            <a:gdLst/>
            <a:ahLst/>
            <a:cxnLst/>
            <a:rect l="l" t="t" r="r" b="b"/>
            <a:pathLst>
              <a:path w="6095999" h="5833211">
                <a:moveTo>
                  <a:pt x="0" y="0"/>
                </a:moveTo>
                <a:lnTo>
                  <a:pt x="6095999" y="0"/>
                </a:lnTo>
                <a:lnTo>
                  <a:pt x="6095999" y="5155298"/>
                </a:lnTo>
                <a:lnTo>
                  <a:pt x="677319" y="5155298"/>
                </a:lnTo>
                <a:cubicBezTo>
                  <a:pt x="303246" y="5155298"/>
                  <a:pt x="0" y="5458810"/>
                  <a:pt x="0" y="5833211"/>
                </a:cubicBezTo>
                <a:close/>
              </a:path>
            </a:pathLst>
          </a:custGeom>
        </p:spPr>
      </p:pic>
      <p:pic>
        <p:nvPicPr>
          <p:cNvPr id="6" name="Picture 5" descr="A person holding a child&#10;&#10;Description automatically generated">
            <a:extLst>
              <a:ext uri="{FF2B5EF4-FFF2-40B4-BE49-F238E27FC236}">
                <a16:creationId xmlns:a16="http://schemas.microsoft.com/office/drawing/2014/main" id="{2C792881-C814-6063-0F45-7B33F2BA19B9}"/>
              </a:ext>
            </a:extLst>
          </p:cNvPr>
          <p:cNvPicPr>
            <a:picLocks noChangeAspect="1"/>
          </p:cNvPicPr>
          <p:nvPr/>
        </p:nvPicPr>
        <p:blipFill rotWithShape="1">
          <a:blip r:embed="rId3"/>
          <a:srcRect t="10247" r="-1" b="14401"/>
          <a:stretch/>
        </p:blipFill>
        <p:spPr>
          <a:xfrm rot="207410">
            <a:off x="2316173" y="584942"/>
            <a:ext cx="6095999" cy="5721804"/>
          </a:xfrm>
          <a:custGeom>
            <a:avLst/>
            <a:gdLst/>
            <a:ahLst/>
            <a:cxnLst/>
            <a:rect l="l" t="t" r="r" b="b"/>
            <a:pathLst>
              <a:path w="6095999" h="5862918">
                <a:moveTo>
                  <a:pt x="0" y="0"/>
                </a:moveTo>
                <a:lnTo>
                  <a:pt x="6095999" y="0"/>
                </a:lnTo>
                <a:lnTo>
                  <a:pt x="6095999" y="5862918"/>
                </a:lnTo>
                <a:lnTo>
                  <a:pt x="6085305" y="5862918"/>
                </a:lnTo>
                <a:lnTo>
                  <a:pt x="6085305" y="5833211"/>
                </a:lnTo>
                <a:cubicBezTo>
                  <a:pt x="6085305" y="5458810"/>
                  <a:pt x="5782059" y="5155298"/>
                  <a:pt x="5407987" y="5155298"/>
                </a:cubicBezTo>
                <a:lnTo>
                  <a:pt x="0" y="5155298"/>
                </a:lnTo>
                <a:close/>
              </a:path>
            </a:pathLst>
          </a:custGeom>
        </p:spPr>
      </p:pic>
    </p:spTree>
    <p:extLst>
      <p:ext uri="{BB962C8B-B14F-4D97-AF65-F5344CB8AC3E}">
        <p14:creationId xmlns:p14="http://schemas.microsoft.com/office/powerpoint/2010/main" val="17677021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0306" name="Rectangle 2">
            <a:extLst>
              <a:ext uri="{FF2B5EF4-FFF2-40B4-BE49-F238E27FC236}">
                <a16:creationId xmlns:a16="http://schemas.microsoft.com/office/drawing/2014/main" id="{E5C034AB-F99F-F87B-E80D-7ADF93AB7D17}"/>
              </a:ext>
            </a:extLst>
          </p:cNvPr>
          <p:cNvSpPr>
            <a:spLocks noGrp="1" noChangeArrowheads="1"/>
          </p:cNvSpPr>
          <p:nvPr>
            <p:ph type="title"/>
          </p:nvPr>
        </p:nvSpPr>
        <p:spPr>
          <a:xfrm>
            <a:off x="1752600" y="1431925"/>
            <a:ext cx="6858000" cy="655638"/>
          </a:xfrm>
          <a:gradFill rotWithShape="1">
            <a:gsLst>
              <a:gs pos="0">
                <a:srgbClr val="006699"/>
              </a:gs>
              <a:gs pos="100000">
                <a:srgbClr val="006699">
                  <a:gamma/>
                  <a:shade val="46275"/>
                  <a:invGamma/>
                </a:srgbClr>
              </a:gs>
            </a:gsLst>
            <a:path path="shape">
              <a:fillToRect l="50000" t="50000" r="50000" b="50000"/>
            </a:path>
          </a:gradFill>
          <a:ln>
            <a:solidFill>
              <a:schemeClr val="tx1"/>
            </a:solidFill>
          </a:ln>
        </p:spPr>
        <p:txBody>
          <a:bodyPr/>
          <a:lstStyle/>
          <a:p>
            <a:pPr algn="l" eaLnBrk="1" hangingPunct="1"/>
            <a:r>
              <a:rPr lang="en-US" altLang="en-US" sz="2800" dirty="0">
                <a:effectLst>
                  <a:outerShdw blurRad="38100" dist="38100" dir="2700000" algn="tl">
                    <a:srgbClr val="000000"/>
                  </a:outerShdw>
                </a:effectLst>
              </a:rPr>
              <a:t>Coming judgment on Jerusalem (1:1-6)</a:t>
            </a:r>
          </a:p>
        </p:txBody>
      </p:sp>
      <p:sp>
        <p:nvSpPr>
          <p:cNvPr id="1250307" name="Rectangle 3">
            <a:extLst>
              <a:ext uri="{FF2B5EF4-FFF2-40B4-BE49-F238E27FC236}">
                <a16:creationId xmlns:a16="http://schemas.microsoft.com/office/drawing/2014/main" id="{3F66146C-28E6-CCD2-6803-A4DA469EED8B}"/>
              </a:ext>
            </a:extLst>
          </p:cNvPr>
          <p:cNvSpPr>
            <a:spLocks noChangeArrowheads="1"/>
          </p:cNvSpPr>
          <p:nvPr/>
        </p:nvSpPr>
        <p:spPr bwMode="auto">
          <a:xfrm>
            <a:off x="2286000" y="2087563"/>
            <a:ext cx="7696200" cy="609600"/>
          </a:xfrm>
          <a:prstGeom prst="rect">
            <a:avLst/>
          </a:prstGeom>
          <a:gradFill rotWithShape="1">
            <a:gsLst>
              <a:gs pos="0">
                <a:srgbClr val="006699"/>
              </a:gs>
              <a:gs pos="100000">
                <a:srgbClr val="006699">
                  <a:gamma/>
                  <a:shade val="46275"/>
                  <a:invGamma/>
                </a:srgbClr>
              </a:gs>
            </a:gsLst>
            <a:path path="shape">
              <a:fillToRect l="50000" t="50000" r="50000" b="50000"/>
            </a:path>
          </a:gradFill>
          <a:ln w="9525">
            <a:solidFill>
              <a:schemeClr val="tx1"/>
            </a:solidFill>
            <a:miter lim="800000"/>
            <a:headEnd/>
            <a:tailEnd/>
          </a:ln>
          <a:effectLst/>
        </p:spPr>
        <p:txBody>
          <a:bodyPr anchor="ct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pPr algn="l" eaLnBrk="1" hangingPunct="1"/>
            <a:r>
              <a:rPr lang="en-US" altLang="en-US" sz="2800" dirty="0">
                <a:solidFill>
                  <a:schemeClr val="tx1"/>
                </a:solidFill>
                <a:effectLst>
                  <a:outerShdw blurRad="38100" dist="38100" dir="2700000" algn="tl">
                    <a:srgbClr val="000000"/>
                  </a:outerShdw>
                </a:effectLst>
              </a:rPr>
              <a:t>Coming judgment of leaders &amp; wealthy (1:7-13)</a:t>
            </a:r>
          </a:p>
        </p:txBody>
      </p:sp>
      <p:sp>
        <p:nvSpPr>
          <p:cNvPr id="1250308" name="Rectangle 4">
            <a:extLst>
              <a:ext uri="{FF2B5EF4-FFF2-40B4-BE49-F238E27FC236}">
                <a16:creationId xmlns:a16="http://schemas.microsoft.com/office/drawing/2014/main" id="{05B8B8BE-98B1-45EF-7559-D72862DC88EB}"/>
              </a:ext>
            </a:extLst>
          </p:cNvPr>
          <p:cNvSpPr>
            <a:spLocks noChangeArrowheads="1"/>
          </p:cNvSpPr>
          <p:nvPr/>
        </p:nvSpPr>
        <p:spPr bwMode="auto">
          <a:xfrm>
            <a:off x="2667000" y="2697163"/>
            <a:ext cx="7848600" cy="609600"/>
          </a:xfrm>
          <a:prstGeom prst="rect">
            <a:avLst/>
          </a:prstGeom>
          <a:gradFill rotWithShape="1">
            <a:gsLst>
              <a:gs pos="0">
                <a:srgbClr val="006699"/>
              </a:gs>
              <a:gs pos="100000">
                <a:srgbClr val="006699">
                  <a:gamma/>
                  <a:shade val="46275"/>
                  <a:invGamma/>
                </a:srgbClr>
              </a:gs>
            </a:gsLst>
            <a:path path="shape">
              <a:fillToRect l="50000" t="50000" r="50000" b="50000"/>
            </a:path>
          </a:gradFill>
          <a:ln w="9525">
            <a:solidFill>
              <a:schemeClr val="tx1"/>
            </a:solidFill>
            <a:miter lim="800000"/>
            <a:headEnd/>
            <a:tailEnd/>
          </a:ln>
          <a:effectLst/>
        </p:spPr>
        <p:txBody>
          <a:bodyPr anchor="ct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pPr algn="l" eaLnBrk="1" hangingPunct="1"/>
            <a:r>
              <a:rPr lang="en-US" altLang="en-US" sz="2800" dirty="0">
                <a:solidFill>
                  <a:schemeClr val="tx1"/>
                </a:solidFill>
                <a:effectLst>
                  <a:outerShdw blurRad="38100" dist="38100" dir="2700000" algn="tl">
                    <a:srgbClr val="000000"/>
                  </a:outerShdw>
                </a:effectLst>
              </a:rPr>
              <a:t>God’s judgment against the nation (1:14-18)</a:t>
            </a:r>
          </a:p>
        </p:txBody>
      </p:sp>
      <p:sp>
        <p:nvSpPr>
          <p:cNvPr id="1250309" name="Rectangle 5">
            <a:extLst>
              <a:ext uri="{FF2B5EF4-FFF2-40B4-BE49-F238E27FC236}">
                <a16:creationId xmlns:a16="http://schemas.microsoft.com/office/drawing/2014/main" id="{363DF30A-E1EA-8DF1-6B68-2E41E0B11EE0}"/>
              </a:ext>
            </a:extLst>
          </p:cNvPr>
          <p:cNvSpPr>
            <a:spLocks noChangeArrowheads="1"/>
          </p:cNvSpPr>
          <p:nvPr/>
        </p:nvSpPr>
        <p:spPr bwMode="auto">
          <a:xfrm>
            <a:off x="3048000" y="3306763"/>
            <a:ext cx="7467600" cy="609600"/>
          </a:xfrm>
          <a:prstGeom prst="rect">
            <a:avLst/>
          </a:prstGeom>
          <a:gradFill rotWithShape="1">
            <a:gsLst>
              <a:gs pos="0">
                <a:srgbClr val="006699"/>
              </a:gs>
              <a:gs pos="100000">
                <a:srgbClr val="006699">
                  <a:gamma/>
                  <a:shade val="46275"/>
                  <a:invGamma/>
                </a:srgbClr>
              </a:gs>
            </a:gsLst>
            <a:path path="shape">
              <a:fillToRect l="50000" t="50000" r="50000" b="50000"/>
            </a:path>
          </a:gradFill>
          <a:ln w="9525">
            <a:solidFill>
              <a:schemeClr val="tx1"/>
            </a:solidFill>
            <a:miter lim="800000"/>
            <a:headEnd/>
            <a:tailEnd/>
          </a:ln>
          <a:effectLst/>
        </p:spPr>
        <p:txBody>
          <a:bodyPr anchor="ct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pPr algn="l" eaLnBrk="1" hangingPunct="1"/>
            <a:r>
              <a:rPr lang="en-US" altLang="en-US" sz="2800" dirty="0">
                <a:solidFill>
                  <a:schemeClr val="tx1"/>
                </a:solidFill>
                <a:effectLst>
                  <a:outerShdw blurRad="38100" dist="38100" dir="2700000" algn="tl">
                    <a:srgbClr val="000000"/>
                  </a:outerShdw>
                </a:effectLst>
              </a:rPr>
              <a:t>Call to repentance (2:1-3)</a:t>
            </a:r>
          </a:p>
        </p:txBody>
      </p:sp>
      <p:sp>
        <p:nvSpPr>
          <p:cNvPr id="1250310" name="Rectangle 6">
            <a:extLst>
              <a:ext uri="{FF2B5EF4-FFF2-40B4-BE49-F238E27FC236}">
                <a16:creationId xmlns:a16="http://schemas.microsoft.com/office/drawing/2014/main" id="{82F4E6DD-B5D4-92DD-4A78-B22B64CFC64B}"/>
              </a:ext>
            </a:extLst>
          </p:cNvPr>
          <p:cNvSpPr>
            <a:spLocks noChangeArrowheads="1"/>
          </p:cNvSpPr>
          <p:nvPr/>
        </p:nvSpPr>
        <p:spPr bwMode="auto">
          <a:xfrm>
            <a:off x="2667000" y="3916363"/>
            <a:ext cx="7848600" cy="609600"/>
          </a:xfrm>
          <a:prstGeom prst="rect">
            <a:avLst/>
          </a:prstGeom>
          <a:gradFill rotWithShape="1">
            <a:gsLst>
              <a:gs pos="0">
                <a:srgbClr val="006699"/>
              </a:gs>
              <a:gs pos="100000">
                <a:srgbClr val="006699">
                  <a:gamma/>
                  <a:shade val="46275"/>
                  <a:invGamma/>
                </a:srgbClr>
              </a:gs>
            </a:gsLst>
            <a:path path="shape">
              <a:fillToRect l="50000" t="50000" r="50000" b="50000"/>
            </a:path>
          </a:gradFill>
          <a:ln w="9525">
            <a:solidFill>
              <a:schemeClr val="tx1"/>
            </a:solidFill>
            <a:miter lim="800000"/>
            <a:headEnd/>
            <a:tailEnd/>
          </a:ln>
          <a:effectLst/>
        </p:spPr>
        <p:txBody>
          <a:bodyPr anchor="ct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pPr algn="l" eaLnBrk="1" hangingPunct="1"/>
            <a:r>
              <a:rPr lang="en-US" altLang="en-US" sz="2800" dirty="0">
                <a:solidFill>
                  <a:schemeClr val="tx1"/>
                </a:solidFill>
                <a:effectLst>
                  <a:outerShdw blurRad="38100" dist="38100" dir="2700000" algn="tl">
                    <a:srgbClr val="000000"/>
                  </a:outerShdw>
                </a:effectLst>
              </a:rPr>
              <a:t>God’s judgment against the nations (2:4-15)</a:t>
            </a:r>
          </a:p>
        </p:txBody>
      </p:sp>
      <p:sp>
        <p:nvSpPr>
          <p:cNvPr id="1250311" name="Rectangle 7">
            <a:extLst>
              <a:ext uri="{FF2B5EF4-FFF2-40B4-BE49-F238E27FC236}">
                <a16:creationId xmlns:a16="http://schemas.microsoft.com/office/drawing/2014/main" id="{B0EFE91F-8244-23DB-CEEA-2B9C0B5490B5}"/>
              </a:ext>
            </a:extLst>
          </p:cNvPr>
          <p:cNvSpPr>
            <a:spLocks noChangeArrowheads="1"/>
          </p:cNvSpPr>
          <p:nvPr/>
        </p:nvSpPr>
        <p:spPr bwMode="auto">
          <a:xfrm>
            <a:off x="2286000" y="4525963"/>
            <a:ext cx="7696200" cy="609600"/>
          </a:xfrm>
          <a:prstGeom prst="rect">
            <a:avLst/>
          </a:prstGeom>
          <a:gradFill rotWithShape="1">
            <a:gsLst>
              <a:gs pos="0">
                <a:srgbClr val="006699"/>
              </a:gs>
              <a:gs pos="100000">
                <a:srgbClr val="006699">
                  <a:gamma/>
                  <a:shade val="46275"/>
                  <a:invGamma/>
                </a:srgbClr>
              </a:gs>
            </a:gsLst>
            <a:path path="shape">
              <a:fillToRect l="50000" t="50000" r="50000" b="50000"/>
            </a:path>
          </a:gradFill>
          <a:ln w="9525">
            <a:solidFill>
              <a:schemeClr val="tx1"/>
            </a:solidFill>
            <a:miter lim="800000"/>
            <a:headEnd/>
            <a:tailEnd/>
          </a:ln>
          <a:effectLst/>
        </p:spPr>
        <p:txBody>
          <a:bodyPr anchor="ct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pPr algn="l" eaLnBrk="1" hangingPunct="1"/>
            <a:r>
              <a:rPr lang="en-US" altLang="en-US" sz="2800" dirty="0">
                <a:solidFill>
                  <a:schemeClr val="tx1"/>
                </a:solidFill>
                <a:effectLst>
                  <a:outerShdw blurRad="38100" dist="38100" dir="2700000" algn="tl">
                    <a:srgbClr val="000000"/>
                  </a:outerShdw>
                </a:effectLst>
              </a:rPr>
              <a:t>Coming judgment of leaders (3:1-7)</a:t>
            </a:r>
          </a:p>
        </p:txBody>
      </p:sp>
      <p:sp>
        <p:nvSpPr>
          <p:cNvPr id="1250312" name="Rectangle 8">
            <a:extLst>
              <a:ext uri="{FF2B5EF4-FFF2-40B4-BE49-F238E27FC236}">
                <a16:creationId xmlns:a16="http://schemas.microsoft.com/office/drawing/2014/main" id="{E85A1575-4A6C-564A-A591-34F46F92E5B0}"/>
              </a:ext>
            </a:extLst>
          </p:cNvPr>
          <p:cNvSpPr>
            <a:spLocks noChangeArrowheads="1"/>
          </p:cNvSpPr>
          <p:nvPr/>
        </p:nvSpPr>
        <p:spPr bwMode="auto">
          <a:xfrm>
            <a:off x="1752600" y="5135564"/>
            <a:ext cx="6858000" cy="655637"/>
          </a:xfrm>
          <a:prstGeom prst="rect">
            <a:avLst/>
          </a:prstGeom>
          <a:gradFill rotWithShape="1">
            <a:gsLst>
              <a:gs pos="0">
                <a:srgbClr val="006699"/>
              </a:gs>
              <a:gs pos="100000">
                <a:srgbClr val="006699">
                  <a:gamma/>
                  <a:shade val="46275"/>
                  <a:invGamma/>
                </a:srgbClr>
              </a:gs>
            </a:gsLst>
            <a:path path="shape">
              <a:fillToRect l="50000" t="50000" r="50000" b="50000"/>
            </a:path>
          </a:gradFill>
          <a:ln w="9525">
            <a:solidFill>
              <a:schemeClr val="tx1"/>
            </a:solidFill>
            <a:miter lim="800000"/>
            <a:headEnd/>
            <a:tailEnd/>
          </a:ln>
          <a:effectLst/>
        </p:spPr>
        <p:txBody>
          <a:bodyPr anchor="ct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pPr algn="l" eaLnBrk="1" hangingPunct="1"/>
            <a:r>
              <a:rPr lang="en-US" altLang="en-US" sz="2800" dirty="0">
                <a:solidFill>
                  <a:schemeClr val="tx1"/>
                </a:solidFill>
                <a:effectLst>
                  <a:outerShdw blurRad="38100" dist="38100" dir="2700000" algn="tl">
                    <a:srgbClr val="000000"/>
                  </a:outerShdw>
                </a:effectLst>
              </a:rPr>
              <a:t>Coming restoration of Jerusalem (3:8-20)</a:t>
            </a:r>
          </a:p>
        </p:txBody>
      </p:sp>
      <p:sp>
        <p:nvSpPr>
          <p:cNvPr id="86025" name="WordArt 9">
            <a:extLst>
              <a:ext uri="{FF2B5EF4-FFF2-40B4-BE49-F238E27FC236}">
                <a16:creationId xmlns:a16="http://schemas.microsoft.com/office/drawing/2014/main" id="{057F44D8-57B6-4D2E-E004-3A53C085F987}"/>
              </a:ext>
            </a:extLst>
          </p:cNvPr>
          <p:cNvSpPr>
            <a:spLocks noChangeArrowheads="1" noChangeShapeType="1" noTextEdit="1"/>
          </p:cNvSpPr>
          <p:nvPr/>
        </p:nvSpPr>
        <p:spPr bwMode="auto">
          <a:xfrm>
            <a:off x="4572000" y="533400"/>
            <a:ext cx="2743200" cy="762000"/>
          </a:xfrm>
          <a:prstGeom prst="rect">
            <a:avLst/>
          </a:prstGeom>
        </p:spPr>
        <p:txBody>
          <a:bodyPr wrap="none" fromWordArt="1">
            <a:prstTxWarp prst="textPlain">
              <a:avLst>
                <a:gd name="adj" fmla="val 50000"/>
              </a:avLst>
            </a:prstTxWarp>
          </a:bodyPr>
          <a:lstStyle/>
          <a:p>
            <a:r>
              <a:rPr lang="en-US" kern="10" dirty="0">
                <a:ln w="19050">
                  <a:solidFill>
                    <a:srgbClr val="99CCFF"/>
                  </a:solidFill>
                  <a:round/>
                  <a:headEnd/>
                  <a:tailEnd/>
                </a:ln>
                <a:gradFill rotWithShape="1">
                  <a:gsLst>
                    <a:gs pos="0">
                      <a:srgbClr val="0066CC"/>
                    </a:gs>
                    <a:gs pos="100000">
                      <a:srgbClr val="002F5E"/>
                    </a:gs>
                  </a:gsLst>
                  <a:path path="rect">
                    <a:fillToRect l="50000" t="50000" r="50000" b="50000"/>
                  </a:path>
                </a:gradFill>
                <a:effectLst>
                  <a:outerShdw dist="35921" dir="2700000" algn="ctr" rotWithShape="0">
                    <a:srgbClr val="990000">
                      <a:alpha val="74997"/>
                    </a:srgbClr>
                  </a:outerShdw>
                </a:effectLst>
                <a:latin typeface="Impact" panose="020B0806030902050204" pitchFamily="34" charset="0"/>
              </a:rPr>
              <a:t>Zephaniah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nodeType="afterEffect">
                                  <p:stCondLst>
                                    <p:cond delay="0"/>
                                  </p:stCondLst>
                                  <p:childTnLst>
                                    <p:set>
                                      <p:cBhvr>
                                        <p:cTn id="6" dur="1" fill="hold">
                                          <p:stCondLst>
                                            <p:cond delay="0"/>
                                          </p:stCondLst>
                                        </p:cTn>
                                        <p:tgtEl>
                                          <p:spTgt spid="1250312"/>
                                        </p:tgtEl>
                                        <p:attrNameLst>
                                          <p:attrName>style.visibility</p:attrName>
                                        </p:attrNameLst>
                                      </p:cBhvr>
                                      <p:to>
                                        <p:strVal val="visible"/>
                                      </p:to>
                                    </p:set>
                                    <p:anim calcmode="lin" valueType="num">
                                      <p:cBhvr>
                                        <p:cTn id="7" dur="500" fill="hold"/>
                                        <p:tgtEl>
                                          <p:spTgt spid="1250312"/>
                                        </p:tgtEl>
                                        <p:attrNameLst>
                                          <p:attrName>ppt_w</p:attrName>
                                        </p:attrNameLst>
                                      </p:cBhvr>
                                      <p:tavLst>
                                        <p:tav tm="0">
                                          <p:val>
                                            <p:fltVal val="0"/>
                                          </p:val>
                                        </p:tav>
                                        <p:tav tm="100000">
                                          <p:val>
                                            <p:strVal val="#ppt_w"/>
                                          </p:val>
                                        </p:tav>
                                      </p:tavLst>
                                    </p:anim>
                                    <p:anim calcmode="lin" valueType="num">
                                      <p:cBhvr>
                                        <p:cTn id="8" dur="500" fill="hold"/>
                                        <p:tgtEl>
                                          <p:spTgt spid="1250312"/>
                                        </p:tgtEl>
                                        <p:attrNameLst>
                                          <p:attrName>ppt_h</p:attrName>
                                        </p:attrNameLst>
                                      </p:cBhvr>
                                      <p:tavLst>
                                        <p:tav tm="0">
                                          <p:val>
                                            <p:fltVal val="0"/>
                                          </p:val>
                                        </p:tav>
                                        <p:tav tm="100000">
                                          <p:val>
                                            <p:strVal val="#ppt_h"/>
                                          </p:val>
                                        </p:tav>
                                      </p:tavLst>
                                    </p:anim>
                                    <p:animEffect transition="in" filter="fade">
                                      <p:cBhvr>
                                        <p:cTn id="9" dur="500"/>
                                        <p:tgtEl>
                                          <p:spTgt spid="125031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250306"/>
                                        </p:tgtEl>
                                        <p:attrNameLst>
                                          <p:attrName>style.visibility</p:attrName>
                                        </p:attrNameLst>
                                      </p:cBhvr>
                                      <p:to>
                                        <p:strVal val="visible"/>
                                      </p:to>
                                    </p:set>
                                    <p:anim calcmode="lin" valueType="num">
                                      <p:cBhvr additive="base">
                                        <p:cTn id="14" dur="500" fill="hold"/>
                                        <p:tgtEl>
                                          <p:spTgt spid="1250306"/>
                                        </p:tgtEl>
                                        <p:attrNameLst>
                                          <p:attrName>ppt_x</p:attrName>
                                        </p:attrNameLst>
                                      </p:cBhvr>
                                      <p:tavLst>
                                        <p:tav tm="0">
                                          <p:val>
                                            <p:strVal val="#ppt_x"/>
                                          </p:val>
                                        </p:tav>
                                        <p:tav tm="100000">
                                          <p:val>
                                            <p:strVal val="#ppt_x"/>
                                          </p:val>
                                        </p:tav>
                                      </p:tavLst>
                                    </p:anim>
                                    <p:anim calcmode="lin" valueType="num">
                                      <p:cBhvr additive="base">
                                        <p:cTn id="15" dur="500" fill="hold"/>
                                        <p:tgtEl>
                                          <p:spTgt spid="1250306"/>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1250307"/>
                                        </p:tgtEl>
                                        <p:attrNameLst>
                                          <p:attrName>style.visibility</p:attrName>
                                        </p:attrNameLst>
                                      </p:cBhvr>
                                      <p:to>
                                        <p:strVal val="visible"/>
                                      </p:to>
                                    </p:set>
                                    <p:anim calcmode="lin" valueType="num">
                                      <p:cBhvr additive="base">
                                        <p:cTn id="20" dur="500" fill="hold"/>
                                        <p:tgtEl>
                                          <p:spTgt spid="1250307"/>
                                        </p:tgtEl>
                                        <p:attrNameLst>
                                          <p:attrName>ppt_x</p:attrName>
                                        </p:attrNameLst>
                                      </p:cBhvr>
                                      <p:tavLst>
                                        <p:tav tm="0">
                                          <p:val>
                                            <p:strVal val="#ppt_x"/>
                                          </p:val>
                                        </p:tav>
                                        <p:tav tm="100000">
                                          <p:val>
                                            <p:strVal val="#ppt_x"/>
                                          </p:val>
                                        </p:tav>
                                      </p:tavLst>
                                    </p:anim>
                                    <p:anim calcmode="lin" valueType="num">
                                      <p:cBhvr additive="base">
                                        <p:cTn id="21" dur="500" fill="hold"/>
                                        <p:tgtEl>
                                          <p:spTgt spid="1250307"/>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1250308"/>
                                        </p:tgtEl>
                                        <p:attrNameLst>
                                          <p:attrName>style.visibility</p:attrName>
                                        </p:attrNameLst>
                                      </p:cBhvr>
                                      <p:to>
                                        <p:strVal val="visible"/>
                                      </p:to>
                                    </p:set>
                                    <p:anim calcmode="lin" valueType="num">
                                      <p:cBhvr additive="base">
                                        <p:cTn id="26" dur="500" fill="hold"/>
                                        <p:tgtEl>
                                          <p:spTgt spid="1250308"/>
                                        </p:tgtEl>
                                        <p:attrNameLst>
                                          <p:attrName>ppt_x</p:attrName>
                                        </p:attrNameLst>
                                      </p:cBhvr>
                                      <p:tavLst>
                                        <p:tav tm="0">
                                          <p:val>
                                            <p:strVal val="#ppt_x"/>
                                          </p:val>
                                        </p:tav>
                                        <p:tav tm="100000">
                                          <p:val>
                                            <p:strVal val="#ppt_x"/>
                                          </p:val>
                                        </p:tav>
                                      </p:tavLst>
                                    </p:anim>
                                    <p:anim calcmode="lin" valueType="num">
                                      <p:cBhvr additive="base">
                                        <p:cTn id="27" dur="500" fill="hold"/>
                                        <p:tgtEl>
                                          <p:spTgt spid="1250308"/>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250309"/>
                                        </p:tgtEl>
                                        <p:attrNameLst>
                                          <p:attrName>style.visibility</p:attrName>
                                        </p:attrNameLst>
                                      </p:cBhvr>
                                      <p:to>
                                        <p:strVal val="visible"/>
                                      </p:to>
                                    </p:set>
                                    <p:anim calcmode="lin" valueType="num">
                                      <p:cBhvr additive="base">
                                        <p:cTn id="32" dur="500" fill="hold"/>
                                        <p:tgtEl>
                                          <p:spTgt spid="1250309"/>
                                        </p:tgtEl>
                                        <p:attrNameLst>
                                          <p:attrName>ppt_x</p:attrName>
                                        </p:attrNameLst>
                                      </p:cBhvr>
                                      <p:tavLst>
                                        <p:tav tm="0">
                                          <p:val>
                                            <p:strVal val="#ppt_x"/>
                                          </p:val>
                                        </p:tav>
                                        <p:tav tm="100000">
                                          <p:val>
                                            <p:strVal val="#ppt_x"/>
                                          </p:val>
                                        </p:tav>
                                      </p:tavLst>
                                    </p:anim>
                                    <p:anim calcmode="lin" valueType="num">
                                      <p:cBhvr additive="base">
                                        <p:cTn id="33" dur="500" fill="hold"/>
                                        <p:tgtEl>
                                          <p:spTgt spid="1250309"/>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1250310"/>
                                        </p:tgtEl>
                                        <p:attrNameLst>
                                          <p:attrName>style.visibility</p:attrName>
                                        </p:attrNameLst>
                                      </p:cBhvr>
                                      <p:to>
                                        <p:strVal val="visible"/>
                                      </p:to>
                                    </p:set>
                                    <p:anim calcmode="lin" valueType="num">
                                      <p:cBhvr additive="base">
                                        <p:cTn id="38" dur="500" fill="hold"/>
                                        <p:tgtEl>
                                          <p:spTgt spid="1250310"/>
                                        </p:tgtEl>
                                        <p:attrNameLst>
                                          <p:attrName>ppt_x</p:attrName>
                                        </p:attrNameLst>
                                      </p:cBhvr>
                                      <p:tavLst>
                                        <p:tav tm="0">
                                          <p:val>
                                            <p:strVal val="#ppt_x"/>
                                          </p:val>
                                        </p:tav>
                                        <p:tav tm="100000">
                                          <p:val>
                                            <p:strVal val="#ppt_x"/>
                                          </p:val>
                                        </p:tav>
                                      </p:tavLst>
                                    </p:anim>
                                    <p:anim calcmode="lin" valueType="num">
                                      <p:cBhvr additive="base">
                                        <p:cTn id="39" dur="500" fill="hold"/>
                                        <p:tgtEl>
                                          <p:spTgt spid="1250310"/>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1250311"/>
                                        </p:tgtEl>
                                        <p:attrNameLst>
                                          <p:attrName>style.visibility</p:attrName>
                                        </p:attrNameLst>
                                      </p:cBhvr>
                                      <p:to>
                                        <p:strVal val="visible"/>
                                      </p:to>
                                    </p:set>
                                    <p:anim calcmode="lin" valueType="num">
                                      <p:cBhvr additive="base">
                                        <p:cTn id="44" dur="500" fill="hold"/>
                                        <p:tgtEl>
                                          <p:spTgt spid="1250311"/>
                                        </p:tgtEl>
                                        <p:attrNameLst>
                                          <p:attrName>ppt_x</p:attrName>
                                        </p:attrNameLst>
                                      </p:cBhvr>
                                      <p:tavLst>
                                        <p:tav tm="0">
                                          <p:val>
                                            <p:strVal val="#ppt_x"/>
                                          </p:val>
                                        </p:tav>
                                        <p:tav tm="100000">
                                          <p:val>
                                            <p:strVal val="#ppt_x"/>
                                          </p:val>
                                        </p:tav>
                                      </p:tavLst>
                                    </p:anim>
                                    <p:anim calcmode="lin" valueType="num">
                                      <p:cBhvr additive="base">
                                        <p:cTn id="45" dur="500" fill="hold"/>
                                        <p:tgtEl>
                                          <p:spTgt spid="1250311"/>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1" nodeType="clickEffect">
                                  <p:stCondLst>
                                    <p:cond delay="0"/>
                                  </p:stCondLst>
                                  <p:childTnLst>
                                    <p:set>
                                      <p:cBhvr>
                                        <p:cTn id="49" dur="1" fill="hold">
                                          <p:stCondLst>
                                            <p:cond delay="0"/>
                                          </p:stCondLst>
                                        </p:cTn>
                                        <p:tgtEl>
                                          <p:spTgt spid="1250312"/>
                                        </p:tgtEl>
                                        <p:attrNameLst>
                                          <p:attrName>style.visibility</p:attrName>
                                        </p:attrNameLst>
                                      </p:cBhvr>
                                      <p:to>
                                        <p:strVal val="visible"/>
                                      </p:to>
                                    </p:set>
                                    <p:anim calcmode="lin" valueType="num">
                                      <p:cBhvr additive="base">
                                        <p:cTn id="50" dur="500" fill="hold"/>
                                        <p:tgtEl>
                                          <p:spTgt spid="1250312"/>
                                        </p:tgtEl>
                                        <p:attrNameLst>
                                          <p:attrName>ppt_x</p:attrName>
                                        </p:attrNameLst>
                                      </p:cBhvr>
                                      <p:tavLst>
                                        <p:tav tm="0">
                                          <p:val>
                                            <p:strVal val="#ppt_x"/>
                                          </p:val>
                                        </p:tav>
                                        <p:tav tm="100000">
                                          <p:val>
                                            <p:strVal val="#ppt_x"/>
                                          </p:val>
                                        </p:tav>
                                      </p:tavLst>
                                    </p:anim>
                                    <p:anim calcmode="lin" valueType="num">
                                      <p:cBhvr additive="base">
                                        <p:cTn id="51" dur="500" fill="hold"/>
                                        <p:tgtEl>
                                          <p:spTgt spid="12503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0306" grpId="0" animBg="1"/>
      <p:bldP spid="1250307" grpId="0" animBg="1"/>
      <p:bldP spid="1250308" grpId="0" animBg="1"/>
      <p:bldP spid="1250309" grpId="0" animBg="1"/>
      <p:bldP spid="1250310" grpId="0" animBg="1"/>
      <p:bldP spid="1250311" grpId="0" animBg="1"/>
      <p:bldP spid="1250312" grpId="0" animBg="1"/>
      <p:bldP spid="1250312"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E384B1C-4370-824B-E855-1F2FF052775F}"/>
              </a:ext>
            </a:extLst>
          </p:cNvPr>
          <p:cNvSpPr>
            <a:spLocks noGrp="1"/>
          </p:cNvSpPr>
          <p:nvPr>
            <p:ph type="title"/>
          </p:nvPr>
        </p:nvSpPr>
        <p:spPr/>
        <p:txBody>
          <a:bodyPr/>
          <a:lstStyle/>
          <a:p>
            <a:pPr algn="ctr"/>
            <a:r>
              <a:rPr lang="en-US" b="0" dirty="0"/>
              <a:t>Zephaniah and Revelation</a:t>
            </a:r>
          </a:p>
        </p:txBody>
      </p:sp>
      <p:sp>
        <p:nvSpPr>
          <p:cNvPr id="10" name="Text Placeholder 9">
            <a:extLst>
              <a:ext uri="{FF2B5EF4-FFF2-40B4-BE49-F238E27FC236}">
                <a16:creationId xmlns:a16="http://schemas.microsoft.com/office/drawing/2014/main" id="{8F5A535A-A975-F728-BD03-533FE65E6A2E}"/>
              </a:ext>
            </a:extLst>
          </p:cNvPr>
          <p:cNvSpPr>
            <a:spLocks noGrp="1"/>
          </p:cNvSpPr>
          <p:nvPr>
            <p:ph type="body" sz="quarter" idx="3"/>
          </p:nvPr>
        </p:nvSpPr>
        <p:spPr>
          <a:xfrm>
            <a:off x="6498633" y="1769166"/>
            <a:ext cx="4571287" cy="407504"/>
          </a:xfrm>
        </p:spPr>
        <p:txBody>
          <a:bodyPr/>
          <a:lstStyle/>
          <a:p>
            <a:r>
              <a:rPr lang="en-US" dirty="0"/>
              <a:t>Revelation</a:t>
            </a:r>
          </a:p>
        </p:txBody>
      </p:sp>
      <p:sp>
        <p:nvSpPr>
          <p:cNvPr id="11" name="Content Placeholder 10">
            <a:extLst>
              <a:ext uri="{FF2B5EF4-FFF2-40B4-BE49-F238E27FC236}">
                <a16:creationId xmlns:a16="http://schemas.microsoft.com/office/drawing/2014/main" id="{488589DA-9BEA-D11D-47EB-DFE04F461D2E}"/>
              </a:ext>
            </a:extLst>
          </p:cNvPr>
          <p:cNvSpPr>
            <a:spLocks noGrp="1"/>
          </p:cNvSpPr>
          <p:nvPr>
            <p:ph sz="quarter" idx="4"/>
          </p:nvPr>
        </p:nvSpPr>
        <p:spPr>
          <a:xfrm>
            <a:off x="6498633" y="2421228"/>
            <a:ext cx="5335086" cy="4002478"/>
          </a:xfrm>
        </p:spPr>
        <p:txBody>
          <a:bodyPr>
            <a:normAutofit lnSpcReduction="10000"/>
          </a:bodyPr>
          <a:lstStyle/>
          <a:p>
            <a:r>
              <a:rPr lang="en-US" sz="3200" dirty="0"/>
              <a:t>7 Seals</a:t>
            </a:r>
          </a:p>
          <a:p>
            <a:r>
              <a:rPr lang="en-US" sz="3200" dirty="0"/>
              <a:t>7 Trumpets</a:t>
            </a:r>
          </a:p>
          <a:p>
            <a:r>
              <a:rPr lang="en-US" sz="3200" dirty="0"/>
              <a:t>7 Bowls</a:t>
            </a:r>
          </a:p>
          <a:p>
            <a:r>
              <a:rPr lang="en-US" sz="3200" dirty="0"/>
              <a:t>Rev. 16 – The Battle of Armageddon</a:t>
            </a:r>
          </a:p>
        </p:txBody>
      </p:sp>
      <p:sp>
        <p:nvSpPr>
          <p:cNvPr id="3" name="Date Placeholder 2">
            <a:extLst>
              <a:ext uri="{FF2B5EF4-FFF2-40B4-BE49-F238E27FC236}">
                <a16:creationId xmlns:a16="http://schemas.microsoft.com/office/drawing/2014/main" id="{7769A3C3-A0E5-2FD5-06AB-3DA012641CF6}"/>
              </a:ext>
            </a:extLst>
          </p:cNvPr>
          <p:cNvSpPr>
            <a:spLocks noGrp="1"/>
          </p:cNvSpPr>
          <p:nvPr>
            <p:ph type="dt" sz="half" idx="10"/>
          </p:nvPr>
        </p:nvSpPr>
        <p:spPr/>
        <p:txBody>
          <a:bodyPr/>
          <a:lstStyle/>
          <a:p>
            <a:fld id="{AF59146A-335D-4B7F-86AE-5D483B1F631C}" type="datetime1">
              <a:rPr lang="en-US" smtClean="0"/>
              <a:t>6/15/24</a:t>
            </a:fld>
            <a:endParaRPr lang="en-US" dirty="0"/>
          </a:p>
        </p:txBody>
      </p:sp>
      <p:sp>
        <p:nvSpPr>
          <p:cNvPr id="4" name="Footer Placeholder 3">
            <a:extLst>
              <a:ext uri="{FF2B5EF4-FFF2-40B4-BE49-F238E27FC236}">
                <a16:creationId xmlns:a16="http://schemas.microsoft.com/office/drawing/2014/main" id="{C55441E1-91FB-D0C2-4FDA-D3415DFF0658}"/>
              </a:ext>
            </a:extLst>
          </p:cNvPr>
          <p:cNvSpPr>
            <a:spLocks noGrp="1"/>
          </p:cNvSpPr>
          <p:nvPr>
            <p:ph type="ftr" sz="quarter" idx="11"/>
          </p:nvPr>
        </p:nvSpPr>
        <p:spPr/>
        <p:txBody>
          <a:bodyPr/>
          <a:lstStyle/>
          <a:p>
            <a:r>
              <a:rPr lang="en-US"/>
              <a:t>Sample Footer Text</a:t>
            </a:r>
            <a:endParaRPr lang="en-US" dirty="0"/>
          </a:p>
        </p:txBody>
      </p:sp>
      <p:sp>
        <p:nvSpPr>
          <p:cNvPr id="5" name="Slide Number Placeholder 4">
            <a:extLst>
              <a:ext uri="{FF2B5EF4-FFF2-40B4-BE49-F238E27FC236}">
                <a16:creationId xmlns:a16="http://schemas.microsoft.com/office/drawing/2014/main" id="{D1D4ECAB-728B-BE63-5DC7-1ACC7211CD09}"/>
              </a:ext>
            </a:extLst>
          </p:cNvPr>
          <p:cNvSpPr>
            <a:spLocks noGrp="1"/>
          </p:cNvSpPr>
          <p:nvPr>
            <p:ph type="sldNum" sz="quarter" idx="12"/>
          </p:nvPr>
        </p:nvSpPr>
        <p:spPr/>
        <p:txBody>
          <a:bodyPr/>
          <a:lstStyle/>
          <a:p>
            <a:fld id="{6E91CC32-6A6B-4E2E-BBA1-6864F305DA26}" type="slidenum">
              <a:rPr lang="en-US" smtClean="0"/>
              <a:t>11</a:t>
            </a:fld>
            <a:endParaRPr lang="en-US" dirty="0"/>
          </a:p>
        </p:txBody>
      </p:sp>
      <p:sp>
        <p:nvSpPr>
          <p:cNvPr id="9" name="Text Placeholder 8">
            <a:extLst>
              <a:ext uri="{FF2B5EF4-FFF2-40B4-BE49-F238E27FC236}">
                <a16:creationId xmlns:a16="http://schemas.microsoft.com/office/drawing/2014/main" id="{A83950A9-AD6D-BC7E-BCA6-785B8A1D6F6B}"/>
              </a:ext>
            </a:extLst>
          </p:cNvPr>
          <p:cNvSpPr>
            <a:spLocks noGrp="1"/>
          </p:cNvSpPr>
          <p:nvPr>
            <p:ph type="body" idx="1"/>
          </p:nvPr>
        </p:nvSpPr>
        <p:spPr>
          <a:xfrm>
            <a:off x="155440" y="1724041"/>
            <a:ext cx="4571287" cy="407504"/>
          </a:xfrm>
        </p:spPr>
        <p:txBody>
          <a:bodyPr/>
          <a:lstStyle/>
          <a:p>
            <a:r>
              <a:rPr lang="en-US" dirty="0"/>
              <a:t>Zephaniah</a:t>
            </a:r>
          </a:p>
        </p:txBody>
      </p:sp>
      <p:sp>
        <p:nvSpPr>
          <p:cNvPr id="7" name="Content Placeholder 6">
            <a:extLst>
              <a:ext uri="{FF2B5EF4-FFF2-40B4-BE49-F238E27FC236}">
                <a16:creationId xmlns:a16="http://schemas.microsoft.com/office/drawing/2014/main" id="{A3A6BBB5-F62F-EA49-3909-960CB16588D0}"/>
              </a:ext>
            </a:extLst>
          </p:cNvPr>
          <p:cNvSpPr>
            <a:spLocks noGrp="1"/>
          </p:cNvSpPr>
          <p:nvPr>
            <p:ph sz="half" idx="2"/>
          </p:nvPr>
        </p:nvSpPr>
        <p:spPr>
          <a:xfrm>
            <a:off x="305649" y="2228044"/>
            <a:ext cx="5489844" cy="4378817"/>
          </a:xfrm>
        </p:spPr>
        <p:txBody>
          <a:bodyPr>
            <a:normAutofit lnSpcReduction="10000"/>
          </a:bodyPr>
          <a:lstStyle/>
          <a:p>
            <a:pPr marL="0" indent="0">
              <a:buNone/>
            </a:pPr>
            <a:r>
              <a:rPr lang="en-US" sz="2800" dirty="0"/>
              <a:t>1:2-6, “I will sweep away everything from the face of the earth…”</a:t>
            </a:r>
          </a:p>
          <a:p>
            <a:pPr marL="0" indent="0">
              <a:buNone/>
            </a:pPr>
            <a:r>
              <a:rPr lang="en-US" sz="2800" dirty="0"/>
              <a:t>1:14, “The Mighty Warrior shouts His battle cry…a day of the trumpet and battle cry…”</a:t>
            </a:r>
          </a:p>
          <a:p>
            <a:pPr marL="0" indent="0">
              <a:buNone/>
            </a:pPr>
            <a:r>
              <a:rPr lang="en-US" sz="2800" dirty="0"/>
              <a:t>2:1-3:11 Judgement for disobedience and evil</a:t>
            </a:r>
          </a:p>
        </p:txBody>
      </p:sp>
    </p:spTree>
    <p:extLst>
      <p:ext uri="{BB962C8B-B14F-4D97-AF65-F5344CB8AC3E}">
        <p14:creationId xmlns:p14="http://schemas.microsoft.com/office/powerpoint/2010/main" val="30145253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34868B14-6698-2F84-4DB5-6FC3B1D9692A}"/>
              </a:ext>
            </a:extLst>
          </p:cNvPr>
          <p:cNvSpPr>
            <a:spLocks noGrp="1"/>
          </p:cNvSpPr>
          <p:nvPr>
            <p:ph type="title"/>
          </p:nvPr>
        </p:nvSpPr>
        <p:spPr>
          <a:xfrm>
            <a:off x="308387" y="301982"/>
            <a:ext cx="9956747" cy="509388"/>
          </a:xfrm>
        </p:spPr>
        <p:txBody>
          <a:bodyPr>
            <a:normAutofit fontScale="90000"/>
          </a:bodyPr>
          <a:lstStyle/>
          <a:p>
            <a:pPr algn="ctr"/>
            <a:r>
              <a:rPr lang="en-US" sz="3200" b="0" dirty="0"/>
              <a:t>Rev. 19: 11 - 16</a:t>
            </a:r>
          </a:p>
        </p:txBody>
      </p:sp>
      <p:sp>
        <p:nvSpPr>
          <p:cNvPr id="11" name="Content Placeholder 10">
            <a:extLst>
              <a:ext uri="{FF2B5EF4-FFF2-40B4-BE49-F238E27FC236}">
                <a16:creationId xmlns:a16="http://schemas.microsoft.com/office/drawing/2014/main" id="{884958A5-1540-3D01-6376-CB266AEB0D03}"/>
              </a:ext>
            </a:extLst>
          </p:cNvPr>
          <p:cNvSpPr>
            <a:spLocks noGrp="1"/>
          </p:cNvSpPr>
          <p:nvPr>
            <p:ph idx="1"/>
          </p:nvPr>
        </p:nvSpPr>
        <p:spPr>
          <a:xfrm>
            <a:off x="335467" y="1197735"/>
            <a:ext cx="11667643" cy="4979227"/>
          </a:xfrm>
        </p:spPr>
        <p:txBody>
          <a:bodyPr>
            <a:normAutofit/>
          </a:bodyPr>
          <a:lstStyle/>
          <a:p>
            <a:pPr marL="0" indent="0">
              <a:buNone/>
            </a:pPr>
            <a:r>
              <a:rPr lang="en-US" sz="3200" dirty="0"/>
              <a:t>“I saw heaven standing open and there before me was a white horse, whose rider is called Faithful and True. With justice He judges and makes war. His eyes are like blazing fire, and on His head are many crowns. He has a name written on Him that no one knows but He Himself. He is dressed in a robe dipped in blood, and His name is the Word of God…On His robe and thigh is written:  ‘KING OF KINGS AND LORD OF LORDS’.”</a:t>
            </a:r>
          </a:p>
        </p:txBody>
      </p:sp>
      <p:sp>
        <p:nvSpPr>
          <p:cNvPr id="7" name="Date Placeholder 6">
            <a:extLst>
              <a:ext uri="{FF2B5EF4-FFF2-40B4-BE49-F238E27FC236}">
                <a16:creationId xmlns:a16="http://schemas.microsoft.com/office/drawing/2014/main" id="{313A0B5A-4693-687A-181D-110DB1981F67}"/>
              </a:ext>
            </a:extLst>
          </p:cNvPr>
          <p:cNvSpPr>
            <a:spLocks noGrp="1"/>
          </p:cNvSpPr>
          <p:nvPr>
            <p:ph type="dt" sz="half" idx="10"/>
          </p:nvPr>
        </p:nvSpPr>
        <p:spPr/>
        <p:txBody>
          <a:bodyPr/>
          <a:lstStyle/>
          <a:p>
            <a:fld id="{AD631DCC-9916-4BB7-A2E9-25EC84C740A7}" type="datetime1">
              <a:rPr lang="en-US" smtClean="0"/>
              <a:t>6/15/24</a:t>
            </a:fld>
            <a:endParaRPr lang="en-US" dirty="0"/>
          </a:p>
        </p:txBody>
      </p:sp>
      <p:sp>
        <p:nvSpPr>
          <p:cNvPr id="8" name="Footer Placeholder 7">
            <a:extLst>
              <a:ext uri="{FF2B5EF4-FFF2-40B4-BE49-F238E27FC236}">
                <a16:creationId xmlns:a16="http://schemas.microsoft.com/office/drawing/2014/main" id="{0A68033A-F386-9D0C-A8D5-DF9E2E21B733}"/>
              </a:ext>
            </a:extLst>
          </p:cNvPr>
          <p:cNvSpPr>
            <a:spLocks noGrp="1"/>
          </p:cNvSpPr>
          <p:nvPr>
            <p:ph type="ftr" sz="quarter" idx="11"/>
          </p:nvPr>
        </p:nvSpPr>
        <p:spPr/>
        <p:txBody>
          <a:bodyPr/>
          <a:lstStyle/>
          <a:p>
            <a:r>
              <a:rPr lang="en-US"/>
              <a:t>Sample Footer Text</a:t>
            </a:r>
            <a:endParaRPr lang="en-US" dirty="0"/>
          </a:p>
        </p:txBody>
      </p:sp>
      <p:sp>
        <p:nvSpPr>
          <p:cNvPr id="9" name="Slide Number Placeholder 8">
            <a:extLst>
              <a:ext uri="{FF2B5EF4-FFF2-40B4-BE49-F238E27FC236}">
                <a16:creationId xmlns:a16="http://schemas.microsoft.com/office/drawing/2014/main" id="{662DF0F6-1182-E5C8-0913-6B629BA62412}"/>
              </a:ext>
            </a:extLst>
          </p:cNvPr>
          <p:cNvSpPr>
            <a:spLocks noGrp="1"/>
          </p:cNvSpPr>
          <p:nvPr>
            <p:ph type="sldNum" sz="quarter" idx="12"/>
          </p:nvPr>
        </p:nvSpPr>
        <p:spPr/>
        <p:txBody>
          <a:bodyPr/>
          <a:lstStyle/>
          <a:p>
            <a:fld id="{6E91CC32-6A6B-4E2E-BBA1-6864F305DA26}" type="slidenum">
              <a:rPr lang="en-US" smtClean="0"/>
              <a:t>12</a:t>
            </a:fld>
            <a:endParaRPr lang="en-US" dirty="0"/>
          </a:p>
        </p:txBody>
      </p:sp>
    </p:spTree>
    <p:extLst>
      <p:ext uri="{BB962C8B-B14F-4D97-AF65-F5344CB8AC3E}">
        <p14:creationId xmlns:p14="http://schemas.microsoft.com/office/powerpoint/2010/main" val="16650323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30C58FCB-AB15-8F2D-ECB3-614828E436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a:extLst>
              <a:ext uri="{FF2B5EF4-FFF2-40B4-BE49-F238E27FC236}">
                <a16:creationId xmlns:a16="http://schemas.microsoft.com/office/drawing/2014/main" id="{003777A8-5A16-7498-AE1D-D443B37C2805}"/>
              </a:ext>
            </a:extLst>
          </p:cNvPr>
          <p:cNvSpPr>
            <a:spLocks noGrp="1"/>
          </p:cNvSpPr>
          <p:nvPr>
            <p:ph type="title"/>
          </p:nvPr>
        </p:nvSpPr>
        <p:spPr>
          <a:xfrm>
            <a:off x="340137" y="444625"/>
            <a:ext cx="5015852" cy="1085793"/>
          </a:xfrm>
        </p:spPr>
        <p:txBody>
          <a:bodyPr vert="horz" lIns="91440" tIns="45720" rIns="91440" bIns="45720" rtlCol="0" anchor="t">
            <a:normAutofit/>
          </a:bodyPr>
          <a:lstStyle/>
          <a:p>
            <a:pPr algn="ctr"/>
            <a:r>
              <a:rPr lang="en-US" sz="3600" b="0" dirty="0"/>
              <a:t>Complete </a:t>
            </a:r>
            <a:br>
              <a:rPr lang="en-US" sz="3600" b="0" dirty="0"/>
            </a:br>
            <a:r>
              <a:rPr lang="en-US" sz="3600" b="0" dirty="0"/>
              <a:t>Restoration</a:t>
            </a:r>
            <a:endParaRPr lang="en-US" sz="3600" b="0" kern="1200" dirty="0">
              <a:solidFill>
                <a:schemeClr val="tx1"/>
              </a:solidFill>
              <a:latin typeface="+mj-lt"/>
              <a:ea typeface="+mj-ea"/>
              <a:cs typeface="+mj-cs"/>
            </a:endParaRPr>
          </a:p>
        </p:txBody>
      </p:sp>
      <p:sp>
        <p:nvSpPr>
          <p:cNvPr id="4" name="Date Placeholder 3">
            <a:extLst>
              <a:ext uri="{FF2B5EF4-FFF2-40B4-BE49-F238E27FC236}">
                <a16:creationId xmlns:a16="http://schemas.microsoft.com/office/drawing/2014/main" id="{3E9184D0-4D4D-50B2-8114-17B18ED9C782}"/>
              </a:ext>
            </a:extLst>
          </p:cNvPr>
          <p:cNvSpPr>
            <a:spLocks noGrp="1"/>
          </p:cNvSpPr>
          <p:nvPr>
            <p:ph type="dt" sz="half" idx="10"/>
          </p:nvPr>
        </p:nvSpPr>
        <p:spPr>
          <a:xfrm>
            <a:off x="340137" y="63202"/>
            <a:ext cx="2743200" cy="318221"/>
          </a:xfrm>
        </p:spPr>
        <p:txBody>
          <a:bodyPr vert="horz" lIns="91440" tIns="45720" rIns="91440" bIns="45720" rtlCol="0" anchor="ctr">
            <a:normAutofit/>
          </a:bodyPr>
          <a:lstStyle/>
          <a:p>
            <a:pPr>
              <a:spcAft>
                <a:spcPts val="600"/>
              </a:spcAft>
            </a:pPr>
            <a:fld id="{0F996519-E62D-4F8C-AE1E-36928EC7D15C}" type="datetime1">
              <a:rPr lang="en-US" smtClean="0"/>
              <a:pPr>
                <a:spcAft>
                  <a:spcPts val="600"/>
                </a:spcAft>
              </a:pPr>
              <a:t>6/15/24</a:t>
            </a:fld>
            <a:endParaRPr lang="en-US"/>
          </a:p>
        </p:txBody>
      </p:sp>
      <p:sp>
        <p:nvSpPr>
          <p:cNvPr id="9" name="Content Placeholder 8">
            <a:extLst>
              <a:ext uri="{FF2B5EF4-FFF2-40B4-BE49-F238E27FC236}">
                <a16:creationId xmlns:a16="http://schemas.microsoft.com/office/drawing/2014/main" id="{E2FC79C4-1AC9-E340-A3D3-6C23B2C73F2C}"/>
              </a:ext>
            </a:extLst>
          </p:cNvPr>
          <p:cNvSpPr>
            <a:spLocks noGrp="1"/>
          </p:cNvSpPr>
          <p:nvPr>
            <p:ph sz="half" idx="2"/>
          </p:nvPr>
        </p:nvSpPr>
        <p:spPr>
          <a:xfrm>
            <a:off x="340627" y="1975043"/>
            <a:ext cx="5364714" cy="4644697"/>
          </a:xfrm>
        </p:spPr>
        <p:txBody>
          <a:bodyPr vert="horz" lIns="91440" tIns="45720" rIns="91440" bIns="45720" rtlCol="0" anchor="t">
            <a:normAutofit fontScale="92500"/>
          </a:bodyPr>
          <a:lstStyle/>
          <a:p>
            <a:pPr marL="0" indent="0">
              <a:buNone/>
            </a:pPr>
            <a:r>
              <a:rPr lang="en-US" sz="3200" dirty="0" err="1"/>
              <a:t>Zeph</a:t>
            </a:r>
            <a:r>
              <a:rPr lang="en-US" sz="3200" dirty="0"/>
              <a:t> 3:17</a:t>
            </a:r>
          </a:p>
          <a:p>
            <a:pPr marL="0" indent="0">
              <a:buNone/>
            </a:pPr>
            <a:r>
              <a:rPr lang="en-US" sz="3200" dirty="0"/>
              <a:t>“The Lord, the King of Israel, the Mighty Warrior Who saves. He will take great delight in you; in His love He will no longer rebuke you, but He will rejoice over you with singing!”</a:t>
            </a:r>
          </a:p>
        </p:txBody>
      </p:sp>
      <p:pic>
        <p:nvPicPr>
          <p:cNvPr id="10" name="Content Placeholder 9" descr="A person holding a child&#10;&#10;Description automatically generated">
            <a:extLst>
              <a:ext uri="{FF2B5EF4-FFF2-40B4-BE49-F238E27FC236}">
                <a16:creationId xmlns:a16="http://schemas.microsoft.com/office/drawing/2014/main" id="{45A27D31-82C5-A8D8-AF80-EAC3C19B091A}"/>
              </a:ext>
            </a:extLst>
          </p:cNvPr>
          <p:cNvPicPr>
            <a:picLocks noGrp="1" noChangeAspect="1"/>
          </p:cNvPicPr>
          <p:nvPr>
            <p:ph sz="half" idx="1"/>
          </p:nvPr>
        </p:nvPicPr>
        <p:blipFill rotWithShape="1">
          <a:blip r:embed="rId2"/>
          <a:srcRect t="3853" r="-1" b="8007"/>
          <a:stretch/>
        </p:blipFill>
        <p:spPr>
          <a:xfrm>
            <a:off x="6096000" y="10"/>
            <a:ext cx="6096000" cy="6857990"/>
          </a:xfrm>
          <a:custGeom>
            <a:avLst/>
            <a:gdLst/>
            <a:ahLst/>
            <a:cxnLst/>
            <a:rect l="l" t="t" r="r" b="b"/>
            <a:pathLst>
              <a:path w="6096000" h="6858000">
                <a:moveTo>
                  <a:pt x="677913" y="0"/>
                </a:moveTo>
                <a:lnTo>
                  <a:pt x="6096000" y="0"/>
                </a:lnTo>
                <a:lnTo>
                  <a:pt x="6096000" y="6858000"/>
                </a:lnTo>
                <a:lnTo>
                  <a:pt x="677913" y="6858000"/>
                </a:lnTo>
                <a:cubicBezTo>
                  <a:pt x="303512" y="6858000"/>
                  <a:pt x="0" y="6554488"/>
                  <a:pt x="0" y="6180087"/>
                </a:cubicBezTo>
                <a:lnTo>
                  <a:pt x="0" y="677913"/>
                </a:lnTo>
                <a:cubicBezTo>
                  <a:pt x="0" y="303512"/>
                  <a:pt x="303512" y="0"/>
                  <a:pt x="677913" y="0"/>
                </a:cubicBezTo>
                <a:close/>
              </a:path>
            </a:pathLst>
          </a:custGeom>
        </p:spPr>
      </p:pic>
      <p:sp>
        <p:nvSpPr>
          <p:cNvPr id="5" name="Footer Placeholder 4">
            <a:extLst>
              <a:ext uri="{FF2B5EF4-FFF2-40B4-BE49-F238E27FC236}">
                <a16:creationId xmlns:a16="http://schemas.microsoft.com/office/drawing/2014/main" id="{1D6B88A5-018C-93FD-E2B3-EC8996580716}"/>
              </a:ext>
            </a:extLst>
          </p:cNvPr>
          <p:cNvSpPr>
            <a:spLocks noGrp="1"/>
          </p:cNvSpPr>
          <p:nvPr>
            <p:ph type="ftr" sz="quarter" idx="11"/>
          </p:nvPr>
        </p:nvSpPr>
        <p:spPr>
          <a:xfrm>
            <a:off x="7344016" y="6424761"/>
            <a:ext cx="4059936" cy="365125"/>
          </a:xfrm>
        </p:spPr>
        <p:txBody>
          <a:bodyPr vert="horz" lIns="91440" tIns="45720" rIns="91440" bIns="45720" rtlCol="0" anchor="ctr">
            <a:normAutofit/>
          </a:bodyPr>
          <a:lstStyle/>
          <a:p>
            <a:pPr>
              <a:spcAft>
                <a:spcPts val="600"/>
              </a:spcAft>
            </a:pPr>
            <a:r>
              <a:rPr lang="en-US" b="0" kern="1200" cap="all" spc="0" baseline="0">
                <a:solidFill>
                  <a:srgbClr val="FFFFFF"/>
                </a:solidFill>
                <a:latin typeface="+mn-lt"/>
                <a:ea typeface="+mn-ea"/>
                <a:cs typeface="+mn-cs"/>
              </a:rPr>
              <a:t>Sample Footer Text</a:t>
            </a:r>
          </a:p>
        </p:txBody>
      </p:sp>
      <p:sp>
        <p:nvSpPr>
          <p:cNvPr id="6" name="Slide Number Placeholder 5">
            <a:extLst>
              <a:ext uri="{FF2B5EF4-FFF2-40B4-BE49-F238E27FC236}">
                <a16:creationId xmlns:a16="http://schemas.microsoft.com/office/drawing/2014/main" id="{E3BBC3E1-B427-DA70-5D64-3536C0D85C3C}"/>
              </a:ext>
            </a:extLst>
          </p:cNvPr>
          <p:cNvSpPr>
            <a:spLocks noGrp="1"/>
          </p:cNvSpPr>
          <p:nvPr>
            <p:ph type="sldNum" sz="quarter" idx="12"/>
          </p:nvPr>
        </p:nvSpPr>
        <p:spPr>
          <a:xfrm>
            <a:off x="11403951" y="6425816"/>
            <a:ext cx="429768" cy="365125"/>
          </a:xfrm>
        </p:spPr>
        <p:txBody>
          <a:bodyPr vert="horz" lIns="91440" tIns="45720" rIns="91440" bIns="45720" rtlCol="0" anchor="ctr">
            <a:normAutofit/>
          </a:bodyPr>
          <a:lstStyle/>
          <a:p>
            <a:pPr>
              <a:spcAft>
                <a:spcPts val="600"/>
              </a:spcAft>
            </a:pPr>
            <a:fld id="{6E91CC32-6A6B-4E2E-BBA1-6864F305DA26}" type="slidenum">
              <a:rPr lang="en-US">
                <a:solidFill>
                  <a:srgbClr val="FFFFFF"/>
                </a:solidFill>
              </a:rPr>
              <a:pPr>
                <a:spcAft>
                  <a:spcPts val="600"/>
                </a:spcAft>
              </a:pPr>
              <a:t>13</a:t>
            </a:fld>
            <a:endParaRPr lang="en-US">
              <a:solidFill>
                <a:srgbClr val="FFFFFF"/>
              </a:solidFill>
            </a:endParaRPr>
          </a:p>
        </p:txBody>
      </p:sp>
    </p:spTree>
    <p:extLst>
      <p:ext uri="{BB962C8B-B14F-4D97-AF65-F5344CB8AC3E}">
        <p14:creationId xmlns:p14="http://schemas.microsoft.com/office/powerpoint/2010/main" val="31937071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70427CA-6D7B-F500-D912-CD1F759D1BC7}"/>
              </a:ext>
            </a:extLst>
          </p:cNvPr>
          <p:cNvSpPr>
            <a:spLocks noGrp="1"/>
          </p:cNvSpPr>
          <p:nvPr>
            <p:ph sz="half" idx="1"/>
          </p:nvPr>
        </p:nvSpPr>
        <p:spPr/>
        <p:txBody>
          <a:bodyPr>
            <a:normAutofit/>
          </a:bodyPr>
          <a:lstStyle/>
          <a:p>
            <a:endParaRPr lang="en-US"/>
          </a:p>
        </p:txBody>
      </p:sp>
      <p:sp>
        <p:nvSpPr>
          <p:cNvPr id="4" name="Content Placeholder 3">
            <a:extLst>
              <a:ext uri="{FF2B5EF4-FFF2-40B4-BE49-F238E27FC236}">
                <a16:creationId xmlns:a16="http://schemas.microsoft.com/office/drawing/2014/main" id="{88E67E89-5F78-F6CC-F689-1507972A3D83}"/>
              </a:ext>
            </a:extLst>
          </p:cNvPr>
          <p:cNvSpPr>
            <a:spLocks noGrp="1"/>
          </p:cNvSpPr>
          <p:nvPr>
            <p:ph sz="half" idx="2"/>
          </p:nvPr>
        </p:nvSpPr>
        <p:spPr>
          <a:xfrm>
            <a:off x="6379560" y="180304"/>
            <a:ext cx="5696531" cy="6596703"/>
          </a:xfrm>
        </p:spPr>
        <p:txBody>
          <a:bodyPr>
            <a:normAutofit/>
          </a:bodyPr>
          <a:lstStyle/>
          <a:p>
            <a:r>
              <a:rPr lang="en-US" sz="3200" dirty="0"/>
              <a:t>The Book of Zephaniah goes back and forth from Josiah’s time to the end times seen in the Book of Revelation</a:t>
            </a:r>
          </a:p>
          <a:p>
            <a:r>
              <a:rPr lang="en-US" sz="3200" dirty="0"/>
              <a:t>The msg = God is a holy, just, mighty and loving God!</a:t>
            </a:r>
          </a:p>
          <a:p>
            <a:r>
              <a:rPr lang="en-US" sz="3200" dirty="0"/>
              <a:t>The remnant (the obedient), He sings over you now and through eternity!</a:t>
            </a:r>
          </a:p>
        </p:txBody>
      </p:sp>
      <p:sp>
        <p:nvSpPr>
          <p:cNvPr id="5" name="Date Placeholder 4">
            <a:extLst>
              <a:ext uri="{FF2B5EF4-FFF2-40B4-BE49-F238E27FC236}">
                <a16:creationId xmlns:a16="http://schemas.microsoft.com/office/drawing/2014/main" id="{9B0E72A0-1E64-2A6D-AE61-7AE0AC23A568}"/>
              </a:ext>
            </a:extLst>
          </p:cNvPr>
          <p:cNvSpPr>
            <a:spLocks noGrp="1"/>
          </p:cNvSpPr>
          <p:nvPr>
            <p:ph type="dt" sz="half" idx="10"/>
          </p:nvPr>
        </p:nvSpPr>
        <p:spPr/>
        <p:txBody>
          <a:bodyPr/>
          <a:lstStyle/>
          <a:p>
            <a:fld id="{96374C2F-71A1-43C9-B2F6-A4FAC8157F1A}" type="datetime1">
              <a:rPr lang="en-US" smtClean="0"/>
              <a:t>6/15/24</a:t>
            </a:fld>
            <a:endParaRPr lang="en-US" dirty="0"/>
          </a:p>
        </p:txBody>
      </p:sp>
      <p:sp>
        <p:nvSpPr>
          <p:cNvPr id="6" name="Footer Placeholder 5">
            <a:extLst>
              <a:ext uri="{FF2B5EF4-FFF2-40B4-BE49-F238E27FC236}">
                <a16:creationId xmlns:a16="http://schemas.microsoft.com/office/drawing/2014/main" id="{0ED91649-10AB-30F5-025A-B2FD2CBFD8BD}"/>
              </a:ext>
            </a:extLst>
          </p:cNvPr>
          <p:cNvSpPr>
            <a:spLocks noGrp="1"/>
          </p:cNvSpPr>
          <p:nvPr>
            <p:ph type="ftr" sz="quarter" idx="11"/>
          </p:nvPr>
        </p:nvSpPr>
        <p:spPr/>
        <p:txBody>
          <a:bodyPr/>
          <a:lstStyle/>
          <a:p>
            <a:r>
              <a:rPr lang="en-US"/>
              <a:t>Sample Footer Text</a:t>
            </a:r>
            <a:endParaRPr lang="en-US" dirty="0"/>
          </a:p>
        </p:txBody>
      </p:sp>
      <p:sp>
        <p:nvSpPr>
          <p:cNvPr id="7" name="Slide Number Placeholder 6">
            <a:extLst>
              <a:ext uri="{FF2B5EF4-FFF2-40B4-BE49-F238E27FC236}">
                <a16:creationId xmlns:a16="http://schemas.microsoft.com/office/drawing/2014/main" id="{76358E87-33C9-63B6-8C44-3A90ECEF2F44}"/>
              </a:ext>
            </a:extLst>
          </p:cNvPr>
          <p:cNvSpPr>
            <a:spLocks noGrp="1"/>
          </p:cNvSpPr>
          <p:nvPr>
            <p:ph type="sldNum" sz="quarter" idx="12"/>
          </p:nvPr>
        </p:nvSpPr>
        <p:spPr/>
        <p:txBody>
          <a:bodyPr/>
          <a:lstStyle/>
          <a:p>
            <a:fld id="{6E91CC32-6A6B-4E2E-BBA1-6864F305DA26}" type="slidenum">
              <a:rPr lang="en-US" smtClean="0"/>
              <a:t>14</a:t>
            </a:fld>
            <a:endParaRPr lang="en-US" dirty="0"/>
          </a:p>
        </p:txBody>
      </p:sp>
      <p:pic>
        <p:nvPicPr>
          <p:cNvPr id="8" name="Content Placeholder 4" descr="A yellow emoticon with a finger on his chin&#10;&#10;Description automatically generated">
            <a:extLst>
              <a:ext uri="{FF2B5EF4-FFF2-40B4-BE49-F238E27FC236}">
                <a16:creationId xmlns:a16="http://schemas.microsoft.com/office/drawing/2014/main" id="{43E561A9-9DDE-7D18-8024-4C70D7F7A64B}"/>
              </a:ext>
            </a:extLst>
          </p:cNvPr>
          <p:cNvPicPr>
            <a:picLocks noChangeAspect="1"/>
          </p:cNvPicPr>
          <p:nvPr/>
        </p:nvPicPr>
        <p:blipFill rotWithShape="1">
          <a:blip r:embed="rId2"/>
          <a:srcRect b="1349"/>
          <a:stretch/>
        </p:blipFill>
        <p:spPr>
          <a:xfrm rot="21600000">
            <a:off x="115910" y="63202"/>
            <a:ext cx="5980090" cy="6726684"/>
          </a:xfrm>
          <a:prstGeom prst="rect">
            <a:avLst/>
          </a:prstGeom>
        </p:spPr>
      </p:pic>
    </p:spTree>
    <p:extLst>
      <p:ext uri="{BB962C8B-B14F-4D97-AF65-F5344CB8AC3E}">
        <p14:creationId xmlns:p14="http://schemas.microsoft.com/office/powerpoint/2010/main" val="1772685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3E9184D0-4D4D-50B2-8114-17B18ED9C782}"/>
              </a:ext>
            </a:extLst>
          </p:cNvPr>
          <p:cNvSpPr>
            <a:spLocks noGrp="1"/>
          </p:cNvSpPr>
          <p:nvPr>
            <p:ph type="dt" sz="half" idx="10"/>
          </p:nvPr>
        </p:nvSpPr>
        <p:spPr>
          <a:xfrm>
            <a:off x="340137" y="63202"/>
            <a:ext cx="2743200" cy="318221"/>
          </a:xfrm>
        </p:spPr>
        <p:txBody>
          <a:bodyPr vert="horz" lIns="91440" tIns="45720" rIns="91440" bIns="45720" rtlCol="0" anchor="ctr">
            <a:normAutofit/>
          </a:bodyPr>
          <a:lstStyle/>
          <a:p>
            <a:pPr>
              <a:spcAft>
                <a:spcPts val="600"/>
              </a:spcAft>
            </a:pPr>
            <a:fld id="{0F996519-E62D-4F8C-AE1E-36928EC7D15C}" type="datetime1">
              <a:rPr lang="en-US" smtClean="0"/>
              <a:pPr>
                <a:spcAft>
                  <a:spcPts val="600"/>
                </a:spcAft>
              </a:pPr>
              <a:t>6/15/24</a:t>
            </a:fld>
            <a:endParaRPr lang="en-US"/>
          </a:p>
        </p:txBody>
      </p:sp>
      <p:sp>
        <p:nvSpPr>
          <p:cNvPr id="9" name="Content Placeholder 8">
            <a:extLst>
              <a:ext uri="{FF2B5EF4-FFF2-40B4-BE49-F238E27FC236}">
                <a16:creationId xmlns:a16="http://schemas.microsoft.com/office/drawing/2014/main" id="{E2FC79C4-1AC9-E340-A3D3-6C23B2C73F2C}"/>
              </a:ext>
            </a:extLst>
          </p:cNvPr>
          <p:cNvSpPr>
            <a:spLocks noGrp="1"/>
          </p:cNvSpPr>
          <p:nvPr>
            <p:ph sz="half" idx="2"/>
          </p:nvPr>
        </p:nvSpPr>
        <p:spPr>
          <a:xfrm>
            <a:off x="340137" y="970491"/>
            <a:ext cx="5364714" cy="5454270"/>
          </a:xfrm>
        </p:spPr>
        <p:txBody>
          <a:bodyPr vert="horz" lIns="91440" tIns="45720" rIns="91440" bIns="45720" rtlCol="0" anchor="t">
            <a:normAutofit/>
          </a:bodyPr>
          <a:lstStyle/>
          <a:p>
            <a:pPr marL="0" indent="0">
              <a:buNone/>
            </a:pPr>
            <a:r>
              <a:rPr lang="en-US" sz="3200" dirty="0" err="1"/>
              <a:t>Zeph</a:t>
            </a:r>
            <a:r>
              <a:rPr lang="en-US" sz="3200" dirty="0"/>
              <a:t> 3:17</a:t>
            </a:r>
          </a:p>
          <a:p>
            <a:pPr marL="0" indent="0">
              <a:buNone/>
            </a:pPr>
            <a:r>
              <a:rPr lang="en-US" sz="3200" dirty="0"/>
              <a:t>“The Lord, the King of Israel, the Mighty Warrior Who saves. He will take great delight in you; in His love He will no longer rebuke you, but He will rejoice over you with singing!”</a:t>
            </a:r>
          </a:p>
        </p:txBody>
      </p:sp>
      <p:pic>
        <p:nvPicPr>
          <p:cNvPr id="10" name="Content Placeholder 9" descr="A person holding a child&#10;&#10;Description automatically generated">
            <a:extLst>
              <a:ext uri="{FF2B5EF4-FFF2-40B4-BE49-F238E27FC236}">
                <a16:creationId xmlns:a16="http://schemas.microsoft.com/office/drawing/2014/main" id="{45A27D31-82C5-A8D8-AF80-EAC3C19B091A}"/>
              </a:ext>
            </a:extLst>
          </p:cNvPr>
          <p:cNvPicPr>
            <a:picLocks noGrp="1" noChangeAspect="1"/>
          </p:cNvPicPr>
          <p:nvPr>
            <p:ph sz="half" idx="1"/>
          </p:nvPr>
        </p:nvPicPr>
        <p:blipFill rotWithShape="1">
          <a:blip r:embed="rId2"/>
          <a:srcRect t="3853" r="-1" b="8007"/>
          <a:stretch/>
        </p:blipFill>
        <p:spPr>
          <a:xfrm>
            <a:off x="6096000" y="10"/>
            <a:ext cx="6096000" cy="6857990"/>
          </a:xfrm>
          <a:custGeom>
            <a:avLst/>
            <a:gdLst/>
            <a:ahLst/>
            <a:cxnLst/>
            <a:rect l="l" t="t" r="r" b="b"/>
            <a:pathLst>
              <a:path w="6096000" h="6858000">
                <a:moveTo>
                  <a:pt x="677913" y="0"/>
                </a:moveTo>
                <a:lnTo>
                  <a:pt x="6096000" y="0"/>
                </a:lnTo>
                <a:lnTo>
                  <a:pt x="6096000" y="6858000"/>
                </a:lnTo>
                <a:lnTo>
                  <a:pt x="677913" y="6858000"/>
                </a:lnTo>
                <a:cubicBezTo>
                  <a:pt x="303512" y="6858000"/>
                  <a:pt x="0" y="6554488"/>
                  <a:pt x="0" y="6180087"/>
                </a:cubicBezTo>
                <a:lnTo>
                  <a:pt x="0" y="677913"/>
                </a:lnTo>
                <a:cubicBezTo>
                  <a:pt x="0" y="303512"/>
                  <a:pt x="303512" y="0"/>
                  <a:pt x="677913" y="0"/>
                </a:cubicBezTo>
                <a:close/>
              </a:path>
            </a:pathLst>
          </a:custGeom>
        </p:spPr>
      </p:pic>
      <p:sp>
        <p:nvSpPr>
          <p:cNvPr id="5" name="Footer Placeholder 4">
            <a:extLst>
              <a:ext uri="{FF2B5EF4-FFF2-40B4-BE49-F238E27FC236}">
                <a16:creationId xmlns:a16="http://schemas.microsoft.com/office/drawing/2014/main" id="{1D6B88A5-018C-93FD-E2B3-EC8996580716}"/>
              </a:ext>
            </a:extLst>
          </p:cNvPr>
          <p:cNvSpPr>
            <a:spLocks noGrp="1"/>
          </p:cNvSpPr>
          <p:nvPr>
            <p:ph type="ftr" sz="quarter" idx="11"/>
          </p:nvPr>
        </p:nvSpPr>
        <p:spPr>
          <a:xfrm>
            <a:off x="7344016" y="6424761"/>
            <a:ext cx="4059936" cy="365125"/>
          </a:xfrm>
        </p:spPr>
        <p:txBody>
          <a:bodyPr vert="horz" lIns="91440" tIns="45720" rIns="91440" bIns="45720" rtlCol="0" anchor="ctr">
            <a:normAutofit/>
          </a:bodyPr>
          <a:lstStyle/>
          <a:p>
            <a:pPr>
              <a:spcAft>
                <a:spcPts val="600"/>
              </a:spcAft>
            </a:pPr>
            <a:r>
              <a:rPr lang="en-US" b="0" kern="1200" cap="all" spc="0" baseline="0">
                <a:solidFill>
                  <a:srgbClr val="FFFFFF"/>
                </a:solidFill>
                <a:latin typeface="+mn-lt"/>
                <a:ea typeface="+mn-ea"/>
                <a:cs typeface="+mn-cs"/>
              </a:rPr>
              <a:t>Sample Footer Text</a:t>
            </a:r>
          </a:p>
        </p:txBody>
      </p:sp>
      <p:sp>
        <p:nvSpPr>
          <p:cNvPr id="6" name="Slide Number Placeholder 5">
            <a:extLst>
              <a:ext uri="{FF2B5EF4-FFF2-40B4-BE49-F238E27FC236}">
                <a16:creationId xmlns:a16="http://schemas.microsoft.com/office/drawing/2014/main" id="{E3BBC3E1-B427-DA70-5D64-3536C0D85C3C}"/>
              </a:ext>
            </a:extLst>
          </p:cNvPr>
          <p:cNvSpPr>
            <a:spLocks noGrp="1"/>
          </p:cNvSpPr>
          <p:nvPr>
            <p:ph type="sldNum" sz="quarter" idx="12"/>
          </p:nvPr>
        </p:nvSpPr>
        <p:spPr>
          <a:xfrm>
            <a:off x="11403951" y="6425816"/>
            <a:ext cx="429768" cy="365125"/>
          </a:xfrm>
        </p:spPr>
        <p:txBody>
          <a:bodyPr vert="horz" lIns="91440" tIns="45720" rIns="91440" bIns="45720" rtlCol="0" anchor="ctr">
            <a:normAutofit/>
          </a:bodyPr>
          <a:lstStyle/>
          <a:p>
            <a:pPr>
              <a:spcAft>
                <a:spcPts val="600"/>
              </a:spcAft>
            </a:pPr>
            <a:fld id="{6E91CC32-6A6B-4E2E-BBA1-6864F305DA26}" type="slidenum">
              <a:rPr lang="en-US">
                <a:solidFill>
                  <a:srgbClr val="FFFFFF"/>
                </a:solidFill>
              </a:rPr>
              <a:pPr>
                <a:spcAft>
                  <a:spcPts val="600"/>
                </a:spcAft>
              </a:pPr>
              <a:t>15</a:t>
            </a:fld>
            <a:endParaRPr lang="en-US">
              <a:solidFill>
                <a:srgbClr val="FFFFFF"/>
              </a:solidFill>
            </a:endParaRPr>
          </a:p>
        </p:txBody>
      </p:sp>
    </p:spTree>
    <p:extLst>
      <p:ext uri="{BB962C8B-B14F-4D97-AF65-F5344CB8AC3E}">
        <p14:creationId xmlns:p14="http://schemas.microsoft.com/office/powerpoint/2010/main" val="1679748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CC456D37-CE47-1B06-3A13-1E29EC369469}"/>
              </a:ext>
            </a:extLst>
          </p:cNvPr>
          <p:cNvPicPr>
            <a:picLocks noGrp="1" noChangeAspect="1"/>
          </p:cNvPicPr>
          <p:nvPr>
            <p:ph idx="1"/>
          </p:nvPr>
        </p:nvPicPr>
        <p:blipFill>
          <a:blip r:embed="rId2"/>
          <a:stretch>
            <a:fillRect/>
          </a:stretch>
        </p:blipFill>
        <p:spPr>
          <a:xfrm>
            <a:off x="177084" y="357746"/>
            <a:ext cx="11837831" cy="6390783"/>
          </a:xfrm>
        </p:spPr>
      </p:pic>
    </p:spTree>
    <p:extLst>
      <p:ext uri="{BB962C8B-B14F-4D97-AF65-F5344CB8AC3E}">
        <p14:creationId xmlns:p14="http://schemas.microsoft.com/office/powerpoint/2010/main" val="761421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FA042AA3-5BE5-3AE5-5A03-B899D5ADD9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itle 6">
            <a:extLst>
              <a:ext uri="{FF2B5EF4-FFF2-40B4-BE49-F238E27FC236}">
                <a16:creationId xmlns:a16="http://schemas.microsoft.com/office/drawing/2014/main" id="{BEB2BA27-8BD4-FC66-BFB5-0F07FBF6B728}"/>
              </a:ext>
            </a:extLst>
          </p:cNvPr>
          <p:cNvSpPr>
            <a:spLocks noGrp="1"/>
          </p:cNvSpPr>
          <p:nvPr>
            <p:ph type="title"/>
          </p:nvPr>
        </p:nvSpPr>
        <p:spPr>
          <a:xfrm>
            <a:off x="594119" y="381423"/>
            <a:ext cx="5028922" cy="6601615"/>
          </a:xfrm>
        </p:spPr>
        <p:txBody>
          <a:bodyPr vert="horz" lIns="91440" tIns="45720" rIns="91440" bIns="45720" rtlCol="0" anchor="ctr">
            <a:normAutofit fontScale="90000"/>
          </a:bodyPr>
          <a:lstStyle/>
          <a:p>
            <a:br>
              <a:rPr lang="en-US" sz="3200" dirty="0">
                <a:latin typeface="Cambria" panose="02040503050406030204" pitchFamily="18" charset="0"/>
              </a:rPr>
            </a:br>
            <a:br>
              <a:rPr lang="en-US" sz="3200" dirty="0">
                <a:latin typeface="Cambria" panose="02040503050406030204" pitchFamily="18" charset="0"/>
              </a:rPr>
            </a:br>
            <a:br>
              <a:rPr lang="en-US" sz="3200" dirty="0">
                <a:latin typeface="Cambria" panose="02040503050406030204" pitchFamily="18" charset="0"/>
              </a:rPr>
            </a:br>
            <a:r>
              <a:rPr lang="en-US" sz="3600" dirty="0">
                <a:latin typeface="Cambria" panose="02040503050406030204" pitchFamily="18" charset="0"/>
              </a:rPr>
              <a:t>*He is a descendant of King Hezekiah…a descendant of King David and Judah</a:t>
            </a:r>
            <a:br>
              <a:rPr lang="en-US" sz="3600" dirty="0">
                <a:latin typeface="Cambria" panose="02040503050406030204" pitchFamily="18" charset="0"/>
              </a:rPr>
            </a:br>
            <a:br>
              <a:rPr lang="en-US" sz="3600" dirty="0">
                <a:latin typeface="Cambria" panose="02040503050406030204" pitchFamily="18" charset="0"/>
              </a:rPr>
            </a:br>
            <a:r>
              <a:rPr lang="en-US" sz="3600" dirty="0">
                <a:latin typeface="Cambria" panose="02040503050406030204" pitchFamily="18" charset="0"/>
              </a:rPr>
              <a:t>*642 bc – 609 bc</a:t>
            </a:r>
            <a:br>
              <a:rPr lang="en-US" sz="3600" dirty="0">
                <a:latin typeface="Cambria" panose="02040503050406030204" pitchFamily="18" charset="0"/>
              </a:rPr>
            </a:br>
            <a:br>
              <a:rPr lang="en-US" sz="3600" dirty="0">
                <a:latin typeface="Cambria" panose="02040503050406030204" pitchFamily="18" charset="0"/>
              </a:rPr>
            </a:br>
            <a:r>
              <a:rPr lang="en-US" sz="3600" dirty="0">
                <a:latin typeface="Cambria" panose="02040503050406030204" pitchFamily="18" charset="0"/>
              </a:rPr>
              <a:t>*A student of Isaiah</a:t>
            </a:r>
            <a:br>
              <a:rPr lang="en-US" sz="3600" dirty="0">
                <a:latin typeface="Cambria" panose="02040503050406030204" pitchFamily="18" charset="0"/>
              </a:rPr>
            </a:br>
            <a:br>
              <a:rPr lang="en-US" sz="3600" dirty="0">
                <a:latin typeface="Cambria" panose="02040503050406030204" pitchFamily="18" charset="0"/>
              </a:rPr>
            </a:br>
            <a:r>
              <a:rPr lang="en-US" sz="3600" dirty="0">
                <a:latin typeface="Cambria" panose="02040503050406030204" pitchFamily="18" charset="0"/>
              </a:rPr>
              <a:t>*A mentor of Jeremiah</a:t>
            </a:r>
            <a:br>
              <a:rPr lang="en-US" sz="3600" dirty="0">
                <a:latin typeface="Cambria" panose="02040503050406030204" pitchFamily="18" charset="0"/>
              </a:rPr>
            </a:br>
            <a:br>
              <a:rPr lang="en-US" sz="3600" dirty="0">
                <a:latin typeface="Cambria" panose="02040503050406030204" pitchFamily="18" charset="0"/>
              </a:rPr>
            </a:br>
            <a:r>
              <a:rPr lang="en-US" sz="3600" dirty="0">
                <a:latin typeface="Cambria" panose="02040503050406030204" pitchFamily="18" charset="0"/>
              </a:rPr>
              <a:t>*Started writing around 627bc</a:t>
            </a:r>
            <a:br>
              <a:rPr lang="en-US" sz="3600" dirty="0">
                <a:latin typeface="Cambria" panose="02040503050406030204" pitchFamily="18" charset="0"/>
              </a:rPr>
            </a:br>
            <a:br>
              <a:rPr lang="en-US" sz="3200" dirty="0">
                <a:latin typeface="Cambria" panose="02040503050406030204" pitchFamily="18" charset="0"/>
              </a:rPr>
            </a:br>
            <a:br>
              <a:rPr lang="en-US" sz="3200" dirty="0">
                <a:latin typeface="Cambria" panose="02040503050406030204" pitchFamily="18" charset="0"/>
              </a:rPr>
            </a:br>
            <a:br>
              <a:rPr lang="en-US" sz="3200" dirty="0">
                <a:latin typeface="Cambria" panose="02040503050406030204" pitchFamily="18" charset="0"/>
              </a:rPr>
            </a:br>
            <a:endParaRPr lang="en-US" sz="3200" b="1" kern="1200" dirty="0">
              <a:solidFill>
                <a:schemeClr val="tx1"/>
              </a:solidFill>
              <a:latin typeface="Cambria" panose="02040503050406030204" pitchFamily="18" charset="0"/>
            </a:endParaRPr>
          </a:p>
        </p:txBody>
      </p:sp>
      <p:sp>
        <p:nvSpPr>
          <p:cNvPr id="4" name="Date Placeholder 3">
            <a:extLst>
              <a:ext uri="{FF2B5EF4-FFF2-40B4-BE49-F238E27FC236}">
                <a16:creationId xmlns:a16="http://schemas.microsoft.com/office/drawing/2014/main" id="{3AAEDAE4-FEF8-1A4C-3C3E-D9D22D9C9934}"/>
              </a:ext>
            </a:extLst>
          </p:cNvPr>
          <p:cNvSpPr>
            <a:spLocks noGrp="1"/>
          </p:cNvSpPr>
          <p:nvPr>
            <p:ph type="dt" sz="half" idx="10"/>
          </p:nvPr>
        </p:nvSpPr>
        <p:spPr>
          <a:xfrm>
            <a:off x="340137" y="63202"/>
            <a:ext cx="2743200" cy="318221"/>
          </a:xfrm>
        </p:spPr>
        <p:txBody>
          <a:bodyPr vert="horz" lIns="91440" tIns="45720" rIns="91440" bIns="45720" rtlCol="0" anchor="ctr">
            <a:normAutofit/>
          </a:bodyPr>
          <a:lstStyle/>
          <a:p>
            <a:pPr>
              <a:spcAft>
                <a:spcPts val="600"/>
              </a:spcAft>
            </a:pPr>
            <a:fld id="{0F996519-E62D-4F8C-AE1E-36928EC7D15C}" type="datetime1">
              <a:rPr lang="en-US" smtClean="0"/>
              <a:pPr>
                <a:spcAft>
                  <a:spcPts val="600"/>
                </a:spcAft>
              </a:pPr>
              <a:t>6/15/24</a:t>
            </a:fld>
            <a:endParaRPr lang="en-US" dirty="0"/>
          </a:p>
        </p:txBody>
      </p:sp>
      <p:sp>
        <p:nvSpPr>
          <p:cNvPr id="16" name="Freeform: Shape 15">
            <a:extLst>
              <a:ext uri="{FF2B5EF4-FFF2-40B4-BE49-F238E27FC236}">
                <a16:creationId xmlns:a16="http://schemas.microsoft.com/office/drawing/2014/main" id="{64E20BCB-8196-1122-DE4C-6DD264344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09274" y="838200"/>
            <a:ext cx="5244527" cy="5181600"/>
          </a:xfrm>
          <a:custGeom>
            <a:avLst/>
            <a:gdLst>
              <a:gd name="connsiteX0" fmla="*/ 525103 w 5244527"/>
              <a:gd name="connsiteY0" fmla="*/ 0 h 5181600"/>
              <a:gd name="connsiteX1" fmla="*/ 4719424 w 5244527"/>
              <a:gd name="connsiteY1" fmla="*/ 0 h 5181600"/>
              <a:gd name="connsiteX2" fmla="*/ 5244527 w 5244527"/>
              <a:gd name="connsiteY2" fmla="*/ 525103 h 5181600"/>
              <a:gd name="connsiteX3" fmla="*/ 5244527 w 5244527"/>
              <a:gd name="connsiteY3" fmla="*/ 4656497 h 5181600"/>
              <a:gd name="connsiteX4" fmla="*/ 4719424 w 5244527"/>
              <a:gd name="connsiteY4" fmla="*/ 5181600 h 5181600"/>
              <a:gd name="connsiteX5" fmla="*/ 525103 w 5244527"/>
              <a:gd name="connsiteY5" fmla="*/ 5181600 h 5181600"/>
              <a:gd name="connsiteX6" fmla="*/ 0 w 5244527"/>
              <a:gd name="connsiteY6" fmla="*/ 4656497 h 5181600"/>
              <a:gd name="connsiteX7" fmla="*/ 0 w 5244527"/>
              <a:gd name="connsiteY7" fmla="*/ 525103 h 5181600"/>
              <a:gd name="connsiteX8" fmla="*/ 525103 w 5244527"/>
              <a:gd name="connsiteY8" fmla="*/ 0 h 518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44527" h="5181600">
                <a:moveTo>
                  <a:pt x="525103" y="0"/>
                </a:moveTo>
                <a:lnTo>
                  <a:pt x="4719424" y="0"/>
                </a:lnTo>
                <a:cubicBezTo>
                  <a:pt x="5009430" y="0"/>
                  <a:pt x="5244527" y="235097"/>
                  <a:pt x="5244527" y="525103"/>
                </a:cubicBezTo>
                <a:lnTo>
                  <a:pt x="5244527" y="4656497"/>
                </a:lnTo>
                <a:cubicBezTo>
                  <a:pt x="5244527" y="4946503"/>
                  <a:pt x="5009430" y="5181600"/>
                  <a:pt x="4719424" y="5181600"/>
                </a:cubicBezTo>
                <a:lnTo>
                  <a:pt x="525103" y="5181600"/>
                </a:lnTo>
                <a:cubicBezTo>
                  <a:pt x="235097" y="5181600"/>
                  <a:pt x="0" y="4946503"/>
                  <a:pt x="0" y="4656497"/>
                </a:cubicBezTo>
                <a:lnTo>
                  <a:pt x="0" y="525103"/>
                </a:lnTo>
                <a:cubicBezTo>
                  <a:pt x="0" y="235097"/>
                  <a:pt x="235097" y="0"/>
                  <a:pt x="525103" y="0"/>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 name="Content Placeholder 8">
            <a:extLst>
              <a:ext uri="{FF2B5EF4-FFF2-40B4-BE49-F238E27FC236}">
                <a16:creationId xmlns:a16="http://schemas.microsoft.com/office/drawing/2014/main" id="{0E77D7BD-021F-1CB3-F9E8-93B8385DF988}"/>
              </a:ext>
            </a:extLst>
          </p:cNvPr>
          <p:cNvSpPr>
            <a:spLocks/>
          </p:cNvSpPr>
          <p:nvPr/>
        </p:nvSpPr>
        <p:spPr>
          <a:xfrm>
            <a:off x="6379560" y="2075250"/>
            <a:ext cx="4770191" cy="4101492"/>
          </a:xfrm>
          <a:prstGeom prst="rect">
            <a:avLst/>
          </a:prstGeom>
        </p:spPr>
        <p:txBody>
          <a:bodyPr/>
          <a:lstStyle/>
          <a:p>
            <a:endParaRPr lang="en-US" dirty="0"/>
          </a:p>
        </p:txBody>
      </p:sp>
      <p:sp>
        <p:nvSpPr>
          <p:cNvPr id="5" name="Footer Placeholder 4">
            <a:extLst>
              <a:ext uri="{FF2B5EF4-FFF2-40B4-BE49-F238E27FC236}">
                <a16:creationId xmlns:a16="http://schemas.microsoft.com/office/drawing/2014/main" id="{386ED981-BDD8-F7ED-3C92-A1989E36F064}"/>
              </a:ext>
            </a:extLst>
          </p:cNvPr>
          <p:cNvSpPr>
            <a:spLocks/>
          </p:cNvSpPr>
          <p:nvPr/>
        </p:nvSpPr>
        <p:spPr>
          <a:xfrm>
            <a:off x="6806949" y="3271729"/>
            <a:ext cx="3487407" cy="313636"/>
          </a:xfrm>
          <a:prstGeom prst="rect">
            <a:avLst/>
          </a:prstGeom>
        </p:spPr>
        <p:txBody>
          <a:bodyPr/>
          <a:lstStyle/>
          <a:p>
            <a:pPr defTabSz="777240">
              <a:spcAft>
                <a:spcPts val="600"/>
              </a:spcAft>
            </a:pPr>
            <a:r>
              <a:rPr lang="en-US" sz="1530" kern="1200" dirty="0">
                <a:solidFill>
                  <a:srgbClr val="555555"/>
                </a:solidFill>
                <a:latin typeface="+mn-lt"/>
                <a:ea typeface="+mn-ea"/>
                <a:cs typeface="+mn-cs"/>
              </a:rPr>
              <a:t>Sample Footer Text</a:t>
            </a:r>
            <a:endParaRPr lang="en-US" dirty="0"/>
          </a:p>
        </p:txBody>
      </p:sp>
      <p:sp>
        <p:nvSpPr>
          <p:cNvPr id="6" name="Slide Number Placeholder 5">
            <a:extLst>
              <a:ext uri="{FF2B5EF4-FFF2-40B4-BE49-F238E27FC236}">
                <a16:creationId xmlns:a16="http://schemas.microsoft.com/office/drawing/2014/main" id="{AE56C58F-1D6A-E6E7-94D6-0531CD642763}"/>
              </a:ext>
            </a:extLst>
          </p:cNvPr>
          <p:cNvSpPr>
            <a:spLocks/>
          </p:cNvSpPr>
          <p:nvPr/>
        </p:nvSpPr>
        <p:spPr>
          <a:xfrm>
            <a:off x="10294356" y="3272635"/>
            <a:ext cx="369162" cy="313636"/>
          </a:xfrm>
          <a:prstGeom prst="rect">
            <a:avLst/>
          </a:prstGeom>
        </p:spPr>
        <p:txBody>
          <a:bodyPr/>
          <a:lstStyle/>
          <a:p>
            <a:pPr defTabSz="777240">
              <a:spcAft>
                <a:spcPts val="600"/>
              </a:spcAft>
            </a:pPr>
            <a:fld id="{6E91CC32-6A6B-4E2E-BBA1-6864F305DA26}" type="slidenum">
              <a:rPr lang="en-US" sz="1530" kern="1200">
                <a:solidFill>
                  <a:srgbClr val="555555"/>
                </a:solidFill>
                <a:latin typeface="+mn-lt"/>
                <a:ea typeface="+mn-ea"/>
                <a:cs typeface="+mn-cs"/>
              </a:rPr>
              <a:pPr defTabSz="777240">
                <a:spcAft>
                  <a:spcPts val="600"/>
                </a:spcAft>
              </a:pPr>
              <a:t>3</a:t>
            </a:fld>
            <a:endParaRPr lang="en-US" dirty="0"/>
          </a:p>
        </p:txBody>
      </p:sp>
      <p:pic>
        <p:nvPicPr>
          <p:cNvPr id="10" name="Picture 9">
            <a:extLst>
              <a:ext uri="{FF2B5EF4-FFF2-40B4-BE49-F238E27FC236}">
                <a16:creationId xmlns:a16="http://schemas.microsoft.com/office/drawing/2014/main" id="{D6105F56-58EC-A2EA-65A7-1C95B91FE27D}"/>
              </a:ext>
            </a:extLst>
          </p:cNvPr>
          <p:cNvPicPr>
            <a:picLocks noChangeAspect="1"/>
          </p:cNvPicPr>
          <p:nvPr/>
        </p:nvPicPr>
        <p:blipFill>
          <a:blip r:embed="rId2"/>
          <a:stretch>
            <a:fillRect/>
          </a:stretch>
        </p:blipFill>
        <p:spPr>
          <a:xfrm flipH="1">
            <a:off x="6253444" y="960013"/>
            <a:ext cx="4988917" cy="4937974"/>
          </a:xfrm>
          <a:prstGeom prst="rect">
            <a:avLst/>
          </a:prstGeom>
        </p:spPr>
      </p:pic>
    </p:spTree>
    <p:extLst>
      <p:ext uri="{BB962C8B-B14F-4D97-AF65-F5344CB8AC3E}">
        <p14:creationId xmlns:p14="http://schemas.microsoft.com/office/powerpoint/2010/main" val="28958579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FA042AA3-5BE5-3AE5-5A03-B899D5ADD9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4DD6865-05C9-C56F-871D-F4BA36070174}"/>
              </a:ext>
            </a:extLst>
          </p:cNvPr>
          <p:cNvSpPr>
            <a:spLocks noGrp="1"/>
          </p:cNvSpPr>
          <p:nvPr>
            <p:ph type="title"/>
          </p:nvPr>
        </p:nvSpPr>
        <p:spPr>
          <a:xfrm rot="20493665">
            <a:off x="645827" y="3248090"/>
            <a:ext cx="6059328" cy="1802538"/>
          </a:xfrm>
        </p:spPr>
        <p:txBody>
          <a:bodyPr anchor="t">
            <a:normAutofit/>
          </a:bodyPr>
          <a:lstStyle/>
          <a:p>
            <a:r>
              <a:rPr lang="en-US" dirty="0"/>
              <a:t>Zephaniah means “God lies in wait”</a:t>
            </a:r>
          </a:p>
        </p:txBody>
      </p:sp>
      <p:sp>
        <p:nvSpPr>
          <p:cNvPr id="4" name="Date Placeholder 3">
            <a:extLst>
              <a:ext uri="{FF2B5EF4-FFF2-40B4-BE49-F238E27FC236}">
                <a16:creationId xmlns:a16="http://schemas.microsoft.com/office/drawing/2014/main" id="{528D952D-E7A3-15B1-52DE-4CC4FAEF4966}"/>
              </a:ext>
            </a:extLst>
          </p:cNvPr>
          <p:cNvSpPr>
            <a:spLocks noGrp="1"/>
          </p:cNvSpPr>
          <p:nvPr>
            <p:ph type="dt" sz="half" idx="10"/>
          </p:nvPr>
        </p:nvSpPr>
        <p:spPr>
          <a:xfrm>
            <a:off x="340137" y="63202"/>
            <a:ext cx="2743200" cy="318221"/>
          </a:xfrm>
        </p:spPr>
        <p:txBody>
          <a:bodyPr>
            <a:normAutofit/>
          </a:bodyPr>
          <a:lstStyle/>
          <a:p>
            <a:pPr>
              <a:spcAft>
                <a:spcPts val="600"/>
              </a:spcAft>
            </a:pPr>
            <a:fld id="{0F996519-E62D-4F8C-AE1E-36928EC7D15C}" type="datetime1">
              <a:rPr lang="en-US" smtClean="0"/>
              <a:pPr>
                <a:spcAft>
                  <a:spcPts val="600"/>
                </a:spcAft>
              </a:pPr>
              <a:t>6/15/24</a:t>
            </a:fld>
            <a:endParaRPr lang="en-US" dirty="0"/>
          </a:p>
        </p:txBody>
      </p:sp>
      <p:pic>
        <p:nvPicPr>
          <p:cNvPr id="7" name="Content Placeholder 6">
            <a:extLst>
              <a:ext uri="{FF2B5EF4-FFF2-40B4-BE49-F238E27FC236}">
                <a16:creationId xmlns:a16="http://schemas.microsoft.com/office/drawing/2014/main" id="{A5B42708-F389-6494-7E5B-067E76D5870B}"/>
              </a:ext>
            </a:extLst>
          </p:cNvPr>
          <p:cNvPicPr>
            <a:picLocks noChangeAspect="1"/>
          </p:cNvPicPr>
          <p:nvPr/>
        </p:nvPicPr>
        <p:blipFill rotWithShape="1">
          <a:blip r:embed="rId3"/>
          <a:srcRect l="27374" t="8657" r="5753" b="4"/>
          <a:stretch/>
        </p:blipFill>
        <p:spPr>
          <a:xfrm>
            <a:off x="6109274" y="381422"/>
            <a:ext cx="5774337" cy="6222577"/>
          </a:xfrm>
          <a:custGeom>
            <a:avLst/>
            <a:gdLst/>
            <a:ahLst/>
            <a:cxnLst/>
            <a:rect l="l" t="t" r="r" b="b"/>
            <a:pathLst>
              <a:path w="5244527" h="5181600">
                <a:moveTo>
                  <a:pt x="525103" y="0"/>
                </a:moveTo>
                <a:lnTo>
                  <a:pt x="4719424" y="0"/>
                </a:lnTo>
                <a:cubicBezTo>
                  <a:pt x="5009430" y="0"/>
                  <a:pt x="5244527" y="235097"/>
                  <a:pt x="5244527" y="525103"/>
                </a:cubicBezTo>
                <a:lnTo>
                  <a:pt x="5244527" y="4656497"/>
                </a:lnTo>
                <a:cubicBezTo>
                  <a:pt x="5244527" y="4946503"/>
                  <a:pt x="5009430" y="5181600"/>
                  <a:pt x="4719424" y="5181600"/>
                </a:cubicBezTo>
                <a:lnTo>
                  <a:pt x="525103" y="5181600"/>
                </a:lnTo>
                <a:cubicBezTo>
                  <a:pt x="235097" y="5181600"/>
                  <a:pt x="0" y="4946503"/>
                  <a:pt x="0" y="4656497"/>
                </a:cubicBezTo>
                <a:lnTo>
                  <a:pt x="0" y="525103"/>
                </a:lnTo>
                <a:cubicBezTo>
                  <a:pt x="0" y="235097"/>
                  <a:pt x="235097" y="0"/>
                  <a:pt x="525103" y="0"/>
                </a:cubicBezTo>
                <a:close/>
              </a:path>
            </a:pathLst>
          </a:custGeom>
        </p:spPr>
      </p:pic>
      <p:sp>
        <p:nvSpPr>
          <p:cNvPr id="5" name="Footer Placeholder 4">
            <a:extLst>
              <a:ext uri="{FF2B5EF4-FFF2-40B4-BE49-F238E27FC236}">
                <a16:creationId xmlns:a16="http://schemas.microsoft.com/office/drawing/2014/main" id="{68F95A82-4856-A704-09D6-A2C9DE76C8BF}"/>
              </a:ext>
            </a:extLst>
          </p:cNvPr>
          <p:cNvSpPr>
            <a:spLocks noGrp="1"/>
          </p:cNvSpPr>
          <p:nvPr>
            <p:ph type="ftr" sz="quarter" idx="11"/>
          </p:nvPr>
        </p:nvSpPr>
        <p:spPr>
          <a:xfrm>
            <a:off x="7344016" y="6424761"/>
            <a:ext cx="4059936" cy="365125"/>
          </a:xfrm>
        </p:spPr>
        <p:txBody>
          <a:bodyPr>
            <a:normAutofit/>
          </a:bodyPr>
          <a:lstStyle/>
          <a:p>
            <a:pPr>
              <a:spcAft>
                <a:spcPts val="600"/>
              </a:spcAft>
            </a:pPr>
            <a:r>
              <a:rPr lang="en-US" dirty="0"/>
              <a:t>Sample Footer Text</a:t>
            </a:r>
          </a:p>
        </p:txBody>
      </p:sp>
      <p:sp>
        <p:nvSpPr>
          <p:cNvPr id="6" name="Slide Number Placeholder 5">
            <a:extLst>
              <a:ext uri="{FF2B5EF4-FFF2-40B4-BE49-F238E27FC236}">
                <a16:creationId xmlns:a16="http://schemas.microsoft.com/office/drawing/2014/main" id="{758BA4D8-598B-1473-7DE5-F1B69AC894BE}"/>
              </a:ext>
            </a:extLst>
          </p:cNvPr>
          <p:cNvSpPr>
            <a:spLocks noGrp="1"/>
          </p:cNvSpPr>
          <p:nvPr>
            <p:ph type="sldNum" sz="quarter" idx="12"/>
          </p:nvPr>
        </p:nvSpPr>
        <p:spPr>
          <a:xfrm>
            <a:off x="11403951" y="6425816"/>
            <a:ext cx="429768" cy="365125"/>
          </a:xfrm>
        </p:spPr>
        <p:txBody>
          <a:bodyPr>
            <a:normAutofit/>
          </a:bodyPr>
          <a:lstStyle/>
          <a:p>
            <a:pPr>
              <a:spcAft>
                <a:spcPts val="600"/>
              </a:spcAft>
            </a:pPr>
            <a:fld id="{6E91CC32-6A6B-4E2E-BBA1-6864F305DA26}" type="slidenum">
              <a:rPr lang="en-US" smtClean="0"/>
              <a:pPr>
                <a:spcAft>
                  <a:spcPts val="600"/>
                </a:spcAft>
              </a:pPr>
              <a:t>4</a:t>
            </a:fld>
            <a:endParaRPr lang="en-US" dirty="0"/>
          </a:p>
        </p:txBody>
      </p:sp>
    </p:spTree>
    <p:extLst>
      <p:ext uri="{BB962C8B-B14F-4D97-AF65-F5344CB8AC3E}">
        <p14:creationId xmlns:p14="http://schemas.microsoft.com/office/powerpoint/2010/main" val="20300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a:extLst>
              <a:ext uri="{FF2B5EF4-FFF2-40B4-BE49-F238E27FC236}">
                <a16:creationId xmlns:a16="http://schemas.microsoft.com/office/drawing/2014/main" id="{A1649DED-9354-493E-14ED-35AC1ADBE26A}"/>
              </a:ext>
            </a:extLst>
          </p:cNvPr>
          <p:cNvSpPr>
            <a:spLocks noChangeArrowheads="1"/>
          </p:cNvSpPr>
          <p:nvPr/>
        </p:nvSpPr>
        <p:spPr bwMode="auto">
          <a:xfrm>
            <a:off x="1524000" y="609600"/>
            <a:ext cx="9144000" cy="609600"/>
          </a:xfrm>
          <a:prstGeom prst="rect">
            <a:avLst/>
          </a:prstGeom>
          <a:solidFill>
            <a:srgbClr val="66FFFF"/>
          </a:solidFill>
          <a:ln w="9525">
            <a:solidFill>
              <a:schemeClr val="bg1"/>
            </a:solidFill>
            <a:miter lim="800000"/>
            <a:headEnd/>
            <a:tailEnd/>
          </a:ln>
        </p:spPr>
        <p:txBody>
          <a:bodyPr wrap="none" anchor="ct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r>
              <a:rPr lang="en-US" altLang="en-US" sz="2400" dirty="0">
                <a:solidFill>
                  <a:schemeClr val="bg1"/>
                </a:solidFill>
                <a:latin typeface="Times New Roman" panose="02020603050405020304" pitchFamily="18" charset="0"/>
              </a:rPr>
              <a:t>640            630            620            610            600            590            580</a:t>
            </a:r>
          </a:p>
        </p:txBody>
      </p:sp>
      <p:sp>
        <p:nvSpPr>
          <p:cNvPr id="32771" name="Line 4">
            <a:extLst>
              <a:ext uri="{FF2B5EF4-FFF2-40B4-BE49-F238E27FC236}">
                <a16:creationId xmlns:a16="http://schemas.microsoft.com/office/drawing/2014/main" id="{2AAE08C1-277C-E378-244B-A97F5705567D}"/>
              </a:ext>
            </a:extLst>
          </p:cNvPr>
          <p:cNvSpPr>
            <a:spLocks noChangeShapeType="1"/>
          </p:cNvSpPr>
          <p:nvPr/>
        </p:nvSpPr>
        <p:spPr bwMode="auto">
          <a:xfrm>
            <a:off x="1981200" y="1066800"/>
            <a:ext cx="0" cy="15240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32772" name="Line 5">
            <a:extLst>
              <a:ext uri="{FF2B5EF4-FFF2-40B4-BE49-F238E27FC236}">
                <a16:creationId xmlns:a16="http://schemas.microsoft.com/office/drawing/2014/main" id="{7D073208-A66C-265E-912D-036BF914BC67}"/>
              </a:ext>
            </a:extLst>
          </p:cNvPr>
          <p:cNvSpPr>
            <a:spLocks noChangeShapeType="1"/>
          </p:cNvSpPr>
          <p:nvPr/>
        </p:nvSpPr>
        <p:spPr bwMode="auto">
          <a:xfrm>
            <a:off x="3352800" y="1066800"/>
            <a:ext cx="0" cy="15240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32773" name="Line 6">
            <a:extLst>
              <a:ext uri="{FF2B5EF4-FFF2-40B4-BE49-F238E27FC236}">
                <a16:creationId xmlns:a16="http://schemas.microsoft.com/office/drawing/2014/main" id="{77B5FF71-BFE6-1B9F-962F-08E781D967A5}"/>
              </a:ext>
            </a:extLst>
          </p:cNvPr>
          <p:cNvSpPr>
            <a:spLocks noChangeShapeType="1"/>
          </p:cNvSpPr>
          <p:nvPr/>
        </p:nvSpPr>
        <p:spPr bwMode="auto">
          <a:xfrm>
            <a:off x="4724400" y="1066800"/>
            <a:ext cx="0" cy="15240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32774" name="Line 7">
            <a:extLst>
              <a:ext uri="{FF2B5EF4-FFF2-40B4-BE49-F238E27FC236}">
                <a16:creationId xmlns:a16="http://schemas.microsoft.com/office/drawing/2014/main" id="{C9D8EA4B-D137-4953-7D40-090A86F184DC}"/>
              </a:ext>
            </a:extLst>
          </p:cNvPr>
          <p:cNvSpPr>
            <a:spLocks noChangeShapeType="1"/>
          </p:cNvSpPr>
          <p:nvPr/>
        </p:nvSpPr>
        <p:spPr bwMode="auto">
          <a:xfrm>
            <a:off x="6096000" y="1066800"/>
            <a:ext cx="0" cy="15240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32775" name="Line 8">
            <a:extLst>
              <a:ext uri="{FF2B5EF4-FFF2-40B4-BE49-F238E27FC236}">
                <a16:creationId xmlns:a16="http://schemas.microsoft.com/office/drawing/2014/main" id="{0BBFA46E-81AE-8B4A-B28C-088B2AF3BE1E}"/>
              </a:ext>
            </a:extLst>
          </p:cNvPr>
          <p:cNvSpPr>
            <a:spLocks noChangeShapeType="1"/>
          </p:cNvSpPr>
          <p:nvPr/>
        </p:nvSpPr>
        <p:spPr bwMode="auto">
          <a:xfrm>
            <a:off x="7467600" y="1066800"/>
            <a:ext cx="0" cy="15240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32776" name="Line 9">
            <a:extLst>
              <a:ext uri="{FF2B5EF4-FFF2-40B4-BE49-F238E27FC236}">
                <a16:creationId xmlns:a16="http://schemas.microsoft.com/office/drawing/2014/main" id="{8D6EC829-2627-71E2-0EB1-D2715B4FA6F0}"/>
              </a:ext>
            </a:extLst>
          </p:cNvPr>
          <p:cNvSpPr>
            <a:spLocks noChangeShapeType="1"/>
          </p:cNvSpPr>
          <p:nvPr/>
        </p:nvSpPr>
        <p:spPr bwMode="auto">
          <a:xfrm>
            <a:off x="8839200" y="1066800"/>
            <a:ext cx="0" cy="15240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32777" name="Line 10">
            <a:extLst>
              <a:ext uri="{FF2B5EF4-FFF2-40B4-BE49-F238E27FC236}">
                <a16:creationId xmlns:a16="http://schemas.microsoft.com/office/drawing/2014/main" id="{7D974D49-B64F-9518-3CCA-4B27C6BCFFB6}"/>
              </a:ext>
            </a:extLst>
          </p:cNvPr>
          <p:cNvSpPr>
            <a:spLocks noChangeShapeType="1"/>
          </p:cNvSpPr>
          <p:nvPr/>
        </p:nvSpPr>
        <p:spPr bwMode="auto">
          <a:xfrm>
            <a:off x="10210800" y="1066800"/>
            <a:ext cx="0" cy="15240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32778" name="Rectangle 11">
            <a:extLst>
              <a:ext uri="{FF2B5EF4-FFF2-40B4-BE49-F238E27FC236}">
                <a16:creationId xmlns:a16="http://schemas.microsoft.com/office/drawing/2014/main" id="{A8AA645A-4A52-158A-F9A2-0917E961EB5B}"/>
              </a:ext>
            </a:extLst>
          </p:cNvPr>
          <p:cNvSpPr>
            <a:spLocks noChangeArrowheads="1"/>
          </p:cNvSpPr>
          <p:nvPr/>
        </p:nvSpPr>
        <p:spPr bwMode="auto">
          <a:xfrm>
            <a:off x="1524000" y="2133600"/>
            <a:ext cx="7848600" cy="838200"/>
          </a:xfrm>
          <a:prstGeom prst="rect">
            <a:avLst/>
          </a:prstGeom>
          <a:solidFill>
            <a:srgbClr val="66FF66"/>
          </a:solidFill>
          <a:ln w="9525">
            <a:solidFill>
              <a:schemeClr val="bg1"/>
            </a:solidFill>
            <a:miter lim="800000"/>
            <a:headEnd/>
            <a:tailEnd/>
          </a:ln>
        </p:spPr>
        <p:txBody>
          <a:bodyPr wrap="none" anchor="ct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endParaRPr lang="en-US" altLang="en-US" sz="2000" dirty="0">
              <a:solidFill>
                <a:schemeClr val="tx1"/>
              </a:solidFill>
            </a:endParaRPr>
          </a:p>
        </p:txBody>
      </p:sp>
      <p:sp>
        <p:nvSpPr>
          <p:cNvPr id="32779" name="Text Box 12">
            <a:extLst>
              <a:ext uri="{FF2B5EF4-FFF2-40B4-BE49-F238E27FC236}">
                <a16:creationId xmlns:a16="http://schemas.microsoft.com/office/drawing/2014/main" id="{0D530389-DA97-6679-5E12-867301B26775}"/>
              </a:ext>
            </a:extLst>
          </p:cNvPr>
          <p:cNvSpPr txBox="1">
            <a:spLocks noChangeArrowheads="1"/>
          </p:cNvSpPr>
          <p:nvPr/>
        </p:nvSpPr>
        <p:spPr bwMode="auto">
          <a:xfrm>
            <a:off x="2743201" y="1676400"/>
            <a:ext cx="312649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pPr algn="l"/>
            <a:r>
              <a:rPr lang="en-US" altLang="en-US" sz="2800" dirty="0">
                <a:solidFill>
                  <a:schemeClr val="tx1"/>
                </a:solidFill>
                <a:latin typeface="Arial Black" panose="020B0604020202020204" pitchFamily="34" charset="0"/>
              </a:rPr>
              <a:t>Kings of Judah</a:t>
            </a:r>
            <a:endParaRPr lang="en-US" altLang="en-US" sz="2000" dirty="0">
              <a:solidFill>
                <a:schemeClr val="tx1"/>
              </a:solidFill>
              <a:latin typeface="Arial Black" panose="020B0604020202020204" pitchFamily="34" charset="0"/>
            </a:endParaRPr>
          </a:p>
        </p:txBody>
      </p:sp>
      <p:sp>
        <p:nvSpPr>
          <p:cNvPr id="32780" name="Text Box 13">
            <a:extLst>
              <a:ext uri="{FF2B5EF4-FFF2-40B4-BE49-F238E27FC236}">
                <a16:creationId xmlns:a16="http://schemas.microsoft.com/office/drawing/2014/main" id="{2F46001F-B957-B42F-1BFE-CF170F362495}"/>
              </a:ext>
            </a:extLst>
          </p:cNvPr>
          <p:cNvSpPr txBox="1">
            <a:spLocks noChangeArrowheads="1"/>
          </p:cNvSpPr>
          <p:nvPr/>
        </p:nvSpPr>
        <p:spPr bwMode="auto">
          <a:xfrm>
            <a:off x="3352800" y="2362200"/>
            <a:ext cx="1149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pPr algn="l"/>
            <a:r>
              <a:rPr lang="en-US" altLang="en-US" sz="2400" b="1" dirty="0">
                <a:solidFill>
                  <a:schemeClr val="bg1"/>
                </a:solidFill>
              </a:rPr>
              <a:t>Josiah</a:t>
            </a:r>
            <a:endParaRPr lang="en-US" altLang="en-US" sz="2000" b="1" dirty="0">
              <a:solidFill>
                <a:schemeClr val="bg1"/>
              </a:solidFill>
            </a:endParaRPr>
          </a:p>
        </p:txBody>
      </p:sp>
      <p:sp>
        <p:nvSpPr>
          <p:cNvPr id="32781" name="Line 14">
            <a:extLst>
              <a:ext uri="{FF2B5EF4-FFF2-40B4-BE49-F238E27FC236}">
                <a16:creationId xmlns:a16="http://schemas.microsoft.com/office/drawing/2014/main" id="{CDD4F23C-A228-E7B4-C536-D85D17EA9C62}"/>
              </a:ext>
            </a:extLst>
          </p:cNvPr>
          <p:cNvSpPr>
            <a:spLocks noChangeShapeType="1"/>
          </p:cNvSpPr>
          <p:nvPr/>
        </p:nvSpPr>
        <p:spPr bwMode="auto">
          <a:xfrm>
            <a:off x="6400800" y="2133600"/>
            <a:ext cx="0" cy="83820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32782" name="Line 15">
            <a:extLst>
              <a:ext uri="{FF2B5EF4-FFF2-40B4-BE49-F238E27FC236}">
                <a16:creationId xmlns:a16="http://schemas.microsoft.com/office/drawing/2014/main" id="{CEF858AD-A6CE-4CCB-4A4E-AA3937D7019B}"/>
              </a:ext>
            </a:extLst>
          </p:cNvPr>
          <p:cNvSpPr>
            <a:spLocks noChangeShapeType="1"/>
          </p:cNvSpPr>
          <p:nvPr/>
        </p:nvSpPr>
        <p:spPr bwMode="auto">
          <a:xfrm>
            <a:off x="6477000" y="2133600"/>
            <a:ext cx="0" cy="83820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32783" name="AutoShape 16">
            <a:extLst>
              <a:ext uri="{FF2B5EF4-FFF2-40B4-BE49-F238E27FC236}">
                <a16:creationId xmlns:a16="http://schemas.microsoft.com/office/drawing/2014/main" id="{B3E24FFF-5ECB-958F-95B2-75E984040183}"/>
              </a:ext>
            </a:extLst>
          </p:cNvPr>
          <p:cNvSpPr>
            <a:spLocks noChangeArrowheads="1"/>
          </p:cNvSpPr>
          <p:nvPr/>
        </p:nvSpPr>
        <p:spPr bwMode="auto">
          <a:xfrm>
            <a:off x="5943600" y="1447800"/>
            <a:ext cx="1295400" cy="533400"/>
          </a:xfrm>
          <a:prstGeom prst="wedgeRectCallout">
            <a:avLst>
              <a:gd name="adj1" fmla="val -13236"/>
              <a:gd name="adj2" fmla="val 87204"/>
            </a:avLst>
          </a:prstGeom>
          <a:solidFill>
            <a:srgbClr val="66FF33"/>
          </a:solidFill>
          <a:ln w="9525">
            <a:solidFill>
              <a:schemeClr val="bg1"/>
            </a:solidFill>
            <a:miter lim="800000"/>
            <a:headEnd/>
            <a:tailEnd/>
          </a:ln>
        </p:spPr>
        <p:txBody>
          <a:bodyPr wrap="none" anchor="ct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r>
              <a:rPr lang="en-US" altLang="en-US" sz="2000" b="1" dirty="0" err="1">
                <a:solidFill>
                  <a:schemeClr val="bg1"/>
                </a:solidFill>
              </a:rPr>
              <a:t>Jehoahaz</a:t>
            </a:r>
            <a:endParaRPr lang="en-US" altLang="en-US" sz="2000" dirty="0">
              <a:solidFill>
                <a:schemeClr val="bg1"/>
              </a:solidFill>
            </a:endParaRPr>
          </a:p>
        </p:txBody>
      </p:sp>
      <p:sp>
        <p:nvSpPr>
          <p:cNvPr id="32784" name="Text Box 17">
            <a:extLst>
              <a:ext uri="{FF2B5EF4-FFF2-40B4-BE49-F238E27FC236}">
                <a16:creationId xmlns:a16="http://schemas.microsoft.com/office/drawing/2014/main" id="{A4FA7FCA-9A6E-D7F7-3E9A-818178D05BB2}"/>
              </a:ext>
            </a:extLst>
          </p:cNvPr>
          <p:cNvSpPr txBox="1">
            <a:spLocks noChangeArrowheads="1"/>
          </p:cNvSpPr>
          <p:nvPr/>
        </p:nvSpPr>
        <p:spPr bwMode="auto">
          <a:xfrm>
            <a:off x="6477001" y="2362201"/>
            <a:ext cx="14255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pPr algn="l"/>
            <a:r>
              <a:rPr lang="en-US" altLang="en-US" sz="2000" b="1">
                <a:solidFill>
                  <a:schemeClr val="bg1"/>
                </a:solidFill>
              </a:rPr>
              <a:t>Jehoiakim</a:t>
            </a:r>
            <a:endParaRPr lang="en-US" altLang="en-US" sz="2000">
              <a:solidFill>
                <a:schemeClr val="bg1"/>
              </a:solidFill>
            </a:endParaRPr>
          </a:p>
        </p:txBody>
      </p:sp>
      <p:sp>
        <p:nvSpPr>
          <p:cNvPr id="32785" name="Line 18">
            <a:extLst>
              <a:ext uri="{FF2B5EF4-FFF2-40B4-BE49-F238E27FC236}">
                <a16:creationId xmlns:a16="http://schemas.microsoft.com/office/drawing/2014/main" id="{97993E34-93D1-66E7-79DB-405081E4AFC1}"/>
              </a:ext>
            </a:extLst>
          </p:cNvPr>
          <p:cNvSpPr>
            <a:spLocks noChangeShapeType="1"/>
          </p:cNvSpPr>
          <p:nvPr/>
        </p:nvSpPr>
        <p:spPr bwMode="auto">
          <a:xfrm>
            <a:off x="7924800" y="2133600"/>
            <a:ext cx="0" cy="83820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786" name="Line 19">
            <a:extLst>
              <a:ext uri="{FF2B5EF4-FFF2-40B4-BE49-F238E27FC236}">
                <a16:creationId xmlns:a16="http://schemas.microsoft.com/office/drawing/2014/main" id="{9FCEB3CF-31A7-4107-B245-A01B9153B37C}"/>
              </a:ext>
            </a:extLst>
          </p:cNvPr>
          <p:cNvSpPr>
            <a:spLocks noChangeShapeType="1"/>
          </p:cNvSpPr>
          <p:nvPr/>
        </p:nvSpPr>
        <p:spPr bwMode="auto">
          <a:xfrm>
            <a:off x="8001000" y="2133600"/>
            <a:ext cx="0" cy="83820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787" name="AutoShape 20">
            <a:extLst>
              <a:ext uri="{FF2B5EF4-FFF2-40B4-BE49-F238E27FC236}">
                <a16:creationId xmlns:a16="http://schemas.microsoft.com/office/drawing/2014/main" id="{4D80BF1B-7952-1547-D46D-80C079BD2216}"/>
              </a:ext>
            </a:extLst>
          </p:cNvPr>
          <p:cNvSpPr>
            <a:spLocks noChangeArrowheads="1"/>
          </p:cNvSpPr>
          <p:nvPr/>
        </p:nvSpPr>
        <p:spPr bwMode="auto">
          <a:xfrm>
            <a:off x="7543800" y="1447800"/>
            <a:ext cx="1447800" cy="533400"/>
          </a:xfrm>
          <a:prstGeom prst="wedgeRectCallout">
            <a:avLst>
              <a:gd name="adj1" fmla="val -19625"/>
              <a:gd name="adj2" fmla="val 99106"/>
            </a:avLst>
          </a:prstGeom>
          <a:solidFill>
            <a:srgbClr val="66FF33"/>
          </a:solidFill>
          <a:ln w="9525">
            <a:solidFill>
              <a:schemeClr val="bg1"/>
            </a:solidFill>
            <a:miter lim="800000"/>
            <a:headEnd/>
            <a:tailEnd/>
          </a:ln>
        </p:spPr>
        <p:txBody>
          <a:bodyPr wrap="none" anchor="ct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r>
              <a:rPr lang="en-US" altLang="en-US" sz="2000" b="1">
                <a:solidFill>
                  <a:schemeClr val="bg1"/>
                </a:solidFill>
              </a:rPr>
              <a:t>Jehoiachin</a:t>
            </a:r>
            <a:endParaRPr lang="en-US" altLang="en-US" sz="2000">
              <a:solidFill>
                <a:schemeClr val="bg1"/>
              </a:solidFill>
            </a:endParaRPr>
          </a:p>
        </p:txBody>
      </p:sp>
      <p:sp>
        <p:nvSpPr>
          <p:cNvPr id="32788" name="Text Box 21">
            <a:extLst>
              <a:ext uri="{FF2B5EF4-FFF2-40B4-BE49-F238E27FC236}">
                <a16:creationId xmlns:a16="http://schemas.microsoft.com/office/drawing/2014/main" id="{6126C5A0-7F1E-EB82-E1D8-5B2B4BE3BA58}"/>
              </a:ext>
            </a:extLst>
          </p:cNvPr>
          <p:cNvSpPr txBox="1">
            <a:spLocks noChangeArrowheads="1"/>
          </p:cNvSpPr>
          <p:nvPr/>
        </p:nvSpPr>
        <p:spPr bwMode="auto">
          <a:xfrm>
            <a:off x="8001001" y="2362201"/>
            <a:ext cx="12858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pPr algn="l"/>
            <a:r>
              <a:rPr lang="en-US" altLang="en-US" sz="2000" b="1">
                <a:solidFill>
                  <a:schemeClr val="bg1"/>
                </a:solidFill>
              </a:rPr>
              <a:t>Zedekiah</a:t>
            </a:r>
          </a:p>
        </p:txBody>
      </p:sp>
      <p:sp>
        <p:nvSpPr>
          <p:cNvPr id="32789" name="Line 22">
            <a:extLst>
              <a:ext uri="{FF2B5EF4-FFF2-40B4-BE49-F238E27FC236}">
                <a16:creationId xmlns:a16="http://schemas.microsoft.com/office/drawing/2014/main" id="{900F798B-7D86-8F8E-3A47-2426C3376FCC}"/>
              </a:ext>
            </a:extLst>
          </p:cNvPr>
          <p:cNvSpPr>
            <a:spLocks noChangeShapeType="1"/>
          </p:cNvSpPr>
          <p:nvPr/>
        </p:nvSpPr>
        <p:spPr bwMode="auto">
          <a:xfrm>
            <a:off x="9372600" y="29718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790" name="Text Box 23">
            <a:extLst>
              <a:ext uri="{FF2B5EF4-FFF2-40B4-BE49-F238E27FC236}">
                <a16:creationId xmlns:a16="http://schemas.microsoft.com/office/drawing/2014/main" id="{DFF01BC3-0E08-1B62-1353-A16FA1771FCC}"/>
              </a:ext>
            </a:extLst>
          </p:cNvPr>
          <p:cNvSpPr txBox="1">
            <a:spLocks noChangeArrowheads="1"/>
          </p:cNvSpPr>
          <p:nvPr/>
        </p:nvSpPr>
        <p:spPr bwMode="auto">
          <a:xfrm>
            <a:off x="8686801" y="3048001"/>
            <a:ext cx="1616075"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pPr algn="l"/>
            <a:r>
              <a:rPr lang="en-US" altLang="en-US" sz="2000" b="1">
                <a:solidFill>
                  <a:schemeClr val="tx1"/>
                </a:solidFill>
              </a:rPr>
              <a:t>Jerusalem &amp; Temple Destroyed</a:t>
            </a:r>
          </a:p>
        </p:txBody>
      </p:sp>
      <p:sp>
        <p:nvSpPr>
          <p:cNvPr id="1185816" name="AutoShape 24">
            <a:extLst>
              <a:ext uri="{FF2B5EF4-FFF2-40B4-BE49-F238E27FC236}">
                <a16:creationId xmlns:a16="http://schemas.microsoft.com/office/drawing/2014/main" id="{08C082C1-87DD-5875-0A4F-A2663FF04949}"/>
              </a:ext>
            </a:extLst>
          </p:cNvPr>
          <p:cNvSpPr>
            <a:spLocks noChangeArrowheads="1"/>
          </p:cNvSpPr>
          <p:nvPr/>
        </p:nvSpPr>
        <p:spPr bwMode="auto">
          <a:xfrm flipV="1">
            <a:off x="5334000" y="6096000"/>
            <a:ext cx="1219200" cy="762000"/>
          </a:xfrm>
          <a:prstGeom prst="wedgeRectCallout">
            <a:avLst>
              <a:gd name="adj1" fmla="val -19796"/>
              <a:gd name="adj2" fmla="val 121667"/>
            </a:avLst>
          </a:prstGeom>
          <a:gradFill rotWithShape="1">
            <a:gsLst>
              <a:gs pos="0">
                <a:srgbClr val="FF3300"/>
              </a:gs>
              <a:gs pos="100000">
                <a:srgbClr val="FF3300">
                  <a:gamma/>
                  <a:shade val="46275"/>
                  <a:invGamma/>
                </a:srgbClr>
              </a:gs>
            </a:gsLst>
            <a:path path="rect">
              <a:fillToRect l="50000" t="50000" r="50000" b="50000"/>
            </a:path>
          </a:gradFill>
          <a:ln w="9525">
            <a:solidFill>
              <a:schemeClr val="tx1"/>
            </a:solidFill>
            <a:miter lim="800000"/>
            <a:headEnd/>
            <a:tailEnd/>
          </a:ln>
          <a:effectLst/>
        </p:spPr>
        <p:txBody>
          <a:bodyPr rot="10800000" wrap="none" anchor="ct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r>
              <a:rPr lang="en-US" altLang="en-US" sz="2000" b="1">
                <a:solidFill>
                  <a:schemeClr val="tx1"/>
                </a:solidFill>
                <a:effectLst>
                  <a:outerShdw blurRad="38100" dist="38100" dir="2700000" algn="tl">
                    <a:srgbClr val="000000"/>
                  </a:outerShdw>
                </a:effectLst>
              </a:rPr>
              <a:t>Fall of</a:t>
            </a:r>
          </a:p>
          <a:p>
            <a:r>
              <a:rPr lang="en-US" altLang="en-US" sz="2000" b="1">
                <a:solidFill>
                  <a:schemeClr val="tx1"/>
                </a:solidFill>
                <a:effectLst>
                  <a:outerShdw blurRad="38100" dist="38100" dir="2700000" algn="tl">
                    <a:srgbClr val="000000"/>
                  </a:outerShdw>
                </a:effectLst>
              </a:rPr>
              <a:t>Nineveh</a:t>
            </a:r>
          </a:p>
        </p:txBody>
      </p:sp>
      <p:sp>
        <p:nvSpPr>
          <p:cNvPr id="1185817" name="Rectangle 25">
            <a:extLst>
              <a:ext uri="{FF2B5EF4-FFF2-40B4-BE49-F238E27FC236}">
                <a16:creationId xmlns:a16="http://schemas.microsoft.com/office/drawing/2014/main" id="{E439B967-2F9B-E853-FCE6-297D58DAF72E}"/>
              </a:ext>
            </a:extLst>
          </p:cNvPr>
          <p:cNvSpPr>
            <a:spLocks noChangeArrowheads="1"/>
          </p:cNvSpPr>
          <p:nvPr/>
        </p:nvSpPr>
        <p:spPr bwMode="auto">
          <a:xfrm>
            <a:off x="2819400" y="3657600"/>
            <a:ext cx="1905000" cy="381000"/>
          </a:xfrm>
          <a:prstGeom prst="rect">
            <a:avLst/>
          </a:prstGeom>
          <a:solidFill>
            <a:srgbClr val="FFFF66"/>
          </a:solidFill>
          <a:ln w="9525">
            <a:solidFill>
              <a:schemeClr val="bg1"/>
            </a:solidFill>
            <a:miter lim="800000"/>
            <a:headEnd/>
            <a:tailEnd/>
          </a:ln>
        </p:spPr>
        <p:txBody>
          <a:bodyPr wrap="none" anchor="ct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r>
              <a:rPr lang="en-US" altLang="en-US" sz="2400" b="1">
                <a:solidFill>
                  <a:schemeClr val="bg1"/>
                </a:solidFill>
              </a:rPr>
              <a:t>Zephaniah</a:t>
            </a:r>
          </a:p>
        </p:txBody>
      </p:sp>
      <p:sp>
        <p:nvSpPr>
          <p:cNvPr id="32793" name="Line 26">
            <a:extLst>
              <a:ext uri="{FF2B5EF4-FFF2-40B4-BE49-F238E27FC236}">
                <a16:creationId xmlns:a16="http://schemas.microsoft.com/office/drawing/2014/main" id="{ADF32F1C-88AB-2843-B8D1-62F481AF4E88}"/>
              </a:ext>
            </a:extLst>
          </p:cNvPr>
          <p:cNvSpPr>
            <a:spLocks noChangeShapeType="1"/>
          </p:cNvSpPr>
          <p:nvPr/>
        </p:nvSpPr>
        <p:spPr bwMode="auto">
          <a:xfrm>
            <a:off x="1752600" y="2133600"/>
            <a:ext cx="0" cy="83820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nchor="ctr">
            <a:spAutoFit/>
          </a:bodyPr>
          <a:lstStyle/>
          <a:p>
            <a:endParaRPr lang="en-US"/>
          </a:p>
        </p:txBody>
      </p:sp>
      <p:sp>
        <p:nvSpPr>
          <p:cNvPr id="32794" name="Rectangle 27">
            <a:extLst>
              <a:ext uri="{FF2B5EF4-FFF2-40B4-BE49-F238E27FC236}">
                <a16:creationId xmlns:a16="http://schemas.microsoft.com/office/drawing/2014/main" id="{868024B8-DFBD-22E6-85CC-A548C26E6D23}"/>
              </a:ext>
            </a:extLst>
          </p:cNvPr>
          <p:cNvSpPr>
            <a:spLocks noChangeArrowheads="1"/>
          </p:cNvSpPr>
          <p:nvPr/>
        </p:nvSpPr>
        <p:spPr bwMode="auto">
          <a:xfrm>
            <a:off x="3886200" y="4267200"/>
            <a:ext cx="5867400" cy="457200"/>
          </a:xfrm>
          <a:prstGeom prst="rect">
            <a:avLst/>
          </a:prstGeom>
          <a:solidFill>
            <a:srgbClr val="FFFF66"/>
          </a:solidFill>
          <a:ln w="9525">
            <a:solidFill>
              <a:schemeClr val="bg1"/>
            </a:solidFill>
            <a:miter lim="800000"/>
            <a:headEnd/>
            <a:tailEnd/>
          </a:ln>
        </p:spPr>
        <p:txBody>
          <a:bodyPr wrap="none" anchor="ct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r>
              <a:rPr lang="en-US" altLang="en-US" sz="2400" b="1">
                <a:solidFill>
                  <a:schemeClr val="bg1"/>
                </a:solidFill>
              </a:rPr>
              <a:t>Jeremiah</a:t>
            </a:r>
          </a:p>
        </p:txBody>
      </p:sp>
      <p:sp>
        <p:nvSpPr>
          <p:cNvPr id="32795" name="Rectangle 28">
            <a:extLst>
              <a:ext uri="{FF2B5EF4-FFF2-40B4-BE49-F238E27FC236}">
                <a16:creationId xmlns:a16="http://schemas.microsoft.com/office/drawing/2014/main" id="{1A709749-C867-04E2-0255-3269791F163D}"/>
              </a:ext>
            </a:extLst>
          </p:cNvPr>
          <p:cNvSpPr>
            <a:spLocks noChangeArrowheads="1"/>
          </p:cNvSpPr>
          <p:nvPr/>
        </p:nvSpPr>
        <p:spPr bwMode="auto">
          <a:xfrm>
            <a:off x="6858000" y="5029200"/>
            <a:ext cx="4343400" cy="381000"/>
          </a:xfrm>
          <a:prstGeom prst="rect">
            <a:avLst/>
          </a:prstGeom>
          <a:solidFill>
            <a:srgbClr val="FFFF66"/>
          </a:solidFill>
          <a:ln w="9525">
            <a:solidFill>
              <a:schemeClr val="bg1"/>
            </a:solidFill>
            <a:miter lim="800000"/>
            <a:headEnd/>
            <a:tailEnd/>
          </a:ln>
        </p:spPr>
        <p:txBody>
          <a:bodyPr wrap="none" anchor="ct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r>
              <a:rPr lang="en-US" altLang="en-US" sz="2400" b="1">
                <a:solidFill>
                  <a:schemeClr val="bg1"/>
                </a:solidFill>
              </a:rPr>
              <a:t>Daniel</a:t>
            </a:r>
          </a:p>
        </p:txBody>
      </p:sp>
      <p:sp>
        <p:nvSpPr>
          <p:cNvPr id="32796" name="Rectangle 29">
            <a:extLst>
              <a:ext uri="{FF2B5EF4-FFF2-40B4-BE49-F238E27FC236}">
                <a16:creationId xmlns:a16="http://schemas.microsoft.com/office/drawing/2014/main" id="{700B8948-8C52-9CA3-8301-791187DFD116}"/>
              </a:ext>
            </a:extLst>
          </p:cNvPr>
          <p:cNvSpPr>
            <a:spLocks noChangeArrowheads="1"/>
          </p:cNvSpPr>
          <p:nvPr/>
        </p:nvSpPr>
        <p:spPr bwMode="auto">
          <a:xfrm>
            <a:off x="8375650" y="5715000"/>
            <a:ext cx="2597150" cy="381000"/>
          </a:xfrm>
          <a:prstGeom prst="rect">
            <a:avLst/>
          </a:prstGeom>
          <a:solidFill>
            <a:srgbClr val="FFFF66"/>
          </a:solidFill>
          <a:ln w="9525">
            <a:solidFill>
              <a:schemeClr val="bg1"/>
            </a:solidFill>
            <a:miter lim="800000"/>
            <a:headEnd/>
            <a:tailEnd/>
          </a:ln>
        </p:spPr>
        <p:txBody>
          <a:bodyPr wrap="none" anchor="ct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r>
              <a:rPr lang="en-US" altLang="en-US" sz="2400" b="1">
                <a:solidFill>
                  <a:schemeClr val="bg1"/>
                </a:solidFill>
              </a:rPr>
              <a:t>Ezekiel</a:t>
            </a:r>
          </a:p>
        </p:txBody>
      </p:sp>
      <p:sp>
        <p:nvSpPr>
          <p:cNvPr id="32797" name="Rectangle 30">
            <a:extLst>
              <a:ext uri="{FF2B5EF4-FFF2-40B4-BE49-F238E27FC236}">
                <a16:creationId xmlns:a16="http://schemas.microsoft.com/office/drawing/2014/main" id="{89803FBA-D362-F2BC-56CB-CD01996FD438}"/>
              </a:ext>
            </a:extLst>
          </p:cNvPr>
          <p:cNvSpPr>
            <a:spLocks noChangeArrowheads="1"/>
          </p:cNvSpPr>
          <p:nvPr/>
        </p:nvSpPr>
        <p:spPr bwMode="auto">
          <a:xfrm>
            <a:off x="1524000" y="5029200"/>
            <a:ext cx="1828800" cy="381000"/>
          </a:xfrm>
          <a:prstGeom prst="rect">
            <a:avLst/>
          </a:prstGeom>
          <a:solidFill>
            <a:srgbClr val="FFFF66"/>
          </a:solidFill>
          <a:ln w="9525">
            <a:solidFill>
              <a:schemeClr val="bg1"/>
            </a:solidFill>
            <a:miter lim="800000"/>
            <a:headEnd/>
            <a:tailEnd/>
          </a:ln>
        </p:spPr>
        <p:txBody>
          <a:bodyPr wrap="none" anchor="ctr"/>
          <a:lstStyle>
            <a:lvl1pPr eaLnBrk="0" hangingPunct="0">
              <a:defRPr sz="3600">
                <a:solidFill>
                  <a:schemeClr val="tx2"/>
                </a:solidFill>
                <a:latin typeface="Arial" panose="020B0604020202020204" pitchFamily="34" charset="0"/>
                <a:ea typeface="ＭＳ Ｐゴシック" panose="020B0600070205080204" pitchFamily="34" charset="-128"/>
              </a:defRPr>
            </a:lvl1pPr>
            <a:lvl2pPr marL="37931725" indent="-37474525" eaLnBrk="0" hangingPunct="0">
              <a:defRPr sz="3600">
                <a:solidFill>
                  <a:schemeClr val="tx2"/>
                </a:solidFill>
                <a:latin typeface="Arial" panose="020B0604020202020204" pitchFamily="34" charset="0"/>
                <a:ea typeface="ＭＳ Ｐゴシック" panose="020B0600070205080204" pitchFamily="34" charset="-128"/>
              </a:defRPr>
            </a:lvl2pPr>
            <a:lvl3pPr eaLnBrk="0" hangingPunct="0">
              <a:defRPr sz="3600">
                <a:solidFill>
                  <a:schemeClr val="tx2"/>
                </a:solidFill>
                <a:latin typeface="Arial" panose="020B0604020202020204" pitchFamily="34" charset="0"/>
                <a:ea typeface="ＭＳ Ｐゴシック" panose="020B0600070205080204" pitchFamily="34" charset="-128"/>
              </a:defRPr>
            </a:lvl3pPr>
            <a:lvl4pPr eaLnBrk="0" hangingPunct="0">
              <a:defRPr sz="3600">
                <a:solidFill>
                  <a:schemeClr val="tx2"/>
                </a:solidFill>
                <a:latin typeface="Arial" panose="020B0604020202020204" pitchFamily="34" charset="0"/>
                <a:ea typeface="ＭＳ Ｐゴシック" panose="020B0600070205080204" pitchFamily="34" charset="-128"/>
              </a:defRPr>
            </a:lvl4pPr>
            <a:lvl5pPr eaLnBrk="0" hangingPunct="0">
              <a:defRPr sz="3600">
                <a:solidFill>
                  <a:schemeClr val="tx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600">
                <a:solidFill>
                  <a:schemeClr val="tx2"/>
                </a:solidFill>
                <a:latin typeface="Arial" panose="020B0604020202020204" pitchFamily="34" charset="0"/>
                <a:ea typeface="ＭＳ Ｐゴシック" panose="020B0600070205080204" pitchFamily="34" charset="-128"/>
              </a:defRPr>
            </a:lvl9pPr>
          </a:lstStyle>
          <a:p>
            <a:r>
              <a:rPr lang="en-US" altLang="en-US" sz="2400" b="1">
                <a:solidFill>
                  <a:schemeClr val="bg1"/>
                </a:solidFill>
              </a:rPr>
              <a:t>Nahum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afterEffect">
                                  <p:stCondLst>
                                    <p:cond delay="0"/>
                                  </p:stCondLst>
                                  <p:childTnLst>
                                    <p:set>
                                      <p:cBhvr>
                                        <p:cTn id="6" dur="1" fill="hold">
                                          <p:stCondLst>
                                            <p:cond delay="0"/>
                                          </p:stCondLst>
                                        </p:cTn>
                                        <p:tgtEl>
                                          <p:spTgt spid="1185817"/>
                                        </p:tgtEl>
                                        <p:attrNameLst>
                                          <p:attrName>style.visibility</p:attrName>
                                        </p:attrNameLst>
                                      </p:cBhvr>
                                      <p:to>
                                        <p:strVal val="visible"/>
                                      </p:to>
                                    </p:set>
                                    <p:anim calcmode="lin" valueType="num">
                                      <p:cBhvr additive="base">
                                        <p:cTn id="7" dur="500" fill="hold"/>
                                        <p:tgtEl>
                                          <p:spTgt spid="1185817"/>
                                        </p:tgtEl>
                                        <p:attrNameLst>
                                          <p:attrName>ppt_x</p:attrName>
                                        </p:attrNameLst>
                                      </p:cBhvr>
                                      <p:tavLst>
                                        <p:tav tm="0">
                                          <p:val>
                                            <p:strVal val="0-#ppt_w/2"/>
                                          </p:val>
                                        </p:tav>
                                        <p:tav tm="100000">
                                          <p:val>
                                            <p:strVal val="#ppt_x"/>
                                          </p:val>
                                        </p:tav>
                                      </p:tavLst>
                                    </p:anim>
                                    <p:anim calcmode="lin" valueType="num">
                                      <p:cBhvr additive="base">
                                        <p:cTn id="8" dur="500" fill="hold"/>
                                        <p:tgtEl>
                                          <p:spTgt spid="118581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5817" grpId="0" animBg="1"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155058A-C218-7DC9-2BAD-76FDC18A123A}"/>
              </a:ext>
            </a:extLst>
          </p:cNvPr>
          <p:cNvSpPr>
            <a:spLocks noGrp="1"/>
          </p:cNvSpPr>
          <p:nvPr>
            <p:ph type="title"/>
          </p:nvPr>
        </p:nvSpPr>
        <p:spPr>
          <a:xfrm>
            <a:off x="308387" y="124699"/>
            <a:ext cx="11681844" cy="783595"/>
          </a:xfrm>
        </p:spPr>
        <p:txBody>
          <a:bodyPr/>
          <a:lstStyle/>
          <a:p>
            <a:pPr algn="ctr"/>
            <a:r>
              <a:rPr lang="en-US"/>
              <a:t>A look at Josiah – King of Judah</a:t>
            </a:r>
          </a:p>
        </p:txBody>
      </p:sp>
      <p:sp>
        <p:nvSpPr>
          <p:cNvPr id="8" name="Content Placeholder 7">
            <a:extLst>
              <a:ext uri="{FF2B5EF4-FFF2-40B4-BE49-F238E27FC236}">
                <a16:creationId xmlns:a16="http://schemas.microsoft.com/office/drawing/2014/main" id="{244B1E1A-0DF9-9ACF-0EF2-2EEF8CF2FB9D}"/>
              </a:ext>
            </a:extLst>
          </p:cNvPr>
          <p:cNvSpPr>
            <a:spLocks noGrp="1"/>
          </p:cNvSpPr>
          <p:nvPr>
            <p:ph idx="1"/>
          </p:nvPr>
        </p:nvSpPr>
        <p:spPr>
          <a:xfrm>
            <a:off x="335467" y="1171977"/>
            <a:ext cx="11654764" cy="5422006"/>
          </a:xfrm>
        </p:spPr>
        <p:txBody>
          <a:bodyPr>
            <a:normAutofit/>
          </a:bodyPr>
          <a:lstStyle/>
          <a:p>
            <a:r>
              <a:rPr lang="en-US" sz="2800" b="1"/>
              <a:t>II Chronicles 34 &amp; 35</a:t>
            </a:r>
          </a:p>
          <a:p>
            <a:r>
              <a:rPr lang="en-US" sz="2800"/>
              <a:t>Manasseh (697-642bc) and Amon (642-640bc) = extremely evil!</a:t>
            </a:r>
          </a:p>
          <a:p>
            <a:r>
              <a:rPr lang="en-US" sz="2800"/>
              <a:t>Amon assassinated after 2 </a:t>
            </a:r>
            <a:r>
              <a:rPr lang="en-US" sz="2800" err="1"/>
              <a:t>yrs</a:t>
            </a:r>
            <a:r>
              <a:rPr lang="en-US" sz="2800"/>
              <a:t> by his own leaders (he sacrificed his youngest son to an idol) and Josiah becomes King of Judah at 8 years old!</a:t>
            </a:r>
          </a:p>
          <a:p>
            <a:r>
              <a:rPr lang="en-US" sz="2800"/>
              <a:t>Mentioned in Matthew in the lineage of Jesus</a:t>
            </a:r>
          </a:p>
          <a:p>
            <a:r>
              <a:rPr lang="en-US" sz="2800"/>
              <a:t>16 </a:t>
            </a:r>
            <a:r>
              <a:rPr lang="en-US" sz="2800" err="1"/>
              <a:t>yrs</a:t>
            </a:r>
            <a:r>
              <a:rPr lang="en-US" sz="2800"/>
              <a:t> old starts seeking the Lord</a:t>
            </a:r>
          </a:p>
          <a:p>
            <a:r>
              <a:rPr lang="en-US" sz="2800"/>
              <a:t>20 </a:t>
            </a:r>
            <a:r>
              <a:rPr lang="en-US" sz="2800" err="1"/>
              <a:t>yrs</a:t>
            </a:r>
            <a:r>
              <a:rPr lang="en-US" sz="2800"/>
              <a:t> old he purges Judah of all idols</a:t>
            </a:r>
          </a:p>
        </p:txBody>
      </p:sp>
      <p:sp>
        <p:nvSpPr>
          <p:cNvPr id="2" name="Date Placeholder 1">
            <a:extLst>
              <a:ext uri="{FF2B5EF4-FFF2-40B4-BE49-F238E27FC236}">
                <a16:creationId xmlns:a16="http://schemas.microsoft.com/office/drawing/2014/main" id="{67DB3953-8C5A-83A9-6D31-E90FA6497D36}"/>
              </a:ext>
            </a:extLst>
          </p:cNvPr>
          <p:cNvSpPr>
            <a:spLocks noGrp="1"/>
          </p:cNvSpPr>
          <p:nvPr>
            <p:ph type="dt" sz="half" idx="10"/>
          </p:nvPr>
        </p:nvSpPr>
        <p:spPr/>
        <p:txBody>
          <a:bodyPr>
            <a:normAutofit/>
          </a:bodyPr>
          <a:lstStyle/>
          <a:p>
            <a:pPr>
              <a:spcAft>
                <a:spcPts val="600"/>
              </a:spcAft>
            </a:pPr>
            <a:fld id="{DD71D8EC-8E17-4CE6-99C2-C22488572868}" type="datetime1">
              <a:rPr lang="en-US" smtClean="0"/>
              <a:pPr>
                <a:spcAft>
                  <a:spcPts val="600"/>
                </a:spcAft>
              </a:pPr>
              <a:t>6/15/24</a:t>
            </a:fld>
            <a:endParaRPr lang="en-US"/>
          </a:p>
        </p:txBody>
      </p:sp>
      <p:sp>
        <p:nvSpPr>
          <p:cNvPr id="3" name="Footer Placeholder 2">
            <a:extLst>
              <a:ext uri="{FF2B5EF4-FFF2-40B4-BE49-F238E27FC236}">
                <a16:creationId xmlns:a16="http://schemas.microsoft.com/office/drawing/2014/main" id="{DC524B17-4F02-7967-F80F-160B8BD98F6F}"/>
              </a:ext>
            </a:extLst>
          </p:cNvPr>
          <p:cNvSpPr>
            <a:spLocks noGrp="1"/>
          </p:cNvSpPr>
          <p:nvPr>
            <p:ph type="ftr" sz="quarter" idx="11"/>
          </p:nvPr>
        </p:nvSpPr>
        <p:spPr/>
        <p:txBody>
          <a:bodyPr>
            <a:normAutofit/>
          </a:bodyPr>
          <a:lstStyle/>
          <a:p>
            <a:pPr>
              <a:spcAft>
                <a:spcPts val="600"/>
              </a:spcAft>
            </a:pPr>
            <a:r>
              <a:rPr lang="en-US">
                <a:solidFill>
                  <a:schemeClr val="bg1"/>
                </a:solidFill>
              </a:rPr>
              <a:t>Sample Footer Text</a:t>
            </a:r>
          </a:p>
        </p:txBody>
      </p:sp>
      <p:sp>
        <p:nvSpPr>
          <p:cNvPr id="4" name="Slide Number Placeholder 3">
            <a:extLst>
              <a:ext uri="{FF2B5EF4-FFF2-40B4-BE49-F238E27FC236}">
                <a16:creationId xmlns:a16="http://schemas.microsoft.com/office/drawing/2014/main" id="{56E6FDAB-07C0-2517-808D-9107451D5F23}"/>
              </a:ext>
            </a:extLst>
          </p:cNvPr>
          <p:cNvSpPr>
            <a:spLocks noGrp="1"/>
          </p:cNvSpPr>
          <p:nvPr>
            <p:ph type="sldNum" sz="quarter" idx="12"/>
          </p:nvPr>
        </p:nvSpPr>
        <p:spPr/>
        <p:txBody>
          <a:bodyPr>
            <a:normAutofit/>
          </a:bodyPr>
          <a:lstStyle/>
          <a:p>
            <a:pPr>
              <a:spcAft>
                <a:spcPts val="600"/>
              </a:spcAft>
            </a:pPr>
            <a:fld id="{6E91CC32-6A6B-4E2E-BBA1-6864F305DA26}" type="slidenum">
              <a:rPr lang="en-US">
                <a:solidFill>
                  <a:schemeClr val="bg1"/>
                </a:solidFill>
              </a:rPr>
              <a:pPr>
                <a:spcAft>
                  <a:spcPts val="600"/>
                </a:spcAft>
              </a:pPr>
              <a:t>6</a:t>
            </a:fld>
            <a:endParaRPr lang="en-US">
              <a:solidFill>
                <a:schemeClr val="bg1"/>
              </a:solidFill>
            </a:endParaRPr>
          </a:p>
        </p:txBody>
      </p:sp>
    </p:spTree>
    <p:extLst>
      <p:ext uri="{BB962C8B-B14F-4D97-AF65-F5344CB8AC3E}">
        <p14:creationId xmlns:p14="http://schemas.microsoft.com/office/powerpoint/2010/main" val="17211183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CA8BC29-C187-1C1C-0F40-6F76B7E64872}"/>
              </a:ext>
            </a:extLst>
          </p:cNvPr>
          <p:cNvSpPr>
            <a:spLocks noGrp="1"/>
          </p:cNvSpPr>
          <p:nvPr>
            <p:ph idx="1"/>
          </p:nvPr>
        </p:nvSpPr>
        <p:spPr>
          <a:xfrm>
            <a:off x="551953" y="685665"/>
            <a:ext cx="11088093" cy="5955351"/>
          </a:xfrm>
        </p:spPr>
        <p:txBody>
          <a:bodyPr>
            <a:normAutofit/>
          </a:bodyPr>
          <a:lstStyle/>
          <a:p>
            <a:r>
              <a:rPr lang="en-US" sz="3200" dirty="0"/>
              <a:t>26 years old, Josiah starts repairing Solomon’s Temple (built approximately 940’s bc) now approximately 660’s bc.</a:t>
            </a:r>
          </a:p>
          <a:p>
            <a:r>
              <a:rPr lang="en-US" sz="3200" dirty="0"/>
              <a:t>Repairmen find the Book of the Laws of Moses and brings it to Hilkiah (High Priest) – who sends it to Josiah.</a:t>
            </a:r>
          </a:p>
          <a:p>
            <a:r>
              <a:rPr lang="en-US" sz="3200" dirty="0"/>
              <a:t>Josiah tore his robes in repentance and tears</a:t>
            </a:r>
          </a:p>
          <a:p>
            <a:r>
              <a:rPr lang="en-US" sz="3200" dirty="0"/>
              <a:t>Hilkiah brings Huldah (a female prophet and teacher of the Law) to verify the </a:t>
            </a:r>
            <a:r>
              <a:rPr lang="en-US" sz="3200" dirty="0" err="1"/>
              <a:t>authenticy</a:t>
            </a:r>
            <a:r>
              <a:rPr lang="en-US" sz="3200" dirty="0"/>
              <a:t> of scroll.</a:t>
            </a:r>
          </a:p>
        </p:txBody>
      </p:sp>
      <p:sp>
        <p:nvSpPr>
          <p:cNvPr id="4" name="Date Placeholder 3">
            <a:extLst>
              <a:ext uri="{FF2B5EF4-FFF2-40B4-BE49-F238E27FC236}">
                <a16:creationId xmlns:a16="http://schemas.microsoft.com/office/drawing/2014/main" id="{61F14945-064D-60D2-B56A-7D231A7E6E4D}"/>
              </a:ext>
            </a:extLst>
          </p:cNvPr>
          <p:cNvSpPr>
            <a:spLocks noGrp="1"/>
          </p:cNvSpPr>
          <p:nvPr>
            <p:ph type="dt" sz="half" idx="10"/>
          </p:nvPr>
        </p:nvSpPr>
        <p:spPr/>
        <p:txBody>
          <a:bodyPr/>
          <a:lstStyle/>
          <a:p>
            <a:fld id="{0F996519-E62D-4F8C-AE1E-36928EC7D15C}" type="datetime1">
              <a:rPr lang="en-US" smtClean="0"/>
              <a:t>6/15/24</a:t>
            </a:fld>
            <a:endParaRPr lang="en-US" dirty="0"/>
          </a:p>
        </p:txBody>
      </p:sp>
      <p:sp>
        <p:nvSpPr>
          <p:cNvPr id="5" name="Footer Placeholder 4">
            <a:extLst>
              <a:ext uri="{FF2B5EF4-FFF2-40B4-BE49-F238E27FC236}">
                <a16:creationId xmlns:a16="http://schemas.microsoft.com/office/drawing/2014/main" id="{96AFC5D3-0C6B-AF9C-6883-A28FE0E927A7}"/>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C980285A-086A-8C32-4F2A-3CCEF8F6A2FE}"/>
              </a:ext>
            </a:extLst>
          </p:cNvPr>
          <p:cNvSpPr>
            <a:spLocks noGrp="1"/>
          </p:cNvSpPr>
          <p:nvPr>
            <p:ph type="sldNum" sz="quarter" idx="12"/>
          </p:nvPr>
        </p:nvSpPr>
        <p:spPr/>
        <p:txBody>
          <a:bodyPr/>
          <a:lstStyle/>
          <a:p>
            <a:fld id="{6E91CC32-6A6B-4E2E-BBA1-6864F305DA26}" type="slidenum">
              <a:rPr lang="en-US" smtClean="0"/>
              <a:t>7</a:t>
            </a:fld>
            <a:endParaRPr lang="en-US" dirty="0"/>
          </a:p>
        </p:txBody>
      </p:sp>
    </p:spTree>
    <p:extLst>
      <p:ext uri="{BB962C8B-B14F-4D97-AF65-F5344CB8AC3E}">
        <p14:creationId xmlns:p14="http://schemas.microsoft.com/office/powerpoint/2010/main" val="32970263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64B04182-BBFB-AB05-0885-6E210C0029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a:extLst>
              <a:ext uri="{FF2B5EF4-FFF2-40B4-BE49-F238E27FC236}">
                <a16:creationId xmlns:a16="http://schemas.microsoft.com/office/drawing/2014/main" id="{39F45D87-5671-5081-3624-47F1DFD8A3A1}"/>
              </a:ext>
            </a:extLst>
          </p:cNvPr>
          <p:cNvSpPr>
            <a:spLocks noGrp="1"/>
          </p:cNvSpPr>
          <p:nvPr>
            <p:ph type="title"/>
          </p:nvPr>
        </p:nvSpPr>
        <p:spPr>
          <a:xfrm>
            <a:off x="6311819" y="381423"/>
            <a:ext cx="5659191" cy="6230523"/>
          </a:xfrm>
        </p:spPr>
        <p:txBody>
          <a:bodyPr vert="horz" lIns="91440" tIns="45720" rIns="91440" bIns="45720" rtlCol="0" anchor="t">
            <a:normAutofit/>
          </a:bodyPr>
          <a:lstStyle/>
          <a:p>
            <a:r>
              <a:rPr lang="en-US" sz="3200" b="0" dirty="0">
                <a:latin typeface="Cambria" panose="02040503050406030204" pitchFamily="18" charset="0"/>
              </a:rPr>
              <a:t>Huldah – a cousin of Jeremiah. Both descendants of Rahab</a:t>
            </a:r>
            <a:br>
              <a:rPr lang="en-US" sz="3200" b="0" dirty="0">
                <a:latin typeface="Cambria" panose="02040503050406030204" pitchFamily="18" charset="0"/>
              </a:rPr>
            </a:br>
            <a:br>
              <a:rPr lang="en-US" sz="3200" b="0" dirty="0">
                <a:latin typeface="Cambria" panose="02040503050406030204" pitchFamily="18" charset="0"/>
              </a:rPr>
            </a:br>
            <a:r>
              <a:rPr lang="en-US" sz="3200" b="0" dirty="0">
                <a:latin typeface="Cambria" panose="02040503050406030204" pitchFamily="18" charset="0"/>
              </a:rPr>
              <a:t>A teacher of oral traditions – a teacher the Hebrew school </a:t>
            </a:r>
            <a:br>
              <a:rPr lang="en-US" sz="3200" b="0" dirty="0">
                <a:latin typeface="Cambria" panose="02040503050406030204" pitchFamily="18" charset="0"/>
              </a:rPr>
            </a:br>
            <a:br>
              <a:rPr lang="en-US" sz="3200" b="0" dirty="0">
                <a:latin typeface="Cambria" panose="02040503050406030204" pitchFamily="18" charset="0"/>
              </a:rPr>
            </a:br>
            <a:r>
              <a:rPr lang="en-US" sz="3200" b="0" dirty="0">
                <a:latin typeface="Cambria" panose="02040503050406030204" pitchFamily="18" charset="0"/>
              </a:rPr>
              <a:t>Prophesied over Josiah: uses the phrases: Tell the man…tell the King…Because of your humility, God will spare you, you will not see the devastation of Jerusalem and of Judah</a:t>
            </a:r>
            <a:br>
              <a:rPr lang="en-US" sz="3200" b="0" dirty="0">
                <a:latin typeface="Cambria" panose="02040503050406030204" pitchFamily="18" charset="0"/>
              </a:rPr>
            </a:br>
            <a:br>
              <a:rPr lang="en-US" sz="3200" b="0" dirty="0">
                <a:latin typeface="Cambria" panose="02040503050406030204" pitchFamily="18" charset="0"/>
              </a:rPr>
            </a:br>
            <a:r>
              <a:rPr lang="en-US" sz="2800" b="0" dirty="0">
                <a:latin typeface="Cambria" panose="02040503050406030204" pitchFamily="18" charset="0"/>
              </a:rPr>
              <a:t>II Chronicles 34 &amp; 35</a:t>
            </a:r>
          </a:p>
        </p:txBody>
      </p:sp>
      <p:sp>
        <p:nvSpPr>
          <p:cNvPr id="4" name="Date Placeholder 3">
            <a:extLst>
              <a:ext uri="{FF2B5EF4-FFF2-40B4-BE49-F238E27FC236}">
                <a16:creationId xmlns:a16="http://schemas.microsoft.com/office/drawing/2014/main" id="{5091BDC0-A0E3-D227-EEC2-954AB55314DE}"/>
              </a:ext>
            </a:extLst>
          </p:cNvPr>
          <p:cNvSpPr>
            <a:spLocks noGrp="1"/>
          </p:cNvSpPr>
          <p:nvPr>
            <p:ph type="dt" sz="half" idx="10"/>
          </p:nvPr>
        </p:nvSpPr>
        <p:spPr>
          <a:xfrm>
            <a:off x="340137" y="63202"/>
            <a:ext cx="2743200" cy="318221"/>
          </a:xfrm>
        </p:spPr>
        <p:txBody>
          <a:bodyPr vert="horz" lIns="91440" tIns="45720" rIns="91440" bIns="45720" rtlCol="0" anchor="ctr">
            <a:normAutofit/>
          </a:bodyPr>
          <a:lstStyle/>
          <a:p>
            <a:pPr>
              <a:spcAft>
                <a:spcPts val="600"/>
              </a:spcAft>
            </a:pPr>
            <a:fld id="{0F996519-E62D-4F8C-AE1E-36928EC7D15C}" type="datetime1">
              <a:rPr lang="en-US" smtClean="0"/>
              <a:pPr>
                <a:spcAft>
                  <a:spcPts val="600"/>
                </a:spcAft>
              </a:pPr>
              <a:t>6/15/24</a:t>
            </a:fld>
            <a:endParaRPr lang="en-US"/>
          </a:p>
        </p:txBody>
      </p:sp>
      <p:pic>
        <p:nvPicPr>
          <p:cNvPr id="10" name="Content Placeholder 9" descr="A person with long hair and a red headdress&#10;&#10;Description automatically generated">
            <a:extLst>
              <a:ext uri="{FF2B5EF4-FFF2-40B4-BE49-F238E27FC236}">
                <a16:creationId xmlns:a16="http://schemas.microsoft.com/office/drawing/2014/main" id="{13743EE4-A3FB-AD98-5C27-180F50A325F4}"/>
              </a:ext>
            </a:extLst>
          </p:cNvPr>
          <p:cNvPicPr>
            <a:picLocks noGrp="1" noChangeAspect="1"/>
          </p:cNvPicPr>
          <p:nvPr>
            <p:ph sz="half" idx="2"/>
          </p:nvPr>
        </p:nvPicPr>
        <p:blipFill rotWithShape="1">
          <a:blip r:embed="rId2"/>
          <a:srcRect t="113" r="1" b="12460"/>
          <a:stretch/>
        </p:blipFill>
        <p:spPr>
          <a:xfrm flipH="1">
            <a:off x="-1" y="10"/>
            <a:ext cx="6090831" cy="6857990"/>
          </a:xfrm>
          <a:custGeom>
            <a:avLst/>
            <a:gdLst/>
            <a:ahLst/>
            <a:cxnLst/>
            <a:rect l="l" t="t" r="r" b="b"/>
            <a:pathLst>
              <a:path w="6090831" h="6858000">
                <a:moveTo>
                  <a:pt x="677913" y="0"/>
                </a:moveTo>
                <a:lnTo>
                  <a:pt x="6090831" y="0"/>
                </a:lnTo>
                <a:lnTo>
                  <a:pt x="6090831" y="6858000"/>
                </a:lnTo>
                <a:lnTo>
                  <a:pt x="677913" y="6858000"/>
                </a:lnTo>
                <a:cubicBezTo>
                  <a:pt x="303512" y="6858000"/>
                  <a:pt x="0" y="6554488"/>
                  <a:pt x="0" y="6180087"/>
                </a:cubicBezTo>
                <a:lnTo>
                  <a:pt x="0" y="677913"/>
                </a:lnTo>
                <a:cubicBezTo>
                  <a:pt x="0" y="303512"/>
                  <a:pt x="303512" y="0"/>
                  <a:pt x="677913" y="0"/>
                </a:cubicBezTo>
                <a:close/>
              </a:path>
            </a:pathLst>
          </a:custGeom>
        </p:spPr>
      </p:pic>
      <p:sp>
        <p:nvSpPr>
          <p:cNvPr id="5" name="Footer Placeholder 4">
            <a:extLst>
              <a:ext uri="{FF2B5EF4-FFF2-40B4-BE49-F238E27FC236}">
                <a16:creationId xmlns:a16="http://schemas.microsoft.com/office/drawing/2014/main" id="{1D18331D-C9B0-9BD2-F64B-AA68F1E55458}"/>
              </a:ext>
            </a:extLst>
          </p:cNvPr>
          <p:cNvSpPr>
            <a:spLocks noGrp="1"/>
          </p:cNvSpPr>
          <p:nvPr>
            <p:ph type="ftr" sz="quarter" idx="11"/>
          </p:nvPr>
        </p:nvSpPr>
        <p:spPr>
          <a:xfrm>
            <a:off x="7344016" y="6424761"/>
            <a:ext cx="4059936" cy="365125"/>
          </a:xfrm>
        </p:spPr>
        <p:txBody>
          <a:bodyPr vert="horz" lIns="91440" tIns="45720" rIns="91440" bIns="45720" rtlCol="0" anchor="ctr">
            <a:normAutofit/>
          </a:bodyPr>
          <a:lstStyle/>
          <a:p>
            <a:pPr>
              <a:spcAft>
                <a:spcPts val="600"/>
              </a:spcAft>
            </a:pPr>
            <a:r>
              <a:rPr lang="en-US" b="0" kern="1200" cap="all" spc="0" baseline="0">
                <a:solidFill>
                  <a:srgbClr val="FFFFFF"/>
                </a:solidFill>
                <a:latin typeface="+mn-lt"/>
                <a:ea typeface="+mn-ea"/>
                <a:cs typeface="+mn-cs"/>
              </a:rPr>
              <a:t>Sample Footer Text</a:t>
            </a:r>
          </a:p>
        </p:txBody>
      </p:sp>
      <p:sp>
        <p:nvSpPr>
          <p:cNvPr id="6" name="Slide Number Placeholder 5">
            <a:extLst>
              <a:ext uri="{FF2B5EF4-FFF2-40B4-BE49-F238E27FC236}">
                <a16:creationId xmlns:a16="http://schemas.microsoft.com/office/drawing/2014/main" id="{8F18A974-74DF-6CDD-AFFC-1524E6496F4A}"/>
              </a:ext>
            </a:extLst>
          </p:cNvPr>
          <p:cNvSpPr>
            <a:spLocks noGrp="1"/>
          </p:cNvSpPr>
          <p:nvPr>
            <p:ph type="sldNum" sz="quarter" idx="12"/>
          </p:nvPr>
        </p:nvSpPr>
        <p:spPr>
          <a:xfrm>
            <a:off x="11403951" y="6425816"/>
            <a:ext cx="429768" cy="365125"/>
          </a:xfrm>
        </p:spPr>
        <p:txBody>
          <a:bodyPr vert="horz" lIns="91440" tIns="45720" rIns="91440" bIns="45720" rtlCol="0" anchor="ctr">
            <a:normAutofit/>
          </a:bodyPr>
          <a:lstStyle/>
          <a:p>
            <a:pPr>
              <a:spcAft>
                <a:spcPts val="600"/>
              </a:spcAft>
            </a:pPr>
            <a:fld id="{6E91CC32-6A6B-4E2E-BBA1-6864F305DA26}" type="slidenum">
              <a:rPr lang="en-US">
                <a:solidFill>
                  <a:srgbClr val="FFFFFF"/>
                </a:solidFill>
              </a:rPr>
              <a:pPr>
                <a:spcAft>
                  <a:spcPts val="600"/>
                </a:spcAft>
              </a:pPr>
              <a:t>8</a:t>
            </a:fld>
            <a:endParaRPr lang="en-US">
              <a:solidFill>
                <a:srgbClr val="FFFFFF"/>
              </a:solidFill>
            </a:endParaRPr>
          </a:p>
        </p:txBody>
      </p:sp>
    </p:spTree>
    <p:extLst>
      <p:ext uri="{BB962C8B-B14F-4D97-AF65-F5344CB8AC3E}">
        <p14:creationId xmlns:p14="http://schemas.microsoft.com/office/powerpoint/2010/main" val="32739669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E1542231-1D5B-D9DD-852D-58AB7BFAA243}"/>
              </a:ext>
            </a:extLst>
          </p:cNvPr>
          <p:cNvSpPr>
            <a:spLocks noGrp="1"/>
          </p:cNvSpPr>
          <p:nvPr>
            <p:ph type="title"/>
          </p:nvPr>
        </p:nvSpPr>
        <p:spPr>
          <a:xfrm>
            <a:off x="308387" y="620202"/>
            <a:ext cx="9956747" cy="680564"/>
          </a:xfrm>
        </p:spPr>
        <p:txBody>
          <a:bodyPr>
            <a:normAutofit/>
          </a:bodyPr>
          <a:lstStyle/>
          <a:p>
            <a:r>
              <a:rPr lang="en-US" sz="2800" b="0" dirty="0"/>
              <a:t>Back to Josiah</a:t>
            </a:r>
          </a:p>
        </p:txBody>
      </p:sp>
      <p:sp>
        <p:nvSpPr>
          <p:cNvPr id="9" name="Content Placeholder 8">
            <a:extLst>
              <a:ext uri="{FF2B5EF4-FFF2-40B4-BE49-F238E27FC236}">
                <a16:creationId xmlns:a16="http://schemas.microsoft.com/office/drawing/2014/main" id="{89835DE8-BF73-5193-8D60-7E494D17EEE0}"/>
              </a:ext>
            </a:extLst>
          </p:cNvPr>
          <p:cNvSpPr>
            <a:spLocks noGrp="1"/>
          </p:cNvSpPr>
          <p:nvPr>
            <p:ph idx="1"/>
          </p:nvPr>
        </p:nvSpPr>
        <p:spPr>
          <a:xfrm>
            <a:off x="335467" y="1539545"/>
            <a:ext cx="11294156" cy="4637417"/>
          </a:xfrm>
        </p:spPr>
        <p:txBody>
          <a:bodyPr>
            <a:normAutofit/>
          </a:bodyPr>
          <a:lstStyle/>
          <a:p>
            <a:pPr marL="0" indent="0">
              <a:buNone/>
            </a:pPr>
            <a:r>
              <a:rPr lang="en-US" sz="2800" u="sng" dirty="0"/>
              <a:t>II Chron. 34</a:t>
            </a:r>
          </a:p>
          <a:p>
            <a:pPr marL="0" indent="0">
              <a:buNone/>
            </a:pPr>
            <a:r>
              <a:rPr lang="en-US" sz="2800" dirty="0"/>
              <a:t>V29 – 33: Josiah calls for the reading of the Book of the Laws to all and calls for repentance and recommitment to the Covenant.</a:t>
            </a:r>
          </a:p>
          <a:p>
            <a:pPr marL="0" indent="0">
              <a:buNone/>
            </a:pPr>
            <a:r>
              <a:rPr lang="en-US" sz="2800" u="sng" dirty="0"/>
              <a:t>II Chron. 35</a:t>
            </a:r>
          </a:p>
          <a:p>
            <a:pPr marL="0" indent="0">
              <a:buNone/>
            </a:pPr>
            <a:r>
              <a:rPr lang="en-US" sz="2800" dirty="0"/>
              <a:t>The Passover and Feast of </a:t>
            </a:r>
            <a:r>
              <a:rPr lang="en-US" sz="2800" dirty="0" err="1"/>
              <a:t>Unleaven</a:t>
            </a:r>
            <a:r>
              <a:rPr lang="en-US" sz="2800" dirty="0"/>
              <a:t> Bread is celebrated</a:t>
            </a:r>
          </a:p>
          <a:p>
            <a:pPr marL="0" indent="0">
              <a:buNone/>
            </a:pPr>
            <a:r>
              <a:rPr lang="en-US" sz="2800" dirty="0"/>
              <a:t>Josiah’s war against Egypt caused his death… “As long as he lived, they did not fail to follow the Lord.” (34:33)</a:t>
            </a:r>
          </a:p>
        </p:txBody>
      </p:sp>
      <p:sp>
        <p:nvSpPr>
          <p:cNvPr id="5" name="Date Placeholder 4">
            <a:extLst>
              <a:ext uri="{FF2B5EF4-FFF2-40B4-BE49-F238E27FC236}">
                <a16:creationId xmlns:a16="http://schemas.microsoft.com/office/drawing/2014/main" id="{FC063FE7-AE0E-1C17-D9C7-FE26C1F62BCD}"/>
              </a:ext>
            </a:extLst>
          </p:cNvPr>
          <p:cNvSpPr>
            <a:spLocks noGrp="1"/>
          </p:cNvSpPr>
          <p:nvPr>
            <p:ph type="dt" sz="half" idx="10"/>
          </p:nvPr>
        </p:nvSpPr>
        <p:spPr/>
        <p:txBody>
          <a:bodyPr/>
          <a:lstStyle/>
          <a:p>
            <a:fld id="{96374C2F-71A1-43C9-B2F6-A4FAC8157F1A}" type="datetime1">
              <a:rPr lang="en-US" smtClean="0"/>
              <a:t>6/15/24</a:t>
            </a:fld>
            <a:endParaRPr lang="en-US" dirty="0"/>
          </a:p>
        </p:txBody>
      </p:sp>
      <p:sp>
        <p:nvSpPr>
          <p:cNvPr id="6" name="Footer Placeholder 5">
            <a:extLst>
              <a:ext uri="{FF2B5EF4-FFF2-40B4-BE49-F238E27FC236}">
                <a16:creationId xmlns:a16="http://schemas.microsoft.com/office/drawing/2014/main" id="{38561B0A-BAE8-F9A9-74E4-E431C9112B81}"/>
              </a:ext>
            </a:extLst>
          </p:cNvPr>
          <p:cNvSpPr>
            <a:spLocks noGrp="1"/>
          </p:cNvSpPr>
          <p:nvPr>
            <p:ph type="ftr" sz="quarter" idx="11"/>
          </p:nvPr>
        </p:nvSpPr>
        <p:spPr/>
        <p:txBody>
          <a:bodyPr/>
          <a:lstStyle/>
          <a:p>
            <a:r>
              <a:rPr lang="en-US"/>
              <a:t>Sample Footer Text</a:t>
            </a:r>
            <a:endParaRPr lang="en-US" dirty="0"/>
          </a:p>
        </p:txBody>
      </p:sp>
      <p:sp>
        <p:nvSpPr>
          <p:cNvPr id="7" name="Slide Number Placeholder 6">
            <a:extLst>
              <a:ext uri="{FF2B5EF4-FFF2-40B4-BE49-F238E27FC236}">
                <a16:creationId xmlns:a16="http://schemas.microsoft.com/office/drawing/2014/main" id="{33DF8720-2FA9-7EAF-678E-9C9D0B4ADFDF}"/>
              </a:ext>
            </a:extLst>
          </p:cNvPr>
          <p:cNvSpPr>
            <a:spLocks noGrp="1"/>
          </p:cNvSpPr>
          <p:nvPr>
            <p:ph type="sldNum" sz="quarter" idx="12"/>
          </p:nvPr>
        </p:nvSpPr>
        <p:spPr/>
        <p:txBody>
          <a:bodyPr/>
          <a:lstStyle/>
          <a:p>
            <a:fld id="{6E91CC32-6A6B-4E2E-BBA1-6864F305DA26}" type="slidenum">
              <a:rPr lang="en-US" smtClean="0"/>
              <a:t>9</a:t>
            </a:fld>
            <a:endParaRPr lang="en-US" dirty="0"/>
          </a:p>
        </p:txBody>
      </p:sp>
    </p:spTree>
    <p:extLst>
      <p:ext uri="{BB962C8B-B14F-4D97-AF65-F5344CB8AC3E}">
        <p14:creationId xmlns:p14="http://schemas.microsoft.com/office/powerpoint/2010/main" val="2570432032"/>
      </p:ext>
    </p:extLst>
  </p:cSld>
  <p:clrMapOvr>
    <a:masterClrMapping/>
  </p:clrMapOvr>
</p:sld>
</file>

<file path=ppt/theme/theme1.xml><?xml version="1.0" encoding="utf-8"?>
<a:theme xmlns:a="http://schemas.openxmlformats.org/drawingml/2006/main" name="DylanVTI">
  <a:themeElements>
    <a:clrScheme name="AnalogousFromDarkSeedLeftStep">
      <a:dk1>
        <a:srgbClr val="000000"/>
      </a:dk1>
      <a:lt1>
        <a:srgbClr val="FFFFFF"/>
      </a:lt1>
      <a:dk2>
        <a:srgbClr val="1B2830"/>
      </a:dk2>
      <a:lt2>
        <a:srgbClr val="F1F3F0"/>
      </a:lt2>
      <a:accent1>
        <a:srgbClr val="A629E7"/>
      </a:accent1>
      <a:accent2>
        <a:srgbClr val="592FD9"/>
      </a:accent2>
      <a:accent3>
        <a:srgbClr val="294AE7"/>
      </a:accent3>
      <a:accent4>
        <a:srgbClr val="1787D5"/>
      </a:accent4>
      <a:accent5>
        <a:srgbClr val="22BFBE"/>
      </a:accent5>
      <a:accent6>
        <a:srgbClr val="16C67B"/>
      </a:accent6>
      <a:hlink>
        <a:srgbClr val="3897A9"/>
      </a:hlink>
      <a:folHlink>
        <a:srgbClr val="7F7F7F"/>
      </a:folHlink>
    </a:clrScheme>
    <a:fontScheme name="Neue Haas">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ylanVTI" id="{602636BD-A055-489B-83EC-AD971B7E5F9C}" vid="{CD33A9BC-C4B5-4F36-8A14-490DC4E38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223</TotalTime>
  <Words>801</Words>
  <Application>Microsoft Macintosh PowerPoint</Application>
  <PresentationFormat>Widescreen</PresentationFormat>
  <Paragraphs>99</Paragraphs>
  <Slides>15</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Aptos</vt:lpstr>
      <vt:lpstr>Arial</vt:lpstr>
      <vt:lpstr>Arial Black</vt:lpstr>
      <vt:lpstr>Cambria</vt:lpstr>
      <vt:lpstr>Impact</vt:lpstr>
      <vt:lpstr>Neue Haas Grotesk Text Pro</vt:lpstr>
      <vt:lpstr>Times New Roman</vt:lpstr>
      <vt:lpstr>DylanVTI</vt:lpstr>
      <vt:lpstr>Zephaniah</vt:lpstr>
      <vt:lpstr>PowerPoint Presentation</vt:lpstr>
      <vt:lpstr>   *He is a descendant of King Hezekiah…a descendant of King David and Judah  *642 bc – 609 bc  *A student of Isaiah  *A mentor of Jeremiah  *Started writing around 627bc    </vt:lpstr>
      <vt:lpstr>Zephaniah means “God lies in wait”</vt:lpstr>
      <vt:lpstr>PowerPoint Presentation</vt:lpstr>
      <vt:lpstr>A look at Josiah – King of Judah</vt:lpstr>
      <vt:lpstr>PowerPoint Presentation</vt:lpstr>
      <vt:lpstr>Huldah – a cousin of Jeremiah. Both descendants of Rahab  A teacher of oral traditions – a teacher the Hebrew school   Prophesied over Josiah: uses the phrases: Tell the man…tell the King…Because of your humility, God will spare you, you will not see the devastation of Jerusalem and of Judah  II Chronicles 34 &amp; 35</vt:lpstr>
      <vt:lpstr>Back to Josiah</vt:lpstr>
      <vt:lpstr>Coming judgment on Jerusalem (1:1-6)</vt:lpstr>
      <vt:lpstr>Zephaniah and Revelation</vt:lpstr>
      <vt:lpstr>Rev. 19: 11 - 16</vt:lpstr>
      <vt:lpstr>Complete  Restoration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JoAnn Smith</dc:creator>
  <cp:lastModifiedBy>JoAnn Smith</cp:lastModifiedBy>
  <cp:revision>1</cp:revision>
  <dcterms:created xsi:type="dcterms:W3CDTF">2024-06-15T14:49:40Z</dcterms:created>
  <dcterms:modified xsi:type="dcterms:W3CDTF">2024-06-15T18:33:19Z</dcterms:modified>
</cp:coreProperties>
</file>