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D6765-3C25-5D56-F956-87A508DB34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Haggai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8AA75-52DD-ABE4-FD6E-8363F4F0B3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Celebrate My Festivals Again!</a:t>
            </a:r>
          </a:p>
        </p:txBody>
      </p:sp>
    </p:spTree>
    <p:extLst>
      <p:ext uri="{BB962C8B-B14F-4D97-AF65-F5344CB8AC3E}">
        <p14:creationId xmlns:p14="http://schemas.microsoft.com/office/powerpoint/2010/main" val="283281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 descr="A group of people standing in front of a wall&#10;&#10;Description automatically generated">
            <a:extLst>
              <a:ext uri="{FF2B5EF4-FFF2-40B4-BE49-F238E27FC236}">
                <a16:creationId xmlns:a16="http://schemas.microsoft.com/office/drawing/2014/main" id="{5A73C6B2-0E52-CADE-A2AF-718F63D9E6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639" y="386366"/>
            <a:ext cx="11487955" cy="614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3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E61EE23-5FAA-FAE5-CA2B-ED7CA9BA7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983" r="12151"/>
          <a:stretch/>
        </p:blipFill>
        <p:spPr>
          <a:xfrm>
            <a:off x="7128933" y="2224900"/>
            <a:ext cx="2980982" cy="343596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6B18E5C-456E-0DFD-1962-CCEB35BCC427}"/>
              </a:ext>
            </a:extLst>
          </p:cNvPr>
          <p:cNvSpPr txBox="1"/>
          <p:nvPr/>
        </p:nvSpPr>
        <p:spPr>
          <a:xfrm>
            <a:off x="1045079" y="1069399"/>
            <a:ext cx="380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Hag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E7C9A3-4274-F443-6FA7-309D38AB3315}"/>
              </a:ext>
            </a:extLst>
          </p:cNvPr>
          <p:cNvSpPr txBox="1"/>
          <p:nvPr/>
        </p:nvSpPr>
        <p:spPr>
          <a:xfrm>
            <a:off x="5198533" y="2963333"/>
            <a:ext cx="193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428987-1774-58B7-DE89-D8F13FBA913E}"/>
              </a:ext>
            </a:extLst>
          </p:cNvPr>
          <p:cNvSpPr txBox="1"/>
          <p:nvPr/>
        </p:nvSpPr>
        <p:spPr>
          <a:xfrm>
            <a:off x="7128933" y="1313645"/>
            <a:ext cx="28521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Eye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217D1-7366-EC5E-BD4B-4ECEDDD53E8D}"/>
              </a:ext>
            </a:extLst>
          </p:cNvPr>
          <p:cNvSpPr txBox="1"/>
          <p:nvPr/>
        </p:nvSpPr>
        <p:spPr>
          <a:xfrm>
            <a:off x="1944710" y="5864237"/>
            <a:ext cx="9285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Haggai  “My Festivals”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AFB939F-D62F-B440-BDBA-9B08D346B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619" y="2224900"/>
            <a:ext cx="4265914" cy="343596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05D91FD-2804-D51A-E6B5-6B907D86CB31}"/>
              </a:ext>
            </a:extLst>
          </p:cNvPr>
          <p:cNvSpPr txBox="1"/>
          <p:nvPr/>
        </p:nvSpPr>
        <p:spPr>
          <a:xfrm>
            <a:off x="7392473" y="154546"/>
            <a:ext cx="4224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halkduster" panose="03050602040202020205" pitchFamily="66" charset="77"/>
              </a:rPr>
              <a:t>Speech training:</a:t>
            </a:r>
          </a:p>
        </p:txBody>
      </p:sp>
    </p:spTree>
    <p:extLst>
      <p:ext uri="{BB962C8B-B14F-4D97-AF65-F5344CB8AC3E}">
        <p14:creationId xmlns:p14="http://schemas.microsoft.com/office/powerpoint/2010/main" val="4123135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13F6-8348-E082-0509-730F0323C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1510" y="352249"/>
            <a:ext cx="8610600" cy="768213"/>
          </a:xfrm>
        </p:spPr>
        <p:txBody>
          <a:bodyPr/>
          <a:lstStyle/>
          <a:p>
            <a:r>
              <a:rPr lang="en-US" dirty="0"/>
              <a:t>Background History: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D3257-24EE-A8BF-084B-68455DBC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341" y="1365161"/>
            <a:ext cx="11449318" cy="5385289"/>
          </a:xfrm>
        </p:spPr>
        <p:txBody>
          <a:bodyPr>
            <a:normAutofit/>
          </a:bodyPr>
          <a:lstStyle/>
          <a:p>
            <a:r>
              <a:rPr lang="en-US" sz="2800" dirty="0"/>
              <a:t>586 bc	Babylon destroys Jerusalem and Solomon’s Temple</a:t>
            </a:r>
          </a:p>
          <a:p>
            <a:r>
              <a:rPr lang="en-US" sz="2800" dirty="0"/>
              <a:t>539 bc	Babylon falls to Persia – King Cyrus</a:t>
            </a:r>
          </a:p>
          <a:p>
            <a:r>
              <a:rPr lang="en-US" sz="2800" dirty="0"/>
              <a:t>538 bc	Zerubbabel (David’s line) – Governor &amp; Joshua – 			High Priest appointed by King Cyrus</a:t>
            </a:r>
          </a:p>
          <a:p>
            <a:r>
              <a:rPr lang="en-US" sz="2800" dirty="0"/>
              <a:t>535 bc	Temple’s new foundation laid, feasts started again</a:t>
            </a:r>
          </a:p>
          <a:p>
            <a:r>
              <a:rPr lang="en-US" sz="2800" dirty="0"/>
              <a:t>530 bc	Xerxes I (Esther’s story) stops the rebuilding – 				stopped for 18 years</a:t>
            </a:r>
          </a:p>
          <a:p>
            <a:r>
              <a:rPr lang="en-US" sz="2800" dirty="0"/>
              <a:t>520 bc	Darius (new Persian King) </a:t>
            </a:r>
          </a:p>
          <a:p>
            <a:r>
              <a:rPr lang="en-US" sz="2800" dirty="0"/>
              <a:t>522 bc	Zerubbabel &amp; Joshua ask Darius to review Cyrus’ 			decrees, he blesses Israel with money and protection 		and encourages the rebuilding of the Temple</a:t>
            </a:r>
          </a:p>
        </p:txBody>
      </p:sp>
    </p:spTree>
    <p:extLst>
      <p:ext uri="{BB962C8B-B14F-4D97-AF65-F5344CB8AC3E}">
        <p14:creationId xmlns:p14="http://schemas.microsoft.com/office/powerpoint/2010/main" val="162012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D8314-2AE1-6225-CD07-1B360E029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56824"/>
            <a:ext cx="10820400" cy="58598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Chapter 1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600" dirty="0"/>
              <a:t>God rebuked Israel’s remnant for stopping the rebuilding – they stopped to rebuild their own homes instead of the Temple</a:t>
            </a:r>
          </a:p>
          <a:p>
            <a:endParaRPr lang="en-US" sz="2600" dirty="0"/>
          </a:p>
          <a:p>
            <a:r>
              <a:rPr lang="en-US" sz="2600" dirty="0"/>
              <a:t>V12	- 14	Zerubbabel and Joshua gain the courage to write to Darius. They obeyed the word of the Lord in Haggai’s prophecy and the people feared the Lord. The Lord spoke again:  “I am with you” … so the Lord stirred up the spirit of Zerubbabel, Joshua, and the whole remnant…”</a:t>
            </a:r>
          </a:p>
          <a:p>
            <a:endParaRPr lang="en-US" sz="2600" dirty="0"/>
          </a:p>
          <a:p>
            <a:r>
              <a:rPr lang="en-US" sz="2600" dirty="0"/>
              <a:t>They came and began to work on the House of the Lord!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806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23D2F-F66E-96F3-4187-A935D2AA2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50006"/>
            <a:ext cx="10820400" cy="5615188"/>
          </a:xfrm>
        </p:spPr>
        <p:txBody>
          <a:bodyPr>
            <a:normAutofit/>
          </a:bodyPr>
          <a:lstStyle/>
          <a:p>
            <a:r>
              <a:rPr lang="en-US" sz="2800" dirty="0"/>
              <a:t>520 bc 	The work restarted</a:t>
            </a:r>
          </a:p>
          <a:p>
            <a:r>
              <a:rPr lang="en-US" sz="2800" dirty="0"/>
              <a:t>516 bc	The work was completed and dedicated to the 		Lord during Passover and the Unleavened Bread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Chapter 2</a:t>
            </a:r>
          </a:p>
          <a:p>
            <a:pPr marL="0" indent="0">
              <a:buNone/>
            </a:pPr>
            <a:r>
              <a:rPr lang="en-US" sz="2800" dirty="0"/>
              <a:t>V1-3		“With all that you have gone through” (Egypt, 			divided Kingdom, constantly fighting to survive, 			northern Kingdom enslaved by Assyria, all 12 			tribes/nations captive by Babylon, and now Persia 		has enslaved you)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V4		“My Spirit remains among you. Do not fear!”</a:t>
            </a:r>
          </a:p>
        </p:txBody>
      </p:sp>
    </p:spTree>
    <p:extLst>
      <p:ext uri="{BB962C8B-B14F-4D97-AF65-F5344CB8AC3E}">
        <p14:creationId xmlns:p14="http://schemas.microsoft.com/office/powerpoint/2010/main" val="126670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033E3-CF71-0E5A-BFF9-9B4590AA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733" y="1076579"/>
            <a:ext cx="6172200" cy="5607556"/>
          </a:xfrm>
        </p:spPr>
        <p:txBody>
          <a:bodyPr>
            <a:normAutofit/>
          </a:bodyPr>
          <a:lstStyle/>
          <a:p>
            <a:r>
              <a:rPr lang="en-US" sz="2800" dirty="0"/>
              <a:t>V7	“There will be a time when I will shake the nations and the Desired of Nations will come – and I will fill this house with glory – the glory of this house will be greater than all the former houses (Temples) and I will grant peace…” declares the Lord.</a:t>
            </a:r>
          </a:p>
          <a:p>
            <a:endParaRPr lang="en-US" sz="2800" dirty="0"/>
          </a:p>
          <a:p>
            <a:r>
              <a:rPr lang="en-US" sz="2800" dirty="0"/>
              <a:t>V23 “I will take you, my servant, Zerubbabel and I will make you My signet ring, for I have chosen you, declares the Lord.”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051F8E-1CC5-9156-CF0A-224FE35F00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30" t="33129" r="25163" b="26994"/>
          <a:stretch/>
        </p:blipFill>
        <p:spPr>
          <a:xfrm rot="452485">
            <a:off x="7340958" y="1596982"/>
            <a:ext cx="3738173" cy="468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352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A15B1D-0133-4CB3-B7CC-61FA72874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EF2F61C-287D-47BC-878F-C876F74FF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EE7772-AC49-FCA8-9C44-B346673E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4753466" cy="790872"/>
          </a:xfrm>
        </p:spPr>
        <p:txBody>
          <a:bodyPr>
            <a:normAutofit/>
          </a:bodyPr>
          <a:lstStyle/>
          <a:p>
            <a:r>
              <a:rPr lang="en-US" sz="2800" dirty="0"/>
              <a:t>What do we see?...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4C7F3-D9F1-1FDD-81B5-6B44A24AE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366" y="1441450"/>
            <a:ext cx="5537916" cy="5148371"/>
          </a:xfrm>
        </p:spPr>
        <p:txBody>
          <a:bodyPr>
            <a:normAutofit/>
          </a:bodyPr>
          <a:lstStyle/>
          <a:p>
            <a:r>
              <a:rPr lang="en-US" sz="2800" dirty="0"/>
              <a:t>5xs God said, “Give careful thought…”</a:t>
            </a:r>
          </a:p>
          <a:p>
            <a:r>
              <a:rPr lang="en-US" sz="2800" dirty="0"/>
              <a:t>When we turn to Him, He stirs our spirits with courage to act</a:t>
            </a:r>
          </a:p>
          <a:p>
            <a:r>
              <a:rPr lang="en-US" sz="2800" dirty="0"/>
              <a:t>He has been, is, and will be with you, do not be afraid</a:t>
            </a:r>
          </a:p>
          <a:p>
            <a:r>
              <a:rPr lang="en-US" sz="2800" dirty="0"/>
              <a:t>The Desired of Nations will come and bring peace</a:t>
            </a:r>
          </a:p>
          <a:p>
            <a:r>
              <a:rPr lang="en-US" sz="2800" dirty="0"/>
              <a:t>Zerubbabel (one from David’ line) will be My Signet Ring (Jesus)</a:t>
            </a:r>
          </a:p>
        </p:txBody>
      </p:sp>
      <p:sp>
        <p:nvSpPr>
          <p:cNvPr id="13" name="Rounded Rectangle 14">
            <a:extLst>
              <a:ext uri="{FF2B5EF4-FFF2-40B4-BE49-F238E27FC236}">
                <a16:creationId xmlns:a16="http://schemas.microsoft.com/office/drawing/2014/main" id="{B5BA9375-863F-4B24-9083-14FE819F8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1066164"/>
            <a:ext cx="5305958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4" descr="A yellow emoticon with a finger on his chin&#10;&#10;Description automatically generated">
            <a:extLst>
              <a:ext uri="{FF2B5EF4-FFF2-40B4-BE49-F238E27FC236}">
                <a16:creationId xmlns:a16="http://schemas.microsoft.com/office/drawing/2014/main" id="{3159C42A-9FC7-73AC-4AC6-126F963B2A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808"/>
          <a:stretch/>
        </p:blipFill>
        <p:spPr>
          <a:xfrm>
            <a:off x="6407004" y="1336566"/>
            <a:ext cx="4683948" cy="460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9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79</TotalTime>
  <Words>486</Words>
  <Application>Microsoft Macintosh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Chalkduster</vt:lpstr>
      <vt:lpstr>Vapor Trail</vt:lpstr>
      <vt:lpstr>Haggai</vt:lpstr>
      <vt:lpstr>PowerPoint Presentation</vt:lpstr>
      <vt:lpstr>PowerPoint Presentation</vt:lpstr>
      <vt:lpstr>Background History:</vt:lpstr>
      <vt:lpstr>PowerPoint Presentation</vt:lpstr>
      <vt:lpstr>PowerPoint Presentation</vt:lpstr>
      <vt:lpstr>PowerPoint Presentation</vt:lpstr>
      <vt:lpstr>What do we see?...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2</cp:revision>
  <dcterms:created xsi:type="dcterms:W3CDTF">2024-07-20T19:21:48Z</dcterms:created>
  <dcterms:modified xsi:type="dcterms:W3CDTF">2024-07-20T20:40:51Z</dcterms:modified>
</cp:coreProperties>
</file>