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5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2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24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0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1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5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4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3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8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7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5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30F1-E7D4-9292-2D4F-511CD606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160" b="1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EC338-105A-DF19-AA00-54BE4453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/>
              <a:t>MODERN DAY PROPHETS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19C59-762C-B0C3-0CC3-C63EB003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n-US" dirty="0"/>
              <a:t>PENTECOSTALS</a:t>
            </a:r>
          </a:p>
        </p:txBody>
      </p:sp>
    </p:spTree>
    <p:extLst>
      <p:ext uri="{BB962C8B-B14F-4D97-AF65-F5344CB8AC3E}">
        <p14:creationId xmlns:p14="http://schemas.microsoft.com/office/powerpoint/2010/main" val="40896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ED18-0D3C-EE40-581F-AA9CE34C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  CHURCH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70F1D-87A8-BABA-1C40-5C860BAF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MESSAGE CULTURE  </a:t>
            </a:r>
          </a:p>
          <a:p>
            <a:r>
              <a:rPr lang="en-US" sz="4000" dirty="0"/>
              <a:t>WORSHIP CULTURE</a:t>
            </a:r>
          </a:p>
          <a:p>
            <a:r>
              <a:rPr lang="en-US" sz="4000" dirty="0"/>
              <a:t>PRAYER CULTURE </a:t>
            </a:r>
          </a:p>
          <a:p>
            <a:r>
              <a:rPr lang="en-US" sz="4000" dirty="0"/>
              <a:t>DISCIPLING CULTURE</a:t>
            </a:r>
          </a:p>
        </p:txBody>
      </p:sp>
    </p:spTree>
    <p:extLst>
      <p:ext uri="{BB962C8B-B14F-4D97-AF65-F5344CB8AC3E}">
        <p14:creationId xmlns:p14="http://schemas.microsoft.com/office/powerpoint/2010/main" val="39343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045D-C10F-02A0-AE6F-9FAB317B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DISCIPLING IS RELATIONSHIP</a:t>
            </a:r>
          </a:p>
        </p:txBody>
      </p:sp>
      <p:pic>
        <p:nvPicPr>
          <p:cNvPr id="5" name="Content Placeholder 4" descr="Two teddy bears hugging each other&#10;&#10;Description automatically generated">
            <a:extLst>
              <a:ext uri="{FF2B5EF4-FFF2-40B4-BE49-F238E27FC236}">
                <a16:creationId xmlns:a16="http://schemas.microsoft.com/office/drawing/2014/main" id="{F571297B-D906-D89F-CFA4-75887677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27" y="1703540"/>
            <a:ext cx="8567802" cy="4544859"/>
          </a:xfrm>
        </p:spPr>
      </p:pic>
    </p:spTree>
    <p:extLst>
      <p:ext uri="{BB962C8B-B14F-4D97-AF65-F5344CB8AC3E}">
        <p14:creationId xmlns:p14="http://schemas.microsoft.com/office/powerpoint/2010/main" val="13923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E30A-08FA-58BE-47A2-C6D0AB91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PROPHET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E15729A-499E-EAAA-C600-83E931AF6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5" y="1866900"/>
            <a:ext cx="8166970" cy="4671686"/>
          </a:xfrm>
        </p:spPr>
      </p:pic>
    </p:spTree>
    <p:extLst>
      <p:ext uri="{BB962C8B-B14F-4D97-AF65-F5344CB8AC3E}">
        <p14:creationId xmlns:p14="http://schemas.microsoft.com/office/powerpoint/2010/main" val="123791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F31-08E8-1CA6-60E4-C28C3736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OF REVELATION</a:t>
            </a:r>
            <a:br>
              <a:rPr lang="en-US" dirty="0"/>
            </a:br>
            <a:r>
              <a:rPr lang="en-US" dirty="0"/>
              <a:t>PROPHECY OF FUTURE</a:t>
            </a:r>
          </a:p>
        </p:txBody>
      </p:sp>
      <p:pic>
        <p:nvPicPr>
          <p:cNvPr id="5" name="Content Placeholder 4" descr="A person with a beard sitting at a table&#10;&#10;Description automatically generated">
            <a:extLst>
              <a:ext uri="{FF2B5EF4-FFF2-40B4-BE49-F238E27FC236}">
                <a16:creationId xmlns:a16="http://schemas.microsoft.com/office/drawing/2014/main" id="{C830FECD-D82D-6A54-EBBC-295602AEC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6" y="2041742"/>
            <a:ext cx="8680537" cy="4206658"/>
          </a:xfrm>
        </p:spPr>
      </p:pic>
    </p:spTree>
    <p:extLst>
      <p:ext uri="{BB962C8B-B14F-4D97-AF65-F5344CB8AC3E}">
        <p14:creationId xmlns:p14="http://schemas.microsoft.com/office/powerpoint/2010/main" val="333571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A192-BE08-3421-01F1-B78CFB01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1:3</a:t>
            </a:r>
          </a:p>
        </p:txBody>
      </p:sp>
      <p:pic>
        <p:nvPicPr>
          <p:cNvPr id="5" name="Content Placeholder 4" descr="A painting of a person with a cross&#10;&#10;Description automatically generated">
            <a:extLst>
              <a:ext uri="{FF2B5EF4-FFF2-40B4-BE49-F238E27FC236}">
                <a16:creationId xmlns:a16="http://schemas.microsoft.com/office/drawing/2014/main" id="{FA424924-A8A5-9AE6-9CDB-C770C988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0" y="1703540"/>
            <a:ext cx="9657567" cy="4659682"/>
          </a:xfrm>
        </p:spPr>
      </p:pic>
    </p:spTree>
    <p:extLst>
      <p:ext uri="{BB962C8B-B14F-4D97-AF65-F5344CB8AC3E}">
        <p14:creationId xmlns:p14="http://schemas.microsoft.com/office/powerpoint/2010/main" val="36265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BEA1-4BDE-454B-7FCF-BDB95ABD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Careful of FALSE  PROPHETS</a:t>
            </a:r>
            <a:br>
              <a:rPr lang="en-US" dirty="0"/>
            </a:br>
            <a:r>
              <a:rPr lang="en-US" dirty="0"/>
              <a:t>revelation 2:20</a:t>
            </a:r>
          </a:p>
        </p:txBody>
      </p:sp>
      <p:pic>
        <p:nvPicPr>
          <p:cNvPr id="5" name="Content Placeholder 4" descr="A tree with a quote&#10;&#10;Description automatically generated with medium confidence">
            <a:extLst>
              <a:ext uri="{FF2B5EF4-FFF2-40B4-BE49-F238E27FC236}">
                <a16:creationId xmlns:a16="http://schemas.microsoft.com/office/drawing/2014/main" id="{45CB8108-4348-753D-A6BE-BC51B7455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95" y="1866900"/>
            <a:ext cx="7415408" cy="4696738"/>
          </a:xfrm>
        </p:spPr>
      </p:pic>
    </p:spTree>
    <p:extLst>
      <p:ext uri="{BB962C8B-B14F-4D97-AF65-F5344CB8AC3E}">
        <p14:creationId xmlns:p14="http://schemas.microsoft.com/office/powerpoint/2010/main" val="11769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7400-9E4D-5BF6-2AE9-B2718EA2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must have  DISCERNMENT</a:t>
            </a:r>
            <a:br>
              <a:rPr lang="en-US" dirty="0"/>
            </a:br>
            <a:r>
              <a:rPr lang="en-US" dirty="0"/>
              <a:t>Psalm 119:125</a:t>
            </a:r>
          </a:p>
        </p:txBody>
      </p:sp>
      <p:pic>
        <p:nvPicPr>
          <p:cNvPr id="5" name="Content Placeholder 4" descr="A white sign with blue text&#10;&#10;Description automatically generated">
            <a:extLst>
              <a:ext uri="{FF2B5EF4-FFF2-40B4-BE49-F238E27FC236}">
                <a16:creationId xmlns:a16="http://schemas.microsoft.com/office/drawing/2014/main" id="{30E2119B-4002-99F2-AF40-12A25704F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3" y="2304788"/>
            <a:ext cx="6901840" cy="3943611"/>
          </a:xfrm>
        </p:spPr>
      </p:pic>
    </p:spTree>
    <p:extLst>
      <p:ext uri="{BB962C8B-B14F-4D97-AF65-F5344CB8AC3E}">
        <p14:creationId xmlns:p14="http://schemas.microsoft.com/office/powerpoint/2010/main" val="311638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C492-E16A-A8FE-8CFF-9A1354D6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day  PROPHET</a:t>
            </a:r>
            <a:br>
              <a:rPr lang="en-US" dirty="0"/>
            </a:br>
            <a:r>
              <a:rPr lang="en-US" dirty="0"/>
              <a:t>man or  woman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E0892-415D-56B8-0526-96020C2D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4711" y="3763439"/>
            <a:ext cx="3205749" cy="13334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white bird flying in the sky&#10;&#10;Description automatically generated">
            <a:extLst>
              <a:ext uri="{FF2B5EF4-FFF2-40B4-BE49-F238E27FC236}">
                <a16:creationId xmlns:a16="http://schemas.microsoft.com/office/drawing/2014/main" id="{42315496-AF22-6559-D6B6-147C803C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9880"/>
            <a:ext cx="6237961" cy="29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CBC2-FE8B-29F6-70B9-14E18398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DEEDB-2C46-013D-46BD-F15670E50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hands raised in the air&#10;&#10;Description automatically generated">
            <a:extLst>
              <a:ext uri="{FF2B5EF4-FFF2-40B4-BE49-F238E27FC236}">
                <a16:creationId xmlns:a16="http://schemas.microsoft.com/office/drawing/2014/main" id="{3BBAF3A8-A627-6265-617D-8FF1BCB67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2" y="1761067"/>
            <a:ext cx="9721030" cy="33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9533-16A1-79B6-C368-C06636A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US  SHOULD  DESIRE the  gift</a:t>
            </a:r>
          </a:p>
        </p:txBody>
      </p:sp>
      <p:pic>
        <p:nvPicPr>
          <p:cNvPr id="5" name="Content Placeholder 4" descr="A blue sign with white text&#10;&#10;Description automatically generated">
            <a:extLst>
              <a:ext uri="{FF2B5EF4-FFF2-40B4-BE49-F238E27FC236}">
                <a16:creationId xmlns:a16="http://schemas.microsoft.com/office/drawing/2014/main" id="{75EC5979-1FA3-50C7-4EAA-850E75C57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8" y="2281042"/>
            <a:ext cx="8718115" cy="3967358"/>
          </a:xfrm>
        </p:spPr>
      </p:pic>
    </p:spTree>
    <p:extLst>
      <p:ext uri="{BB962C8B-B14F-4D97-AF65-F5344CB8AC3E}">
        <p14:creationId xmlns:p14="http://schemas.microsoft.com/office/powerpoint/2010/main" val="29688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AA9ACC2A-0AFB-47B7-1A8E-A4492AD59F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21F0D2-C3E4-45CA-9D1A-64403639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C40FA-037D-1E40-1869-755A2E2F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PENTECOSTALS</a:t>
            </a:r>
            <a:br>
              <a:rPr lang="en-US" sz="4200"/>
            </a:br>
            <a:r>
              <a:rPr lang="en-US" sz="4200"/>
              <a:t>2</a:t>
            </a:r>
            <a:r>
              <a:rPr lang="en-US" sz="4200" baseline="30000"/>
              <a:t>ND</a:t>
            </a:r>
            <a:r>
              <a:rPr lang="en-US" sz="4200"/>
              <a:t> LARGEST EVANGELICALS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4E9A-15DD-EDAB-7D2D-FEEEF6460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693" y="3773489"/>
            <a:ext cx="944003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EMPHASIS TODAY</a:t>
            </a:r>
          </a:p>
          <a:p>
            <a:r>
              <a:rPr lang="en-US" dirty="0"/>
              <a:t>HOLY SPIRIT IN OUR  LIFES </a:t>
            </a:r>
          </a:p>
        </p:txBody>
      </p:sp>
    </p:spTree>
    <p:extLst>
      <p:ext uri="{BB962C8B-B14F-4D97-AF65-F5344CB8AC3E}">
        <p14:creationId xmlns:p14="http://schemas.microsoft.com/office/powerpoint/2010/main" val="241404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5B28-9632-A6FD-5855-C4A68094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4:3 UNITY  in the  SPIRIT</a:t>
            </a:r>
          </a:p>
        </p:txBody>
      </p:sp>
      <p:pic>
        <p:nvPicPr>
          <p:cNvPr id="5" name="Content Placeholder 4" descr="A colorful explosion of smoke&#10;&#10;Description automatically generated">
            <a:extLst>
              <a:ext uri="{FF2B5EF4-FFF2-40B4-BE49-F238E27FC236}">
                <a16:creationId xmlns:a16="http://schemas.microsoft.com/office/drawing/2014/main" id="{B9C2034F-EF45-24E8-09A5-7B63E9E8D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1" y="1866900"/>
            <a:ext cx="8066762" cy="4508848"/>
          </a:xfrm>
        </p:spPr>
      </p:pic>
    </p:spTree>
    <p:extLst>
      <p:ext uri="{BB962C8B-B14F-4D97-AF65-F5344CB8AC3E}">
        <p14:creationId xmlns:p14="http://schemas.microsoft.com/office/powerpoint/2010/main" val="270596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326F-6E5C-D2AD-1535-BB221DF1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OPEN and  sensitive to the HOLY SPIRIT </a:t>
            </a:r>
          </a:p>
        </p:txBody>
      </p:sp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CC00027-9680-04BD-13F4-CF96FB083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4" y="1866900"/>
            <a:ext cx="9331889" cy="3114675"/>
          </a:xfrm>
        </p:spPr>
      </p:pic>
    </p:spTree>
    <p:extLst>
      <p:ext uri="{BB962C8B-B14F-4D97-AF65-F5344CB8AC3E}">
        <p14:creationId xmlns:p14="http://schemas.microsoft.com/office/powerpoint/2010/main" val="69053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63A3-7BAC-2C30-F6C4-8F4D47CC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Matthew 23:12</a:t>
            </a:r>
            <a:br>
              <a:rPr lang="en-US" dirty="0"/>
            </a:br>
            <a:r>
              <a:rPr lang="en-US" dirty="0"/>
              <a:t>do not  seek  titles </a:t>
            </a:r>
          </a:p>
        </p:txBody>
      </p:sp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B9F0AC0-64E7-9B90-BEC3-AA1C83D41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39" y="2192054"/>
            <a:ext cx="5244491" cy="45719"/>
          </a:xfrm>
        </p:spPr>
      </p:pic>
      <p:pic>
        <p:nvPicPr>
          <p:cNvPr id="7" name="Picture 6" descr="A stone building with text overlay&#10;&#10;Description automatically generated">
            <a:extLst>
              <a:ext uri="{FF2B5EF4-FFF2-40B4-BE49-F238E27FC236}">
                <a16:creationId xmlns:a16="http://schemas.microsoft.com/office/drawing/2014/main" id="{6A713166-3FAD-ACBC-7AA6-B83D96BF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56" y="2381249"/>
            <a:ext cx="6826685" cy="36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B607-718D-801E-B296-CB138D17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YOU to seek His  GIFT  for 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B3257-49C8-9BA6-5AE4-E12609584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NORMAL TWO issues that  stop us</a:t>
            </a:r>
          </a:p>
        </p:txBody>
      </p:sp>
    </p:spTree>
    <p:extLst>
      <p:ext uri="{BB962C8B-B14F-4D97-AF65-F5344CB8AC3E}">
        <p14:creationId xmlns:p14="http://schemas.microsoft.com/office/powerpoint/2010/main" val="112840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ED91-601F-5515-BA14-81DFADFF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Need to  control the  SPIRIT and not  let  him move  freely.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59099-40EE-32A4-6316-807A6654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857" y="3763438"/>
            <a:ext cx="9270093" cy="3094561"/>
          </a:xfrm>
        </p:spPr>
        <p:txBody>
          <a:bodyPr>
            <a:noAutofit/>
          </a:bodyPr>
          <a:lstStyle/>
          <a:p>
            <a:r>
              <a:rPr lang="en-US" sz="4800" dirty="0"/>
              <a:t>2. Hardened Heart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19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1975-51D8-6352-F46A-FC6E5635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UNITY and MATURITY in the BODY of CHRIST </a:t>
            </a:r>
            <a:br>
              <a:rPr lang="en-US" dirty="0"/>
            </a:br>
            <a:r>
              <a:rPr lang="en-US" dirty="0"/>
              <a:t>INSTRUCTIONS for CHRISTIAN LIVING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8607E-2EE2-9596-364D-5DB20FBD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EPHESIANS 4 1- 16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EPHESIANS 17-32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0B0CE69-CC77-916A-618B-84857B8539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2816805"/>
                  </p:ext>
                </p:extLst>
              </p:nvPr>
            </p:nvGraphicFramePr>
            <p:xfrm>
              <a:off x="-1896273" y="5814599"/>
              <a:ext cx="964456" cy="542507"/>
            </p:xfrm>
            <a:graphic>
              <a:graphicData uri="http://schemas.microsoft.com/office/powerpoint/2016/slidezoom">
                <pslz:sldZm>
                  <pslz:sldZmObj sldId="258" cId="1366205614">
                    <pslz:zmPr id="{D56EB4AC-50E8-42B3-97F4-859852319C2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64456" cy="5425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0B0CE69-CC77-916A-618B-84857B8539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96273" y="5814599"/>
                <a:ext cx="964456" cy="5425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20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6FFD-AE9D-4933-283A-45297055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891-404D-28E0-9F12-94AB80B59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65FF8C-679D-CD16-E82F-8B25E950C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985087"/>
              </p:ext>
            </p:extLst>
          </p:nvPr>
        </p:nvGraphicFramePr>
        <p:xfrm>
          <a:off x="6211888" y="2327275"/>
          <a:ext cx="2476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476535" imgH="518081" progId="Package">
                  <p:embed/>
                </p:oleObj>
              </mc:Choice>
              <mc:Fallback>
                <p:oleObj name="Packager Shell Object" showAsIcon="1" r:id="rId2" imgW="2476535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1888" y="2327275"/>
                        <a:ext cx="24765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68B257-4B40-F6D8-7184-20BA0A1F6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43876"/>
              </p:ext>
            </p:extLst>
          </p:nvPr>
        </p:nvGraphicFramePr>
        <p:xfrm>
          <a:off x="7801454" y="3331117"/>
          <a:ext cx="2476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476535" imgH="518081" progId="Package">
                  <p:embed/>
                </p:oleObj>
              </mc:Choice>
              <mc:Fallback>
                <p:oleObj name="Packager Shell Object" showAsIcon="1" r:id="rId4" imgW="2476535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01454" y="3331117"/>
                        <a:ext cx="24765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erson holding a tablet&#10;&#10;Description automatically generated">
            <a:extLst>
              <a:ext uri="{FF2B5EF4-FFF2-40B4-BE49-F238E27FC236}">
                <a16:creationId xmlns:a16="http://schemas.microsoft.com/office/drawing/2014/main" id="{523A8B39-ADFA-D44A-4D6D-B31B0584D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60493" cy="67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3D91-63D4-3A1A-FC8B-FAC9A12B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 4:12  for  ALL</a:t>
            </a:r>
          </a:p>
        </p:txBody>
      </p:sp>
      <p:pic>
        <p:nvPicPr>
          <p:cNvPr id="5" name="Content Placeholder 4" descr="A bird flying in the sky&#10;&#10;Description automatically generated">
            <a:extLst>
              <a:ext uri="{FF2B5EF4-FFF2-40B4-BE49-F238E27FC236}">
                <a16:creationId xmlns:a16="http://schemas.microsoft.com/office/drawing/2014/main" id="{F156582B-CB72-40A4-5D7F-AE456411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1" y="1866900"/>
            <a:ext cx="9386774" cy="4709264"/>
          </a:xfrm>
        </p:spPr>
      </p:pic>
    </p:spTree>
    <p:extLst>
      <p:ext uri="{BB962C8B-B14F-4D97-AF65-F5344CB8AC3E}">
        <p14:creationId xmlns:p14="http://schemas.microsoft.com/office/powerpoint/2010/main" val="381644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C1C0-EAD3-624D-83E2-215B89E2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1CORINTHIANS </a:t>
            </a:r>
            <a:br>
              <a:rPr lang="en-US" dirty="0"/>
            </a:br>
            <a:r>
              <a:rPr lang="en-US" dirty="0"/>
              <a:t>SPIRIT GIFTS: UNITY AND DIVERSITY</a:t>
            </a:r>
          </a:p>
        </p:txBody>
      </p:sp>
      <p:pic>
        <p:nvPicPr>
          <p:cNvPr id="5" name="Content Placeholder 4" descr="A quote on a dark background&#10;&#10;Description automatically generated">
            <a:extLst>
              <a:ext uri="{FF2B5EF4-FFF2-40B4-BE49-F238E27FC236}">
                <a16:creationId xmlns:a16="http://schemas.microsoft.com/office/drawing/2014/main" id="{C85C3D12-E57D-1914-8070-1DD66D395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6" y="2381250"/>
            <a:ext cx="9300971" cy="3867150"/>
          </a:xfrm>
        </p:spPr>
      </p:pic>
    </p:spTree>
    <p:extLst>
      <p:ext uri="{BB962C8B-B14F-4D97-AF65-F5344CB8AC3E}">
        <p14:creationId xmlns:p14="http://schemas.microsoft.com/office/powerpoint/2010/main" val="349482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3A3A-9C7F-BBA2-71FD-E41F214D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PENTECOSTALS </a:t>
            </a:r>
            <a:br>
              <a:rPr lang="en-US" dirty="0"/>
            </a:br>
            <a:r>
              <a:rPr lang="en-US" dirty="0"/>
              <a:t>SHARE IN THE POWER</a:t>
            </a:r>
          </a:p>
        </p:txBody>
      </p:sp>
      <p:pic>
        <p:nvPicPr>
          <p:cNvPr id="5" name="Content Placeholder 4" descr="A group of people holding presents&#10;&#10;Description automatically generated">
            <a:extLst>
              <a:ext uri="{FF2B5EF4-FFF2-40B4-BE49-F238E27FC236}">
                <a16:creationId xmlns:a16="http://schemas.microsoft.com/office/drawing/2014/main" id="{F74CFBC9-E580-8B11-84A5-11C606C64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55" y="2046831"/>
            <a:ext cx="6275540" cy="4015766"/>
          </a:xfrm>
        </p:spPr>
      </p:pic>
    </p:spTree>
    <p:extLst>
      <p:ext uri="{BB962C8B-B14F-4D97-AF65-F5344CB8AC3E}">
        <p14:creationId xmlns:p14="http://schemas.microsoft.com/office/powerpoint/2010/main" val="311583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DA3B-7743-185F-65B5-543D5216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 ACTIVE  IN SPIRIT FUNCTION</a:t>
            </a:r>
          </a:p>
        </p:txBody>
      </p:sp>
      <p:pic>
        <p:nvPicPr>
          <p:cNvPr id="5" name="Content Placeholder 4" descr="A sky with clouds and a white cloud with blue text&#10;&#10;Description automatically generated">
            <a:extLst>
              <a:ext uri="{FF2B5EF4-FFF2-40B4-BE49-F238E27FC236}">
                <a16:creationId xmlns:a16="http://schemas.microsoft.com/office/drawing/2014/main" id="{2F902ECB-6BEA-DA04-99BB-508A030A6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1" y="2280259"/>
            <a:ext cx="5057449" cy="3196226"/>
          </a:xfrm>
        </p:spPr>
      </p:pic>
    </p:spTree>
    <p:extLst>
      <p:ext uri="{BB962C8B-B14F-4D97-AF65-F5344CB8AC3E}">
        <p14:creationId xmlns:p14="http://schemas.microsoft.com/office/powerpoint/2010/main" val="18762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5F0C-8617-D745-1E20-EC2C2533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NOTE </a:t>
            </a:r>
            <a:br>
              <a:rPr lang="en-US" dirty="0"/>
            </a:br>
            <a:r>
              <a:rPr lang="en-US" dirty="0"/>
              <a:t>CHURCH  CULTURE</a:t>
            </a:r>
          </a:p>
        </p:txBody>
      </p:sp>
      <p:pic>
        <p:nvPicPr>
          <p:cNvPr id="5" name="Content Placeholder 4" descr="A person reading a book&#10;&#10;Description automatically generated">
            <a:extLst>
              <a:ext uri="{FF2B5EF4-FFF2-40B4-BE49-F238E27FC236}">
                <a16:creationId xmlns:a16="http://schemas.microsoft.com/office/drawing/2014/main" id="{6D31040F-08E2-7C62-4920-C941EC50E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1" y="2091846"/>
            <a:ext cx="9601595" cy="4156553"/>
          </a:xfrm>
        </p:spPr>
      </p:pic>
    </p:spTree>
    <p:extLst>
      <p:ext uri="{BB962C8B-B14F-4D97-AF65-F5344CB8AC3E}">
        <p14:creationId xmlns:p14="http://schemas.microsoft.com/office/powerpoint/2010/main" val="417198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_2SEEDS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B14D3B"/>
      </a:accent1>
      <a:accent2>
        <a:srgbClr val="C34D6C"/>
      </a:accent2>
      <a:accent3>
        <a:srgbClr val="C3904D"/>
      </a:accent3>
      <a:accent4>
        <a:srgbClr val="4EB13B"/>
      </a:accent4>
      <a:accent5>
        <a:srgbClr val="49B965"/>
      </a:accent5>
      <a:accent6>
        <a:srgbClr val="3BB18A"/>
      </a:accent6>
      <a:hlink>
        <a:srgbClr val="519130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170</Words>
  <Application>Microsoft Office PowerPoint</Application>
  <PresentationFormat>Widescreen</PresentationFormat>
  <Paragraphs>34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Bookman Old Style</vt:lpstr>
      <vt:lpstr>Franklin Gothic Book</vt:lpstr>
      <vt:lpstr>Wingdings 2</vt:lpstr>
      <vt:lpstr>SlateVTI</vt:lpstr>
      <vt:lpstr>Packager Shell Object</vt:lpstr>
      <vt:lpstr>MODERN DAY PROPHETS</vt:lpstr>
      <vt:lpstr>PENTECOSTALS 2ND LARGEST EVANGELICALS WORLD</vt:lpstr>
      <vt:lpstr>UNITY and MATURITY in the BODY of CHRIST  INSTRUCTIONS for CHRISTIAN LIVING</vt:lpstr>
      <vt:lpstr>PowerPoint Presentation</vt:lpstr>
      <vt:lpstr>Ephesians  4:12  for  ALL</vt:lpstr>
      <vt:lpstr>1CORINTHIANS  SPIRIT GIFTS: UNITY AND DIVERSITY</vt:lpstr>
      <vt:lpstr>PENTECOSTALS  SHARE IN THE POWER</vt:lpstr>
      <vt:lpstr>BE  ACTIVE  IN SPIRIT FUNCTION</vt:lpstr>
      <vt:lpstr>PERSONAL NOTE  CHURCH  CULTURE</vt:lpstr>
      <vt:lpstr>COMPARE   CHURCH CULTURES</vt:lpstr>
      <vt:lpstr>DISCIPLING IS RELATIONSHIP</vt:lpstr>
      <vt:lpstr>2024 PROPHET</vt:lpstr>
      <vt:lpstr>BOOK OF REVELATION PROPHECY OF FUTURE</vt:lpstr>
      <vt:lpstr>REVELATION 1:3</vt:lpstr>
      <vt:lpstr>Careful of FALSE  PROPHETS revelation 2:20</vt:lpstr>
      <vt:lpstr>We must have  DISCERNMENT Psalm 119:125</vt:lpstr>
      <vt:lpstr>Modern day  PROPHET man or  woman </vt:lpstr>
      <vt:lpstr>PowerPoint Presentation</vt:lpstr>
      <vt:lpstr>ALL US  SHOULD  DESIRE the  gift</vt:lpstr>
      <vt:lpstr>Ephesians 4:3 UNITY  in the  SPIRIT</vt:lpstr>
      <vt:lpstr>Be OPEN and  sensitive to the HOLY SPIRIT </vt:lpstr>
      <vt:lpstr>Matthew 23:12 do not  seek  titles </vt:lpstr>
      <vt:lpstr>ENCOURAGE YOU to seek His  GIFT  for  you </vt:lpstr>
      <vt:lpstr>1. Need to  control the  SPIRIT and not  let  him move  freely.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DAY PROPHETS</dc:title>
  <dc:creator>Rodney Smith</dc:creator>
  <cp:lastModifiedBy>Michael Bloomfield</cp:lastModifiedBy>
  <cp:revision>14</cp:revision>
  <dcterms:created xsi:type="dcterms:W3CDTF">2024-07-25T23:20:21Z</dcterms:created>
  <dcterms:modified xsi:type="dcterms:W3CDTF">2024-07-28T07:03:04Z</dcterms:modified>
</cp:coreProperties>
</file>