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0" r:id="rId6"/>
    <p:sldId id="259" r:id="rId7"/>
    <p:sldId id="261" r:id="rId8"/>
    <p:sldId id="262" r:id="rId9"/>
    <p:sldId id="263" r:id="rId10"/>
    <p:sldId id="266" r:id="rId11"/>
    <p:sldId id="264"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CD5EF-C59F-4D1A-93A0-831C45DCC745}" v="1" dt="2024-09-22T09:35:04.6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0" d="100"/>
          <a:sy n="100"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425CD5EF-C59F-4D1A-93A0-831C45DCC745}"/>
    <pc:docChg chg="undo custSel addSld delSld modSld sldOrd">
      <pc:chgData name="Michael Bloomfield" userId="f70212b848e07b29" providerId="LiveId" clId="{425CD5EF-C59F-4D1A-93A0-831C45DCC745}" dt="2024-09-22T14:56:30.783" v="464"/>
      <pc:docMkLst>
        <pc:docMk/>
      </pc:docMkLst>
      <pc:sldChg chg="modSp mod">
        <pc:chgData name="Michael Bloomfield" userId="f70212b848e07b29" providerId="LiveId" clId="{425CD5EF-C59F-4D1A-93A0-831C45DCC745}" dt="2024-09-22T09:11:35.058" v="249" actId="207"/>
        <pc:sldMkLst>
          <pc:docMk/>
          <pc:sldMk cId="4151369593" sldId="259"/>
        </pc:sldMkLst>
        <pc:spChg chg="mod">
          <ac:chgData name="Michael Bloomfield" userId="f70212b848e07b29" providerId="LiveId" clId="{425CD5EF-C59F-4D1A-93A0-831C45DCC745}" dt="2024-09-22T09:11:35.058" v="249" actId="207"/>
          <ac:spMkLst>
            <pc:docMk/>
            <pc:sldMk cId="4151369593" sldId="259"/>
            <ac:spMk id="2" creationId="{21D1504C-CFCC-D48B-0110-9245A6D1D5A3}"/>
          </ac:spMkLst>
        </pc:spChg>
      </pc:sldChg>
      <pc:sldChg chg="modSp mod">
        <pc:chgData name="Michael Bloomfield" userId="f70212b848e07b29" providerId="LiveId" clId="{425CD5EF-C59F-4D1A-93A0-831C45DCC745}" dt="2024-09-22T09:27:20.873" v="272"/>
        <pc:sldMkLst>
          <pc:docMk/>
          <pc:sldMk cId="4160801436" sldId="262"/>
        </pc:sldMkLst>
        <pc:spChg chg="mod">
          <ac:chgData name="Michael Bloomfield" userId="f70212b848e07b29" providerId="LiveId" clId="{425CD5EF-C59F-4D1A-93A0-831C45DCC745}" dt="2024-09-22T09:27:20.873" v="272"/>
          <ac:spMkLst>
            <pc:docMk/>
            <pc:sldMk cId="4160801436" sldId="262"/>
            <ac:spMk id="2" creationId="{21D1504C-CFCC-D48B-0110-9245A6D1D5A3}"/>
          </ac:spMkLst>
        </pc:spChg>
      </pc:sldChg>
      <pc:sldChg chg="modSp mod">
        <pc:chgData name="Michael Bloomfield" userId="f70212b848e07b29" providerId="LiveId" clId="{425CD5EF-C59F-4D1A-93A0-831C45DCC745}" dt="2024-09-22T09:25:27.398" v="261"/>
        <pc:sldMkLst>
          <pc:docMk/>
          <pc:sldMk cId="1660652153" sldId="264"/>
        </pc:sldMkLst>
        <pc:spChg chg="mod">
          <ac:chgData name="Michael Bloomfield" userId="f70212b848e07b29" providerId="LiveId" clId="{425CD5EF-C59F-4D1A-93A0-831C45DCC745}" dt="2024-09-22T09:25:27.398" v="261"/>
          <ac:spMkLst>
            <pc:docMk/>
            <pc:sldMk cId="1660652153" sldId="264"/>
            <ac:spMk id="2" creationId="{21D1504C-CFCC-D48B-0110-9245A6D1D5A3}"/>
          </ac:spMkLst>
        </pc:spChg>
      </pc:sldChg>
      <pc:sldChg chg="modSp add mod ord">
        <pc:chgData name="Michael Bloomfield" userId="f70212b848e07b29" providerId="LiveId" clId="{425CD5EF-C59F-4D1A-93A0-831C45DCC745}" dt="2024-09-22T09:25:53.648" v="271"/>
        <pc:sldMkLst>
          <pc:docMk/>
          <pc:sldMk cId="3743540557" sldId="265"/>
        </pc:sldMkLst>
        <pc:spChg chg="mod">
          <ac:chgData name="Michael Bloomfield" userId="f70212b848e07b29" providerId="LiveId" clId="{425CD5EF-C59F-4D1A-93A0-831C45DCC745}" dt="2024-09-22T09:12:47.486" v="260" actId="255"/>
          <ac:spMkLst>
            <pc:docMk/>
            <pc:sldMk cId="3743540557" sldId="265"/>
            <ac:spMk id="2" creationId="{21D1504C-CFCC-D48B-0110-9245A6D1D5A3}"/>
          </ac:spMkLst>
        </pc:spChg>
      </pc:sldChg>
      <pc:sldChg chg="modSp add mod ord">
        <pc:chgData name="Michael Bloomfield" userId="f70212b848e07b29" providerId="LiveId" clId="{425CD5EF-C59F-4D1A-93A0-831C45DCC745}" dt="2024-09-22T14:56:30.783" v="464"/>
        <pc:sldMkLst>
          <pc:docMk/>
          <pc:sldMk cId="1450980549" sldId="266"/>
        </pc:sldMkLst>
        <pc:spChg chg="mod">
          <ac:chgData name="Michael Bloomfield" userId="f70212b848e07b29" providerId="LiveId" clId="{425CD5EF-C59F-4D1A-93A0-831C45DCC745}" dt="2024-09-22T09:06:57.953" v="247" actId="313"/>
          <ac:spMkLst>
            <pc:docMk/>
            <pc:sldMk cId="1450980549" sldId="266"/>
            <ac:spMk id="2" creationId="{21D1504C-CFCC-D48B-0110-9245A6D1D5A3}"/>
          </ac:spMkLst>
        </pc:spChg>
      </pc:sldChg>
      <pc:sldChg chg="modSp add mod">
        <pc:chgData name="Michael Bloomfield" userId="f70212b848e07b29" providerId="LiveId" clId="{425CD5EF-C59F-4D1A-93A0-831C45DCC745}" dt="2024-09-22T09:28:32.711" v="274" actId="255"/>
        <pc:sldMkLst>
          <pc:docMk/>
          <pc:sldMk cId="1552833840" sldId="267"/>
        </pc:sldMkLst>
        <pc:spChg chg="mod">
          <ac:chgData name="Michael Bloomfield" userId="f70212b848e07b29" providerId="LiveId" clId="{425CD5EF-C59F-4D1A-93A0-831C45DCC745}" dt="2024-09-22T09:28:32.711" v="274" actId="255"/>
          <ac:spMkLst>
            <pc:docMk/>
            <pc:sldMk cId="1552833840" sldId="267"/>
            <ac:spMk id="2" creationId="{21D1504C-CFCC-D48B-0110-9245A6D1D5A3}"/>
          </ac:spMkLst>
        </pc:spChg>
      </pc:sldChg>
      <pc:sldChg chg="add del setBg">
        <pc:chgData name="Michael Bloomfield" userId="f70212b848e07b29" providerId="LiveId" clId="{425CD5EF-C59F-4D1A-93A0-831C45DCC745}" dt="2024-09-22T09:35:13.167" v="277" actId="2696"/>
        <pc:sldMkLst>
          <pc:docMk/>
          <pc:sldMk cId="137780966" sldId="268"/>
        </pc:sldMkLst>
      </pc:sldChg>
      <pc:sldChg chg="modSp add mod ord">
        <pc:chgData name="Michael Bloomfield" userId="f70212b848e07b29" providerId="LiveId" clId="{425CD5EF-C59F-4D1A-93A0-831C45DCC745}" dt="2024-09-22T09:40:13.153" v="448"/>
        <pc:sldMkLst>
          <pc:docMk/>
          <pc:sldMk cId="1617045069" sldId="268"/>
        </pc:sldMkLst>
        <pc:spChg chg="mod">
          <ac:chgData name="Michael Bloomfield" userId="f70212b848e07b29" providerId="LiveId" clId="{425CD5EF-C59F-4D1A-93A0-831C45DCC745}" dt="2024-09-22T09:39:35.243" v="445" actId="6549"/>
          <ac:spMkLst>
            <pc:docMk/>
            <pc:sldMk cId="1617045069" sldId="268"/>
            <ac:spMk id="2" creationId="{21D1504C-CFCC-D48B-0110-9245A6D1D5A3}"/>
          </ac:spMkLst>
        </pc:spChg>
      </pc:sldChg>
      <pc:sldChg chg="add del">
        <pc:chgData name="Michael Bloomfield" userId="f70212b848e07b29" providerId="LiveId" clId="{425CD5EF-C59F-4D1A-93A0-831C45DCC745}" dt="2024-09-22T09:35:15.275" v="278" actId="2696"/>
        <pc:sldMkLst>
          <pc:docMk/>
          <pc:sldMk cId="2321445222" sldId="269"/>
        </pc:sldMkLst>
      </pc:sldChg>
      <pc:sldChg chg="modSp add del mod">
        <pc:chgData name="Michael Bloomfield" userId="f70212b848e07b29" providerId="LiveId" clId="{425CD5EF-C59F-4D1A-93A0-831C45DCC745}" dt="2024-09-22T09:40:39.300" v="460" actId="47"/>
        <pc:sldMkLst>
          <pc:docMk/>
          <pc:sldMk cId="3416727072" sldId="269"/>
        </pc:sldMkLst>
        <pc:spChg chg="mod">
          <ac:chgData name="Michael Bloomfield" userId="f70212b848e07b29" providerId="LiveId" clId="{425CD5EF-C59F-4D1A-93A0-831C45DCC745}" dt="2024-09-22T09:40:23.483" v="456" actId="20577"/>
          <ac:spMkLst>
            <pc:docMk/>
            <pc:sldMk cId="3416727072" sldId="269"/>
            <ac:spMk id="2" creationId="{21D1504C-CFCC-D48B-0110-9245A6D1D5A3}"/>
          </ac:spMkLst>
        </pc:spChg>
      </pc:sldChg>
      <pc:sldChg chg="add ord">
        <pc:chgData name="Michael Bloomfield" userId="f70212b848e07b29" providerId="LiveId" clId="{425CD5EF-C59F-4D1A-93A0-831C45DCC745}" dt="2024-09-22T09:40:37.688" v="459"/>
        <pc:sldMkLst>
          <pc:docMk/>
          <pc:sldMk cId="244995017" sldId="270"/>
        </pc:sldMkLst>
      </pc:sldChg>
      <pc:sldChg chg="new del">
        <pc:chgData name="Michael Bloomfield" userId="f70212b848e07b29" providerId="LiveId" clId="{425CD5EF-C59F-4D1A-93A0-831C45DCC745}" dt="2024-09-22T14:56:23.324" v="462" actId="680"/>
        <pc:sldMkLst>
          <pc:docMk/>
          <pc:sldMk cId="407776617" sldId="27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A1BED-A5A0-3EB1-CEA1-AC5DE353C4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D7D958-6476-5974-BAAC-A1695FBDB2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AC85A3-E7B0-A400-3C1E-511EFCFD6996}"/>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2FEDE7BE-2CBA-BF0E-CB8C-20720877F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BFEFF-4308-79ED-D19B-2900776D0F25}"/>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417078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823D8-8458-064E-1741-729ED6458E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85BE96-7EF5-2E39-0C70-9DE76F1A5B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5F7C5-ACE6-2CD3-0A86-BEE0E18511EF}"/>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883320C6-E184-D469-EBB0-6500B166A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8FB82-068E-5C57-CDF0-E6423BDD0F31}"/>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76947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08ABD-E959-C862-8397-8C5FFE8850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123D48-41E9-EDA2-7E85-86ACA8BBAF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5807B1-70C2-EA8C-248A-C7678A9B5842}"/>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C8F1A8B9-3EE6-66AF-F05E-C5513C7752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0B7F7-AA8A-F242-08A3-CC8E4A00EB9E}"/>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182810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C3FD8-F5B9-65BF-B040-525FB37328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06D9FA-1426-A2D5-32F2-5B004F49C6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619E3A-DDD8-D1E6-B8C4-072A8F1D9EBD}"/>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B4406180-2791-BED7-F86A-247CEAD8B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4165E-F24D-2E46-65A3-AA71BF7E6823}"/>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1675152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FC4CB-11B3-C5C6-A68A-6CAC7F2102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93CC6B-F423-2034-4B41-E478049264E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2686D6-D76D-FC33-BC6E-1751F3F803F2}"/>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78FB317A-E251-E0F2-2D39-E1D34C022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D7693-510B-FED5-3A1E-CCB9F8FF394F}"/>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206957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E2-78D5-5CAA-1ADB-76FDCEC04B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C6E72A-DE48-E132-D2B5-38AF4DBC52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178E63-7669-3C5E-BCBA-75C9EB76A5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DB051E-D2C7-4E29-EB37-E2BC9E97DB2C}"/>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6" name="Footer Placeholder 5">
            <a:extLst>
              <a:ext uri="{FF2B5EF4-FFF2-40B4-BE49-F238E27FC236}">
                <a16:creationId xmlns:a16="http://schemas.microsoft.com/office/drawing/2014/main" id="{F8B160BD-5486-4B47-2D93-AC30A311A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7A529B-EEFA-C844-8F2C-603B7845D810}"/>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369235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B05F5-CAA3-A617-B6CD-D5E603CFEE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2B1D0D-BE7B-AE31-D80D-39ABC0B2C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BC5F3E-F383-1466-E76C-AFD2C09B13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DB1D58-3940-5641-8BC1-274FC70D3C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E63235-8FA8-BA1B-81B5-23501B3C26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6A392A-DF8D-DA93-142B-D5541413DDE1}"/>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8" name="Footer Placeholder 7">
            <a:extLst>
              <a:ext uri="{FF2B5EF4-FFF2-40B4-BE49-F238E27FC236}">
                <a16:creationId xmlns:a16="http://schemas.microsoft.com/office/drawing/2014/main" id="{8784950E-7532-3FD9-C87A-BAB7398B2B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936F71-3008-CE36-91B8-18FFAFD5102E}"/>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266706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4C38F-F6AA-999E-C497-B33EB2525A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188AB3-337F-1EB9-9874-66AB99D1F9FC}"/>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4" name="Footer Placeholder 3">
            <a:extLst>
              <a:ext uri="{FF2B5EF4-FFF2-40B4-BE49-F238E27FC236}">
                <a16:creationId xmlns:a16="http://schemas.microsoft.com/office/drawing/2014/main" id="{781E4E77-E16A-745A-BE02-B6DE47D38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6F698E-99B6-5A96-1261-F93C65D78969}"/>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335245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1CEA17-9D15-668A-D745-656C82694D5A}"/>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3" name="Footer Placeholder 2">
            <a:extLst>
              <a:ext uri="{FF2B5EF4-FFF2-40B4-BE49-F238E27FC236}">
                <a16:creationId xmlns:a16="http://schemas.microsoft.com/office/drawing/2014/main" id="{48AFB3B8-48FF-6AC5-65C5-98B5BE7D0F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06A46B-EC0B-8666-BFE4-B7B96E676C81}"/>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323142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0D2B8-3CB5-C372-8EC1-EDE1D749DC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2CE335-924F-DA3C-A3CF-EF08868AD6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F27EBD-525F-7C42-8FAF-48912AAF52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DD1411-3413-EF0E-F575-510C9009FCB1}"/>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6" name="Footer Placeholder 5">
            <a:extLst>
              <a:ext uri="{FF2B5EF4-FFF2-40B4-BE49-F238E27FC236}">
                <a16:creationId xmlns:a16="http://schemas.microsoft.com/office/drawing/2014/main" id="{A8C6FD8F-46B1-7636-65E3-3F4A93C19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EC266-1FDB-B331-F6BC-6D36E0CC252D}"/>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236047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DB509-7F4F-92DF-63CC-C0E782C633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9E2327-1287-6E91-A337-105FE3FE3A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74248E-5008-CEA0-49DA-491867653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E51723-0674-B30F-C210-8A42DF802871}"/>
              </a:ext>
            </a:extLst>
          </p:cNvPr>
          <p:cNvSpPr>
            <a:spLocks noGrp="1"/>
          </p:cNvSpPr>
          <p:nvPr>
            <p:ph type="dt" sz="half" idx="10"/>
          </p:nvPr>
        </p:nvSpPr>
        <p:spPr/>
        <p:txBody>
          <a:bodyPr/>
          <a:lstStyle/>
          <a:p>
            <a:fld id="{09EDAFAC-9534-4CAC-9410-CC0BA3F692B4}" type="datetimeFigureOut">
              <a:rPr lang="en-US" smtClean="0"/>
              <a:t>9/21/2024</a:t>
            </a:fld>
            <a:endParaRPr lang="en-US"/>
          </a:p>
        </p:txBody>
      </p:sp>
      <p:sp>
        <p:nvSpPr>
          <p:cNvPr id="6" name="Footer Placeholder 5">
            <a:extLst>
              <a:ext uri="{FF2B5EF4-FFF2-40B4-BE49-F238E27FC236}">
                <a16:creationId xmlns:a16="http://schemas.microsoft.com/office/drawing/2014/main" id="{FD82B28D-0B00-3FB8-B55E-D293D8479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5F153-8032-0AFE-0724-082528BC247C}"/>
              </a:ext>
            </a:extLst>
          </p:cNvPr>
          <p:cNvSpPr>
            <a:spLocks noGrp="1"/>
          </p:cNvSpPr>
          <p:nvPr>
            <p:ph type="sldNum" sz="quarter" idx="12"/>
          </p:nvPr>
        </p:nvSpPr>
        <p:spPr/>
        <p:txBody>
          <a:bodyPr/>
          <a:lstStyle/>
          <a:p>
            <a:fld id="{5430A5AA-AA88-406E-A942-2DB95714FA86}" type="slidenum">
              <a:rPr lang="en-US" smtClean="0"/>
              <a:t>‹#›</a:t>
            </a:fld>
            <a:endParaRPr lang="en-US"/>
          </a:p>
        </p:txBody>
      </p:sp>
    </p:spTree>
    <p:extLst>
      <p:ext uri="{BB962C8B-B14F-4D97-AF65-F5344CB8AC3E}">
        <p14:creationId xmlns:p14="http://schemas.microsoft.com/office/powerpoint/2010/main" val="120254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FD03CC-5445-AA11-C288-04E27DBE49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AF652F-BD88-3023-0C6E-183A03212D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DF0D7-EDB6-1DEB-E7A2-355C1195F5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EDAFAC-9534-4CAC-9410-CC0BA3F692B4}" type="datetimeFigureOut">
              <a:rPr lang="en-US" smtClean="0"/>
              <a:t>9/21/2024</a:t>
            </a:fld>
            <a:endParaRPr lang="en-US"/>
          </a:p>
        </p:txBody>
      </p:sp>
      <p:sp>
        <p:nvSpPr>
          <p:cNvPr id="5" name="Footer Placeholder 4">
            <a:extLst>
              <a:ext uri="{FF2B5EF4-FFF2-40B4-BE49-F238E27FC236}">
                <a16:creationId xmlns:a16="http://schemas.microsoft.com/office/drawing/2014/main" id="{DCB9BB24-CF1C-AA5E-4247-D2619E65FC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595E94D-FD3A-4105-5A9E-690B63E39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430A5AA-AA88-406E-A942-2DB95714FA86}" type="slidenum">
              <a:rPr lang="en-US" smtClean="0"/>
              <a:t>‹#›</a:t>
            </a:fld>
            <a:endParaRPr lang="en-US"/>
          </a:p>
        </p:txBody>
      </p:sp>
    </p:spTree>
    <p:extLst>
      <p:ext uri="{BB962C8B-B14F-4D97-AF65-F5344CB8AC3E}">
        <p14:creationId xmlns:p14="http://schemas.microsoft.com/office/powerpoint/2010/main" val="2988374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0" y="0"/>
            <a:ext cx="12192000" cy="3786909"/>
          </a:xfrm>
        </p:spPr>
        <p:txBody>
          <a:bodyPr>
            <a:normAutofit/>
          </a:bodyPr>
          <a:lstStyle/>
          <a:p>
            <a:r>
              <a:rPr lang="en-US" sz="9600" b="1" dirty="0" err="1">
                <a:solidFill>
                  <a:schemeClr val="bg1"/>
                </a:solidFill>
                <a:latin typeface="Papyrus" panose="03070502060502030205" pitchFamily="66" charset="0"/>
              </a:rPr>
              <a:t>Ezer</a:t>
            </a:r>
            <a:r>
              <a:rPr lang="en-US" sz="9600" b="1" dirty="0">
                <a:solidFill>
                  <a:schemeClr val="bg1"/>
                </a:solidFill>
                <a:latin typeface="Papyrus" panose="03070502060502030205" pitchFamily="66" charset="0"/>
              </a:rPr>
              <a:t> </a:t>
            </a:r>
            <a:r>
              <a:rPr lang="en-US" sz="9600" b="1" dirty="0" err="1">
                <a:solidFill>
                  <a:schemeClr val="bg1"/>
                </a:solidFill>
                <a:latin typeface="Papyrus" panose="03070502060502030205" pitchFamily="66" charset="0"/>
              </a:rPr>
              <a:t>Kenegdo</a:t>
            </a:r>
            <a:endParaRPr lang="en-US" sz="9600" dirty="0">
              <a:solidFill>
                <a:schemeClr val="bg1"/>
              </a:solidFill>
              <a:latin typeface="Papyrus" panose="03070502060502030205" pitchFamily="66" charset="0"/>
            </a:endParaRPr>
          </a:p>
        </p:txBody>
      </p:sp>
    </p:spTree>
    <p:extLst>
      <p:ext uri="{BB962C8B-B14F-4D97-AF65-F5344CB8AC3E}">
        <p14:creationId xmlns:p14="http://schemas.microsoft.com/office/powerpoint/2010/main" val="288736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600" b="0" i="0" u="none" strike="noStrike" baseline="0" dirty="0">
                <a:solidFill>
                  <a:srgbClr val="FFC000"/>
                </a:solidFill>
                <a:latin typeface="+mn-lt"/>
              </a:rPr>
            </a:br>
            <a:r>
              <a:rPr lang="en-US" sz="3600" b="0" i="0" u="none" strike="noStrike" baseline="0" dirty="0">
                <a:solidFill>
                  <a:srgbClr val="FFC000"/>
                </a:solidFill>
                <a:latin typeface="+mn-lt"/>
              </a:rPr>
              <a:t>NIV</a:t>
            </a:r>
            <a:r>
              <a:rPr lang="en-US" sz="3600" b="0" i="0" u="none" strike="noStrike" baseline="0" dirty="0">
                <a:solidFill>
                  <a:schemeClr val="bg1"/>
                </a:solidFill>
                <a:latin typeface="+mn-lt"/>
              </a:rPr>
              <a:t> - "I will make a helper suitable for him.”</a:t>
            </a:r>
            <a:br>
              <a:rPr lang="en-US" sz="3600" b="0" i="0" u="none" strike="noStrike" baseline="0" dirty="0">
                <a:solidFill>
                  <a:schemeClr val="bg1"/>
                </a:solidFill>
                <a:latin typeface="+mn-lt"/>
              </a:rPr>
            </a:br>
            <a:br>
              <a:rPr lang="en-US" sz="3600" b="0" i="0" u="none" strike="noStrike" baseline="0" dirty="0">
                <a:solidFill>
                  <a:schemeClr val="bg1"/>
                </a:solidFill>
                <a:latin typeface="+mn-lt"/>
              </a:rPr>
            </a:br>
            <a:r>
              <a:rPr lang="en-US" sz="3600" b="0" i="0" u="none" strike="noStrike" baseline="0" dirty="0">
                <a:solidFill>
                  <a:srgbClr val="FFC000"/>
                </a:solidFill>
                <a:latin typeface="+mn-lt"/>
              </a:rPr>
              <a:t>NLT</a:t>
            </a:r>
            <a:r>
              <a:rPr lang="en-US" sz="3600" b="0" i="0" u="none" strike="noStrike" baseline="0" dirty="0">
                <a:solidFill>
                  <a:schemeClr val="bg1"/>
                </a:solidFill>
                <a:latin typeface="+mn-lt"/>
              </a:rPr>
              <a:t> - "I will make a helper who is just right for him.”</a:t>
            </a:r>
            <a:br>
              <a:rPr lang="en-US" sz="3600" b="0" i="0" u="none" strike="noStrike" baseline="0" dirty="0">
                <a:solidFill>
                  <a:schemeClr val="bg1"/>
                </a:solidFill>
                <a:latin typeface="+mn-lt"/>
              </a:rPr>
            </a:br>
            <a:br>
              <a:rPr lang="en-US" sz="3600" b="0" i="0" u="none" strike="noStrike" baseline="0" dirty="0">
                <a:solidFill>
                  <a:schemeClr val="bg1"/>
                </a:solidFill>
                <a:latin typeface="+mn-lt"/>
              </a:rPr>
            </a:br>
            <a:r>
              <a:rPr lang="en-US" sz="3600" b="0" i="0" u="none" strike="noStrike" baseline="0" dirty="0">
                <a:solidFill>
                  <a:srgbClr val="FFC000"/>
                </a:solidFill>
                <a:latin typeface="+mn-lt"/>
              </a:rPr>
              <a:t>ESV</a:t>
            </a:r>
            <a:r>
              <a:rPr lang="en-US" sz="3600" b="0" i="0" u="none" strike="noStrike" baseline="0" dirty="0">
                <a:solidFill>
                  <a:schemeClr val="bg1"/>
                </a:solidFill>
                <a:latin typeface="+mn-lt"/>
              </a:rPr>
              <a:t> - "I will make him a helper fit for him.”</a:t>
            </a:r>
            <a:br>
              <a:rPr lang="en-US" sz="3600" b="0" i="0" u="none" strike="noStrike" baseline="0" dirty="0">
                <a:solidFill>
                  <a:schemeClr val="bg1"/>
                </a:solidFill>
                <a:latin typeface="+mn-lt"/>
              </a:rPr>
            </a:br>
            <a:br>
              <a:rPr lang="en-US" sz="3600" b="0" i="0" u="none" strike="noStrike" baseline="0" dirty="0">
                <a:solidFill>
                  <a:schemeClr val="bg1"/>
                </a:solidFill>
                <a:latin typeface="+mn-lt"/>
              </a:rPr>
            </a:br>
            <a:r>
              <a:rPr lang="en-US" sz="3600" b="0" i="0" u="none" strike="noStrike" baseline="0" dirty="0">
                <a:solidFill>
                  <a:srgbClr val="FFC000"/>
                </a:solidFill>
                <a:latin typeface="+mn-lt"/>
              </a:rPr>
              <a:t>KJV</a:t>
            </a:r>
            <a:r>
              <a:rPr lang="en-US" sz="3600" b="0" i="0" u="none" strike="noStrike" baseline="0" dirty="0">
                <a:solidFill>
                  <a:schemeClr val="bg1"/>
                </a:solidFill>
                <a:latin typeface="+mn-lt"/>
              </a:rPr>
              <a:t> - "I will make him an help meet for him.”</a:t>
            </a:r>
            <a:br>
              <a:rPr lang="en-US" sz="3600" b="0" i="0" u="none" strike="noStrike" baseline="0" dirty="0">
                <a:solidFill>
                  <a:schemeClr val="bg1"/>
                </a:solidFill>
                <a:latin typeface="+mn-lt"/>
              </a:rPr>
            </a:br>
            <a:br>
              <a:rPr lang="en-US" sz="3600" b="0" i="0" u="none" strike="noStrike" baseline="0" dirty="0">
                <a:solidFill>
                  <a:schemeClr val="bg1"/>
                </a:solidFill>
                <a:latin typeface="+mn-lt"/>
              </a:rPr>
            </a:br>
            <a:r>
              <a:rPr lang="en-US" sz="3600" b="0" i="0" u="none" strike="noStrike" baseline="0" dirty="0">
                <a:solidFill>
                  <a:srgbClr val="FFC000"/>
                </a:solidFill>
                <a:latin typeface="+mn-lt"/>
              </a:rPr>
              <a:t>NKJV</a:t>
            </a:r>
            <a:r>
              <a:rPr lang="en-US" sz="3600" b="0" i="0" u="none" strike="noStrike" baseline="0" dirty="0">
                <a:solidFill>
                  <a:schemeClr val="bg1"/>
                </a:solidFill>
                <a:latin typeface="+mn-lt"/>
              </a:rPr>
              <a:t> - "I will make him a helper comparable to him.”</a:t>
            </a:r>
          </a:p>
        </p:txBody>
      </p:sp>
    </p:spTree>
    <p:extLst>
      <p:ext uri="{BB962C8B-B14F-4D97-AF65-F5344CB8AC3E}">
        <p14:creationId xmlns:p14="http://schemas.microsoft.com/office/powerpoint/2010/main" val="1450980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2400" b="0" i="0" u="none" strike="noStrike" baseline="0" dirty="0">
                <a:solidFill>
                  <a:schemeClr val="bg1"/>
                </a:solidFill>
                <a:latin typeface="+mn-lt"/>
              </a:rPr>
            </a:br>
            <a:r>
              <a:rPr lang="en-US" sz="2400" b="0" i="0" u="none" strike="noStrike" baseline="0" dirty="0">
                <a:solidFill>
                  <a:srgbClr val="FFC000"/>
                </a:solidFill>
                <a:latin typeface="+mn-lt"/>
              </a:rPr>
              <a:t>Genesis 2:18-25 NLT</a:t>
            </a:r>
            <a:br>
              <a:rPr lang="en-US" sz="2400" b="0" i="0" u="none" strike="noStrike" baseline="0" dirty="0">
                <a:solidFill>
                  <a:srgbClr val="FFC000"/>
                </a:solidFill>
                <a:latin typeface="+mn-lt"/>
              </a:rPr>
            </a:br>
            <a:r>
              <a:rPr lang="en-US" sz="2400" b="0" i="0" u="none" strike="noStrike" baseline="0" dirty="0">
                <a:solidFill>
                  <a:srgbClr val="FFC000"/>
                </a:solidFill>
                <a:latin typeface="+mn-lt"/>
              </a:rPr>
              <a:t>18</a:t>
            </a:r>
            <a:r>
              <a:rPr lang="en-US" sz="2400" b="0" i="0" u="none" strike="noStrike" baseline="0" dirty="0">
                <a:solidFill>
                  <a:schemeClr val="bg1"/>
                </a:solidFill>
                <a:latin typeface="+mn-lt"/>
              </a:rPr>
              <a:t>  Then the LORD God said, “It is not good for the man to be alone. I will make a helper (</a:t>
            </a:r>
            <a:r>
              <a:rPr lang="en-US" sz="2400" b="1" i="1" u="none" strike="noStrike" baseline="0" dirty="0" err="1">
                <a:solidFill>
                  <a:schemeClr val="accent2"/>
                </a:solidFill>
                <a:latin typeface="+mn-lt"/>
              </a:rPr>
              <a:t>Ezer</a:t>
            </a:r>
            <a:r>
              <a:rPr lang="en-US" sz="2400" b="1" i="1" u="none" strike="noStrike" baseline="0" dirty="0">
                <a:solidFill>
                  <a:schemeClr val="accent2"/>
                </a:solidFill>
                <a:latin typeface="+mn-lt"/>
              </a:rPr>
              <a:t> </a:t>
            </a:r>
            <a:r>
              <a:rPr lang="en-US" sz="2400" b="1" i="1" u="none" strike="noStrike" baseline="0" dirty="0" err="1">
                <a:solidFill>
                  <a:schemeClr val="accent2"/>
                </a:solidFill>
                <a:latin typeface="+mn-lt"/>
              </a:rPr>
              <a:t>Kenegdo</a:t>
            </a:r>
            <a:r>
              <a:rPr lang="en-US" sz="2400" b="0" i="0" u="none" strike="noStrike" baseline="0" dirty="0">
                <a:solidFill>
                  <a:schemeClr val="bg1"/>
                </a:solidFill>
                <a:latin typeface="+mn-lt"/>
              </a:rPr>
              <a:t>) who is just right for him.”</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19</a:t>
            </a:r>
            <a:r>
              <a:rPr lang="en-US" sz="2400" b="0" i="0" u="none" strike="noStrike" baseline="0" dirty="0">
                <a:solidFill>
                  <a:schemeClr val="bg1"/>
                </a:solidFill>
                <a:latin typeface="+mn-lt"/>
              </a:rPr>
              <a:t>  So the LORD God formed from the ground all the wild animals and all the birds of the sky. He brought them to the man to see what he would call them, and the man chose a name for each one.</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20</a:t>
            </a:r>
            <a:r>
              <a:rPr lang="en-US" sz="2400" b="0" i="0" u="none" strike="noStrike" baseline="0" dirty="0">
                <a:solidFill>
                  <a:schemeClr val="bg1"/>
                </a:solidFill>
                <a:latin typeface="+mn-lt"/>
              </a:rPr>
              <a:t>  He gave names to all the livestock, all the birds of the sky, and all the wild animals. But still there was no helper (</a:t>
            </a:r>
            <a:r>
              <a:rPr lang="en-US" sz="2400" b="1" i="1" u="none" strike="noStrike" baseline="0" dirty="0" err="1">
                <a:solidFill>
                  <a:schemeClr val="accent2"/>
                </a:solidFill>
                <a:latin typeface="+mn-lt"/>
              </a:rPr>
              <a:t>Ezer</a:t>
            </a:r>
            <a:r>
              <a:rPr lang="en-US" sz="2400" b="1" i="1" u="none" strike="noStrike" baseline="0" dirty="0">
                <a:solidFill>
                  <a:schemeClr val="accent2"/>
                </a:solidFill>
                <a:latin typeface="+mn-lt"/>
              </a:rPr>
              <a:t> </a:t>
            </a:r>
            <a:r>
              <a:rPr lang="en-US" sz="2400" b="1" i="1" u="none" strike="noStrike" baseline="0" dirty="0" err="1">
                <a:solidFill>
                  <a:schemeClr val="accent2"/>
                </a:solidFill>
                <a:latin typeface="+mn-lt"/>
              </a:rPr>
              <a:t>Kenegdo</a:t>
            </a:r>
            <a:r>
              <a:rPr lang="en-US" sz="2400" b="0" i="0" u="none" strike="noStrike" baseline="0" dirty="0">
                <a:solidFill>
                  <a:schemeClr val="bg1"/>
                </a:solidFill>
                <a:latin typeface="+mn-lt"/>
              </a:rPr>
              <a:t>) just right for him.</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21</a:t>
            </a:r>
            <a:r>
              <a:rPr lang="en-US" sz="2400" b="0" i="0" u="none" strike="noStrike" baseline="0" dirty="0">
                <a:solidFill>
                  <a:schemeClr val="bg1"/>
                </a:solidFill>
                <a:latin typeface="+mn-lt"/>
              </a:rPr>
              <a:t>  So the LORD God caused the man to fall into a deep sleep. While the man slept, the LORD God took out one of the man’s ribs and closed up the opening.</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22</a:t>
            </a:r>
            <a:r>
              <a:rPr lang="en-US" sz="2400" b="0" i="0" u="none" strike="noStrike" baseline="0" dirty="0">
                <a:solidFill>
                  <a:schemeClr val="bg1"/>
                </a:solidFill>
                <a:latin typeface="+mn-lt"/>
              </a:rPr>
              <a:t>  Then the LORD God made a woman from the rib, and he brought her to the man.</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23</a:t>
            </a:r>
            <a:r>
              <a:rPr lang="en-US" sz="2400" b="0" i="0" u="none" strike="noStrike" baseline="0" dirty="0">
                <a:solidFill>
                  <a:schemeClr val="bg1"/>
                </a:solidFill>
                <a:latin typeface="+mn-lt"/>
              </a:rPr>
              <a:t>  “At last!” the man exclaimed. “This one is bone from my bone, and flesh from my flesh! She will be called ‘woman,’ because she was taken from ‘man.’”</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24</a:t>
            </a:r>
            <a:r>
              <a:rPr lang="en-US" sz="2400" b="0" i="0" u="none" strike="noStrike" baseline="0" dirty="0">
                <a:solidFill>
                  <a:schemeClr val="bg1"/>
                </a:solidFill>
                <a:latin typeface="+mn-lt"/>
              </a:rPr>
              <a:t>  This explains why a man leaves his father and mother and is joined to his wife, and the two are united into one.</a:t>
            </a:r>
            <a:br>
              <a:rPr lang="en-US" sz="2400" b="0" i="0" u="none" strike="noStrike" baseline="0" dirty="0">
                <a:solidFill>
                  <a:schemeClr val="bg1"/>
                </a:solidFill>
                <a:latin typeface="+mn-lt"/>
              </a:rPr>
            </a:br>
            <a:r>
              <a:rPr lang="en-US" sz="2400" b="0" i="0" u="none" strike="noStrike" baseline="0" dirty="0">
                <a:solidFill>
                  <a:srgbClr val="FFC000"/>
                </a:solidFill>
                <a:latin typeface="+mn-lt"/>
              </a:rPr>
              <a:t>25</a:t>
            </a:r>
            <a:r>
              <a:rPr lang="en-US" sz="2400" b="0" i="0" u="none" strike="noStrike" baseline="0" dirty="0">
                <a:solidFill>
                  <a:schemeClr val="bg1"/>
                </a:solidFill>
                <a:latin typeface="+mn-lt"/>
              </a:rPr>
              <a:t>  Now the man and his wife were both naked, but they felt no shame.</a:t>
            </a:r>
          </a:p>
        </p:txBody>
      </p:sp>
    </p:spTree>
    <p:extLst>
      <p:ext uri="{BB962C8B-B14F-4D97-AF65-F5344CB8AC3E}">
        <p14:creationId xmlns:p14="http://schemas.microsoft.com/office/powerpoint/2010/main" val="1660652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rtl="0"/>
            <a:br>
              <a:rPr lang="en-US" sz="3200" b="0" i="0" u="none" strike="noStrike" baseline="0" dirty="0">
                <a:solidFill>
                  <a:schemeClr val="bg1"/>
                </a:solidFill>
                <a:latin typeface="+mn-lt"/>
              </a:rPr>
            </a:br>
            <a:r>
              <a:rPr lang="en-US" sz="4800" b="1" dirty="0" err="1">
                <a:solidFill>
                  <a:schemeClr val="bg1"/>
                </a:solidFill>
                <a:latin typeface="Papyrus" panose="03070502060502030205" pitchFamily="66" charset="0"/>
              </a:rPr>
              <a:t>Ezer</a:t>
            </a:r>
            <a:br>
              <a:rPr lang="en-US" sz="4800" b="1" dirty="0">
                <a:solidFill>
                  <a:schemeClr val="bg1"/>
                </a:solidFill>
                <a:latin typeface="Papyrus" panose="03070502060502030205" pitchFamily="66" charset="0"/>
              </a:rPr>
            </a:br>
            <a:br>
              <a:rPr lang="en-US" sz="3200" dirty="0">
                <a:solidFill>
                  <a:schemeClr val="bg1"/>
                </a:solidFill>
                <a:latin typeface="+mn-lt"/>
              </a:rPr>
            </a:br>
            <a:r>
              <a:rPr lang="en-US" sz="3200" dirty="0">
                <a:solidFill>
                  <a:schemeClr val="bg1"/>
                </a:solidFill>
                <a:latin typeface="+mn-lt"/>
              </a:rPr>
              <a:t>“to rescue, to save”, “to be strong”</a:t>
            </a:r>
            <a:br>
              <a:rPr lang="en-US" sz="3200" dirty="0">
                <a:solidFill>
                  <a:schemeClr val="bg1"/>
                </a:solidFill>
                <a:latin typeface="+mn-lt"/>
              </a:rPr>
            </a:br>
            <a:br>
              <a:rPr lang="en-US" sz="3200" b="1" dirty="0">
                <a:solidFill>
                  <a:schemeClr val="bg1"/>
                </a:solidFill>
                <a:latin typeface="+mn-lt"/>
              </a:rPr>
            </a:br>
            <a:r>
              <a:rPr lang="en-US" sz="4800" b="1" dirty="0" err="1">
                <a:solidFill>
                  <a:schemeClr val="bg1"/>
                </a:solidFill>
                <a:latin typeface="Papyrus" panose="03070502060502030205" pitchFamily="66" charset="0"/>
              </a:rPr>
              <a:t>Kenegdo</a:t>
            </a:r>
            <a:br>
              <a:rPr lang="en-US" sz="3200" b="1" dirty="0">
                <a:solidFill>
                  <a:schemeClr val="bg1"/>
                </a:solidFill>
                <a:latin typeface="Papyrus" panose="03070502060502030205" pitchFamily="66" charset="0"/>
              </a:rPr>
            </a:br>
            <a:br>
              <a:rPr lang="en-US" sz="3200" dirty="0">
                <a:solidFill>
                  <a:schemeClr val="bg1"/>
                </a:solidFill>
                <a:latin typeface="+mn-lt"/>
              </a:rPr>
            </a:br>
            <a:r>
              <a:rPr lang="en-US" sz="3200" dirty="0">
                <a:solidFill>
                  <a:schemeClr val="bg1"/>
                </a:solidFill>
                <a:latin typeface="+mn-lt"/>
              </a:rPr>
              <a:t>“suitable for him”</a:t>
            </a:r>
            <a:br>
              <a:rPr lang="en-US" sz="3200" dirty="0">
                <a:solidFill>
                  <a:schemeClr val="bg1"/>
                </a:solidFill>
                <a:latin typeface="+mn-lt"/>
              </a:rPr>
            </a:br>
            <a:r>
              <a:rPr lang="en-US" sz="3200" dirty="0">
                <a:solidFill>
                  <a:schemeClr val="bg1"/>
                </a:solidFill>
                <a:latin typeface="+mn-lt"/>
              </a:rPr>
              <a:t>“meet for him”</a:t>
            </a:r>
            <a:br>
              <a:rPr lang="en-US" sz="3200" dirty="0">
                <a:solidFill>
                  <a:schemeClr val="bg1"/>
                </a:solidFill>
                <a:latin typeface="+mn-lt"/>
              </a:rPr>
            </a:br>
            <a:r>
              <a:rPr lang="en-US" sz="3200" dirty="0">
                <a:solidFill>
                  <a:schemeClr val="bg1"/>
                </a:solidFill>
                <a:latin typeface="+mn-lt"/>
              </a:rPr>
              <a:t>“corresponding to him”</a:t>
            </a:r>
            <a:endParaRPr lang="en-US" sz="3200" i="0" u="none" strike="noStrike" baseline="0" dirty="0">
              <a:solidFill>
                <a:schemeClr val="bg1"/>
              </a:solidFill>
              <a:latin typeface="+mn-lt"/>
            </a:endParaRPr>
          </a:p>
        </p:txBody>
      </p:sp>
    </p:spTree>
    <p:extLst>
      <p:ext uri="{BB962C8B-B14F-4D97-AF65-F5344CB8AC3E}">
        <p14:creationId xmlns:p14="http://schemas.microsoft.com/office/powerpoint/2010/main" val="155283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200" b="0" i="0" u="none" strike="noStrike" baseline="0" dirty="0">
                <a:solidFill>
                  <a:schemeClr val="bg1"/>
                </a:solidFill>
                <a:latin typeface="+mn-lt"/>
              </a:rPr>
            </a:br>
            <a:r>
              <a:rPr lang="en-US" sz="3200" b="0" i="0" u="none" strike="noStrike" baseline="0" dirty="0">
                <a:solidFill>
                  <a:srgbClr val="FFC000"/>
                </a:solidFill>
                <a:latin typeface="+mn-lt"/>
              </a:rPr>
              <a:t>Genesis 2:18 NLT</a:t>
            </a:r>
            <a:br>
              <a:rPr lang="en-US" sz="3200" b="0" i="0" u="none" strike="noStrike" baseline="0" dirty="0">
                <a:solidFill>
                  <a:srgbClr val="FFC000"/>
                </a:solidFill>
                <a:latin typeface="+mn-lt"/>
              </a:rPr>
            </a:br>
            <a:r>
              <a:rPr lang="en-US" sz="3200" b="0" i="0" u="none" strike="noStrike" baseline="0" dirty="0">
                <a:solidFill>
                  <a:srgbClr val="FFC000"/>
                </a:solidFill>
                <a:latin typeface="+mn-lt"/>
              </a:rPr>
              <a:t>18</a:t>
            </a:r>
            <a:r>
              <a:rPr lang="en-US" sz="3200" b="0" i="0" u="none" strike="noStrike" baseline="0" dirty="0">
                <a:solidFill>
                  <a:schemeClr val="bg1"/>
                </a:solidFill>
                <a:latin typeface="+mn-lt"/>
              </a:rPr>
              <a:t>  Then the LORD God said, “It is not good for the man to be alone. I will make a helper (</a:t>
            </a:r>
            <a:r>
              <a:rPr lang="en-US" sz="3200" b="1" i="1" u="none" strike="noStrike" baseline="0" dirty="0" err="1">
                <a:solidFill>
                  <a:schemeClr val="accent2"/>
                </a:solidFill>
                <a:latin typeface="+mn-lt"/>
              </a:rPr>
              <a:t>Ezer</a:t>
            </a:r>
            <a:r>
              <a:rPr lang="en-US" sz="3200" b="1" i="1" u="none" strike="noStrike" baseline="0" dirty="0">
                <a:solidFill>
                  <a:schemeClr val="accent2"/>
                </a:solidFill>
                <a:latin typeface="+mn-lt"/>
              </a:rPr>
              <a:t> </a:t>
            </a:r>
            <a:r>
              <a:rPr lang="en-US" sz="3200" b="1" i="1" u="none" strike="noStrike" baseline="0" dirty="0" err="1">
                <a:solidFill>
                  <a:schemeClr val="accent2"/>
                </a:solidFill>
                <a:latin typeface="+mn-lt"/>
              </a:rPr>
              <a:t>Kenegdo</a:t>
            </a:r>
            <a:r>
              <a:rPr lang="en-US" sz="3200" b="0" i="0" u="none" strike="noStrike" baseline="0" dirty="0">
                <a:solidFill>
                  <a:schemeClr val="bg1"/>
                </a:solidFill>
                <a:latin typeface="+mn-lt"/>
              </a:rPr>
              <a:t>) who is just right for him.”</a:t>
            </a:r>
            <a:br>
              <a:rPr lang="en-US" sz="3200" b="0" i="0" u="none" strike="noStrike" baseline="0" dirty="0">
                <a:solidFill>
                  <a:schemeClr val="bg1"/>
                </a:solidFill>
                <a:latin typeface="+mn-lt"/>
              </a:rPr>
            </a:br>
            <a:br>
              <a:rPr lang="en-US" sz="3200" b="0" i="0" u="none" strike="noStrike" baseline="0" dirty="0">
                <a:solidFill>
                  <a:schemeClr val="bg1"/>
                </a:solidFill>
                <a:latin typeface="+mn-lt"/>
              </a:rPr>
            </a:br>
            <a:br>
              <a:rPr lang="en-US" sz="3200" b="0" i="0" u="none" strike="noStrike" baseline="0" dirty="0">
                <a:solidFill>
                  <a:schemeClr val="bg1"/>
                </a:solidFill>
                <a:latin typeface="+mn-lt"/>
              </a:rPr>
            </a:br>
            <a:r>
              <a:rPr lang="en-US" sz="3200" b="0" i="0" u="none" strike="noStrike" baseline="0" dirty="0">
                <a:solidFill>
                  <a:srgbClr val="FFC000"/>
                </a:solidFill>
                <a:latin typeface="+mn-lt"/>
              </a:rPr>
              <a:t>Genesis 2:18 NLT</a:t>
            </a:r>
            <a:br>
              <a:rPr lang="en-US" sz="3200" b="0" i="0" u="none" strike="noStrike" baseline="0" dirty="0">
                <a:solidFill>
                  <a:srgbClr val="FFC000"/>
                </a:solidFill>
                <a:latin typeface="+mn-lt"/>
              </a:rPr>
            </a:br>
            <a:r>
              <a:rPr lang="en-US" sz="3200" b="0" i="0" u="none" strike="noStrike" baseline="0" dirty="0">
                <a:solidFill>
                  <a:srgbClr val="FFC000"/>
                </a:solidFill>
                <a:latin typeface="+mn-lt"/>
              </a:rPr>
              <a:t>18</a:t>
            </a:r>
            <a:r>
              <a:rPr lang="en-US" sz="3200" b="0" i="0" u="none" strike="noStrike" baseline="0" dirty="0">
                <a:solidFill>
                  <a:schemeClr val="bg1"/>
                </a:solidFill>
                <a:latin typeface="+mn-lt"/>
              </a:rPr>
              <a:t>  Then the LORD God said, “It is not good for the man to be alone. I will make a </a:t>
            </a:r>
            <a:r>
              <a:rPr lang="en-US" sz="3200" b="1" i="1" u="none" strike="noStrike" baseline="0" dirty="0">
                <a:solidFill>
                  <a:schemeClr val="accent2"/>
                </a:solidFill>
                <a:latin typeface="+mn-lt"/>
              </a:rPr>
              <a:t>Stron</a:t>
            </a:r>
            <a:r>
              <a:rPr lang="en-US" sz="3200" b="1" i="1" dirty="0">
                <a:solidFill>
                  <a:schemeClr val="accent2"/>
                </a:solidFill>
                <a:latin typeface="+mn-lt"/>
              </a:rPr>
              <a:t>g Ally</a:t>
            </a:r>
            <a:r>
              <a:rPr lang="en-US" sz="3200" dirty="0">
                <a:solidFill>
                  <a:schemeClr val="bg1"/>
                </a:solidFill>
                <a:latin typeface="+mn-lt"/>
              </a:rPr>
              <a:t> </a:t>
            </a:r>
            <a:r>
              <a:rPr lang="en-US" sz="3200" b="0" i="0" u="none" strike="noStrike" baseline="0" dirty="0">
                <a:solidFill>
                  <a:schemeClr val="bg1"/>
                </a:solidFill>
                <a:latin typeface="+mn-lt"/>
              </a:rPr>
              <a:t>who is just right for him.”</a:t>
            </a:r>
            <a:br>
              <a:rPr lang="en-US" sz="3200" b="0" i="0" u="none" strike="noStrike" baseline="0" dirty="0">
                <a:solidFill>
                  <a:schemeClr val="bg1"/>
                </a:solidFill>
                <a:latin typeface="+mn-lt"/>
              </a:rPr>
            </a:br>
            <a:br>
              <a:rPr lang="en-US" sz="3200" b="0" i="0" u="none" strike="noStrike" baseline="0" dirty="0">
                <a:solidFill>
                  <a:schemeClr val="bg1"/>
                </a:solidFill>
                <a:latin typeface="+mn-lt"/>
              </a:rPr>
            </a:br>
            <a:endParaRPr lang="en-US" sz="3200" i="0" u="none" strike="noStrike" baseline="0" dirty="0">
              <a:solidFill>
                <a:schemeClr val="bg1"/>
              </a:solidFill>
              <a:latin typeface="+mn-lt"/>
            </a:endParaRPr>
          </a:p>
        </p:txBody>
      </p:sp>
    </p:spTree>
    <p:extLst>
      <p:ext uri="{BB962C8B-B14F-4D97-AF65-F5344CB8AC3E}">
        <p14:creationId xmlns:p14="http://schemas.microsoft.com/office/powerpoint/2010/main" val="161704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0" y="0"/>
            <a:ext cx="12192000" cy="3786909"/>
          </a:xfrm>
        </p:spPr>
        <p:txBody>
          <a:bodyPr>
            <a:normAutofit/>
          </a:bodyPr>
          <a:lstStyle/>
          <a:p>
            <a:r>
              <a:rPr lang="en-US" sz="9600" b="1" dirty="0" err="1">
                <a:solidFill>
                  <a:schemeClr val="bg1"/>
                </a:solidFill>
                <a:latin typeface="Papyrus" panose="03070502060502030205" pitchFamily="66" charset="0"/>
              </a:rPr>
              <a:t>Ezer</a:t>
            </a:r>
            <a:r>
              <a:rPr lang="en-US" sz="9600" b="1" dirty="0">
                <a:solidFill>
                  <a:schemeClr val="bg1"/>
                </a:solidFill>
                <a:latin typeface="Papyrus" panose="03070502060502030205" pitchFamily="66" charset="0"/>
              </a:rPr>
              <a:t> </a:t>
            </a:r>
            <a:r>
              <a:rPr lang="en-US" sz="9600" b="1" dirty="0" err="1">
                <a:solidFill>
                  <a:schemeClr val="bg1"/>
                </a:solidFill>
                <a:latin typeface="Papyrus" panose="03070502060502030205" pitchFamily="66" charset="0"/>
              </a:rPr>
              <a:t>Kenegdo</a:t>
            </a:r>
            <a:endParaRPr lang="en-US" sz="9600" dirty="0">
              <a:solidFill>
                <a:schemeClr val="bg1"/>
              </a:solidFill>
              <a:latin typeface="Papyrus" panose="03070502060502030205" pitchFamily="66" charset="0"/>
            </a:endParaRPr>
          </a:p>
        </p:txBody>
      </p:sp>
    </p:spTree>
    <p:extLst>
      <p:ext uri="{BB962C8B-B14F-4D97-AF65-F5344CB8AC3E}">
        <p14:creationId xmlns:p14="http://schemas.microsoft.com/office/powerpoint/2010/main" val="24499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190500" y="0"/>
            <a:ext cx="12001500" cy="6858000"/>
          </a:xfrm>
        </p:spPr>
        <p:txBody>
          <a:bodyPr anchor="t">
            <a:noAutofit/>
          </a:bodyPr>
          <a:lstStyle/>
          <a:p>
            <a:pPr marR="0" algn="l" rtl="0"/>
            <a:br>
              <a:rPr lang="en-US" sz="3200" b="0" i="0" u="none" strike="noStrike" baseline="0" dirty="0">
                <a:solidFill>
                  <a:schemeClr val="bg1"/>
                </a:solidFill>
                <a:latin typeface="+mn-lt"/>
              </a:rPr>
            </a:br>
            <a:r>
              <a:rPr lang="en-US" sz="3200" b="0" i="0" u="none" strike="noStrike" baseline="0" dirty="0">
                <a:solidFill>
                  <a:srgbClr val="FFC000"/>
                </a:solidFill>
                <a:latin typeface="+mn-lt"/>
              </a:rPr>
              <a:t>Exodus 18:1-4 NLT</a:t>
            </a:r>
            <a:br>
              <a:rPr lang="en-US" sz="3200" b="0" i="0" u="none" strike="noStrike" baseline="0" dirty="0">
                <a:solidFill>
                  <a:srgbClr val="FFC000"/>
                </a:solidFill>
                <a:latin typeface="+mn-lt"/>
              </a:rPr>
            </a:br>
            <a:r>
              <a:rPr lang="en-US" sz="3200" b="0" i="0" u="none" strike="noStrike" baseline="0" dirty="0">
                <a:solidFill>
                  <a:srgbClr val="FFC000"/>
                </a:solidFill>
                <a:latin typeface="+mn-lt"/>
              </a:rPr>
              <a:t>1</a:t>
            </a:r>
            <a:r>
              <a:rPr lang="en-US" sz="3200" b="0" i="0" u="none" strike="noStrike" baseline="0" dirty="0">
                <a:solidFill>
                  <a:schemeClr val="bg1"/>
                </a:solidFill>
                <a:latin typeface="+mn-lt"/>
              </a:rPr>
              <a:t>  Moses’ father-in-law, Jethro, the priest of Midian, heard about everything God had done for Moses and his people, the Israelites. He heard especially about how the LORD had rescued them from Egypt.</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2</a:t>
            </a:r>
            <a:r>
              <a:rPr lang="en-US" sz="3200" b="0" i="0" u="none" strike="noStrike" baseline="0" dirty="0">
                <a:solidFill>
                  <a:schemeClr val="bg1"/>
                </a:solidFill>
                <a:latin typeface="+mn-lt"/>
              </a:rPr>
              <a:t>  Earlier, Moses had sent his wife, Zipporah, and his two sons back to Jethro, who had taken them in.</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3</a:t>
            </a:r>
            <a:r>
              <a:rPr lang="en-US" sz="3200" b="0" i="0" u="none" strike="noStrike" baseline="0" dirty="0">
                <a:solidFill>
                  <a:schemeClr val="bg1"/>
                </a:solidFill>
                <a:latin typeface="+mn-lt"/>
              </a:rPr>
              <a:t>  (Moses’ first son was named Gershom, for Moses had said when the boy was born, “I have been a foreigner in a foreign land.”</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4</a:t>
            </a:r>
            <a:r>
              <a:rPr lang="en-US" sz="3200" b="0" i="0" u="none" strike="noStrike" baseline="0" dirty="0">
                <a:solidFill>
                  <a:schemeClr val="bg1"/>
                </a:solidFill>
                <a:latin typeface="+mn-lt"/>
              </a:rPr>
              <a:t>  His second son was named Eliezer, for Moses had said, “The God of my ancestors was my helper (</a:t>
            </a:r>
            <a:r>
              <a:rPr lang="en-US" sz="3200" b="0" i="1" u="none" strike="noStrike" baseline="0" dirty="0" err="1">
                <a:solidFill>
                  <a:schemeClr val="accent2"/>
                </a:solidFill>
                <a:latin typeface="+mn-lt"/>
              </a:rPr>
              <a:t>Ezer</a:t>
            </a:r>
            <a:r>
              <a:rPr lang="en-US" sz="3200" b="0" i="0" u="none" strike="noStrike" baseline="0" dirty="0">
                <a:solidFill>
                  <a:schemeClr val="bg1"/>
                </a:solidFill>
                <a:latin typeface="+mn-lt"/>
              </a:rPr>
              <a:t>); he rescued me from the sword of Pharaoh.”)</a:t>
            </a:r>
          </a:p>
        </p:txBody>
      </p:sp>
    </p:spTree>
    <p:extLst>
      <p:ext uri="{BB962C8B-B14F-4D97-AF65-F5344CB8AC3E}">
        <p14:creationId xmlns:p14="http://schemas.microsoft.com/office/powerpoint/2010/main" val="1995819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rtl="0"/>
            <a:br>
              <a:rPr lang="en-US" sz="4400" b="0" i="0" u="none" strike="noStrike" baseline="0" dirty="0">
                <a:solidFill>
                  <a:schemeClr val="bg1"/>
                </a:solidFill>
                <a:latin typeface="+mn-lt"/>
              </a:rPr>
            </a:br>
            <a:r>
              <a:rPr lang="en-US" sz="5400" b="1" dirty="0" err="1">
                <a:solidFill>
                  <a:schemeClr val="bg1"/>
                </a:solidFill>
                <a:latin typeface="Papyrus" panose="03070502060502030205" pitchFamily="66" charset="0"/>
              </a:rPr>
              <a:t>Ezer</a:t>
            </a:r>
            <a:br>
              <a:rPr lang="en-US" sz="4800" b="1" dirty="0">
                <a:solidFill>
                  <a:schemeClr val="bg1"/>
                </a:solidFill>
                <a:latin typeface="Papyrus" panose="03070502060502030205" pitchFamily="66" charset="0"/>
              </a:rPr>
            </a:br>
            <a:br>
              <a:rPr lang="en-US" sz="4400" dirty="0">
                <a:solidFill>
                  <a:schemeClr val="bg1"/>
                </a:solidFill>
                <a:latin typeface="+mn-lt"/>
              </a:rPr>
            </a:br>
            <a:r>
              <a:rPr lang="en-US" sz="4400" dirty="0">
                <a:solidFill>
                  <a:schemeClr val="bg1"/>
                </a:solidFill>
                <a:latin typeface="+mn-lt"/>
              </a:rPr>
              <a:t>“to rescue, to save”, “to be strong”</a:t>
            </a:r>
            <a:endParaRPr lang="en-US" sz="4400" i="0" u="none" strike="noStrike" baseline="0" dirty="0">
              <a:solidFill>
                <a:schemeClr val="bg1"/>
              </a:solidFill>
              <a:latin typeface="+mn-lt"/>
            </a:endParaRPr>
          </a:p>
        </p:txBody>
      </p:sp>
    </p:spTree>
    <p:extLst>
      <p:ext uri="{BB962C8B-B14F-4D97-AF65-F5344CB8AC3E}">
        <p14:creationId xmlns:p14="http://schemas.microsoft.com/office/powerpoint/2010/main" val="3743540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200" b="0" i="0" u="none" strike="noStrike" baseline="0" dirty="0">
                <a:solidFill>
                  <a:srgbClr val="FFC000"/>
                </a:solidFill>
                <a:latin typeface="+mn-lt"/>
              </a:rPr>
            </a:br>
            <a:r>
              <a:rPr lang="en-US" sz="3200" b="0" i="0" u="none" strike="noStrike" baseline="0" dirty="0">
                <a:solidFill>
                  <a:srgbClr val="FFC000"/>
                </a:solidFill>
                <a:latin typeface="+mn-lt"/>
              </a:rPr>
              <a:t>Deuteronomy 33:1,4-7 NLT</a:t>
            </a:r>
            <a:br>
              <a:rPr lang="en-US" sz="3200" b="0" i="0" u="none" strike="noStrike" baseline="0" dirty="0">
                <a:solidFill>
                  <a:srgbClr val="FFC000"/>
                </a:solidFill>
                <a:latin typeface="+mn-lt"/>
              </a:rPr>
            </a:br>
            <a:r>
              <a:rPr lang="en-US" sz="3200" b="0" i="0" u="none" strike="noStrike" baseline="0" dirty="0">
                <a:solidFill>
                  <a:srgbClr val="FFC000"/>
                </a:solidFill>
                <a:latin typeface="+mn-lt"/>
              </a:rPr>
              <a:t>1</a:t>
            </a:r>
            <a:r>
              <a:rPr lang="en-US" sz="3200" b="0" i="0" u="none" strike="noStrike" baseline="0" dirty="0">
                <a:solidFill>
                  <a:schemeClr val="bg1"/>
                </a:solidFill>
                <a:latin typeface="+mn-lt"/>
              </a:rPr>
              <a:t>  This is the blessing that Moses, the man of God, gave to the people of Israel before his death:</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4</a:t>
            </a:r>
            <a:r>
              <a:rPr lang="en-US" sz="3200" b="0" i="0" u="none" strike="noStrike" baseline="0" dirty="0">
                <a:solidFill>
                  <a:schemeClr val="bg1"/>
                </a:solidFill>
                <a:latin typeface="+mn-lt"/>
              </a:rPr>
              <a:t>  Moses gave us the LORD’s instruction, the special possession of the people of Israel.</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5</a:t>
            </a:r>
            <a:r>
              <a:rPr lang="en-US" sz="3200" b="0" i="0" u="none" strike="noStrike" baseline="0" dirty="0">
                <a:solidFill>
                  <a:schemeClr val="bg1"/>
                </a:solidFill>
                <a:latin typeface="+mn-lt"/>
              </a:rPr>
              <a:t>  The LORD became king in Israel—when the leaders of the people assembled, when the tribes of Israel gathered as one.”</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6</a:t>
            </a:r>
            <a:r>
              <a:rPr lang="en-US" sz="3200" b="0" i="0" u="none" strike="noStrike" baseline="0" dirty="0">
                <a:solidFill>
                  <a:schemeClr val="bg1"/>
                </a:solidFill>
                <a:latin typeface="+mn-lt"/>
              </a:rPr>
              <a:t>  Moses said this about the tribe of Reuben: “Let the tribe of Reuben live and not die out, though they are few in number.”</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7</a:t>
            </a:r>
            <a:r>
              <a:rPr lang="en-US" sz="3200" b="0" i="0" u="none" strike="noStrike" baseline="0" dirty="0">
                <a:solidFill>
                  <a:schemeClr val="bg1"/>
                </a:solidFill>
                <a:latin typeface="+mn-lt"/>
              </a:rPr>
              <a:t>  Moses said this about the tribe of Judah: “O LORD, hear the cry of Judah and bring them together as a people. Give them strength to defend their cause; help (</a:t>
            </a:r>
            <a:r>
              <a:rPr lang="en-US" sz="3200" b="1" i="1" u="none" strike="noStrike" baseline="0" dirty="0" err="1">
                <a:solidFill>
                  <a:schemeClr val="accent2"/>
                </a:solidFill>
                <a:latin typeface="+mn-lt"/>
              </a:rPr>
              <a:t>Ezer</a:t>
            </a:r>
            <a:r>
              <a:rPr lang="en-US" sz="3200" b="0" i="0" u="none" strike="noStrike" baseline="0" dirty="0">
                <a:solidFill>
                  <a:schemeClr val="bg1"/>
                </a:solidFill>
                <a:latin typeface="+mn-lt"/>
              </a:rPr>
              <a:t>) them against their enemies!”</a:t>
            </a:r>
          </a:p>
        </p:txBody>
      </p:sp>
    </p:spTree>
    <p:extLst>
      <p:ext uri="{BB962C8B-B14F-4D97-AF65-F5344CB8AC3E}">
        <p14:creationId xmlns:p14="http://schemas.microsoft.com/office/powerpoint/2010/main" val="412570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200" b="0" i="0" u="none" strike="noStrike" baseline="0" dirty="0">
                <a:solidFill>
                  <a:srgbClr val="FFC000"/>
                </a:solidFill>
                <a:latin typeface="+mn-lt"/>
              </a:rPr>
            </a:br>
            <a:r>
              <a:rPr lang="en-US" sz="3200" b="0" i="0" u="none" strike="noStrike" baseline="0" dirty="0">
                <a:solidFill>
                  <a:srgbClr val="FFC000"/>
                </a:solidFill>
                <a:latin typeface="+mn-lt"/>
              </a:rPr>
              <a:t>Deuteronomy 33:26-29 NLT</a:t>
            </a:r>
            <a:br>
              <a:rPr lang="en-US" sz="3200" b="0" i="0" u="none" strike="noStrike" baseline="0" dirty="0">
                <a:solidFill>
                  <a:srgbClr val="FFC000"/>
                </a:solidFill>
                <a:latin typeface="+mn-lt"/>
              </a:rPr>
            </a:br>
            <a:r>
              <a:rPr lang="en-US" sz="3200" b="0" i="0" u="none" strike="noStrike" baseline="0" dirty="0">
                <a:solidFill>
                  <a:srgbClr val="FFC000"/>
                </a:solidFill>
                <a:latin typeface="+mn-lt"/>
              </a:rPr>
              <a:t>26</a:t>
            </a:r>
            <a:r>
              <a:rPr lang="en-US" sz="3200" b="0" i="0" u="none" strike="noStrike" baseline="0" dirty="0">
                <a:solidFill>
                  <a:schemeClr val="bg1"/>
                </a:solidFill>
                <a:latin typeface="+mn-lt"/>
              </a:rPr>
              <a:t>  “There is no one like the God of Israel. He rides across the heavens to help (</a:t>
            </a:r>
            <a:r>
              <a:rPr lang="en-US" sz="3200" b="1" i="1" u="none" strike="noStrike" baseline="0" dirty="0" err="1">
                <a:solidFill>
                  <a:schemeClr val="accent2"/>
                </a:solidFill>
                <a:latin typeface="+mn-lt"/>
              </a:rPr>
              <a:t>Ezer</a:t>
            </a:r>
            <a:r>
              <a:rPr lang="en-US" sz="3200" b="0" i="0" u="none" strike="noStrike" baseline="0" dirty="0">
                <a:solidFill>
                  <a:schemeClr val="bg1"/>
                </a:solidFill>
                <a:latin typeface="+mn-lt"/>
              </a:rPr>
              <a:t>) you, across the skies in majestic splendor.</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27</a:t>
            </a:r>
            <a:r>
              <a:rPr lang="en-US" sz="3200" b="0" i="0" u="none" strike="noStrike" baseline="0" dirty="0">
                <a:solidFill>
                  <a:schemeClr val="bg1"/>
                </a:solidFill>
                <a:latin typeface="+mn-lt"/>
              </a:rPr>
              <a:t>  The eternal God is your refuge, and his everlasting arms are under you. He drives out the enemy before you; he cries out, ‘Destroy them!’</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28</a:t>
            </a:r>
            <a:r>
              <a:rPr lang="en-US" sz="3200" b="0" i="0" u="none" strike="noStrike" baseline="0" dirty="0">
                <a:solidFill>
                  <a:schemeClr val="bg1"/>
                </a:solidFill>
                <a:latin typeface="+mn-lt"/>
              </a:rPr>
              <a:t>  So Israel will live in safety, prosperous Jacob in security, in a land of grain and new wine, while the heavens drop down dew.</a:t>
            </a:r>
            <a:br>
              <a:rPr lang="en-US" sz="3200" b="0" i="0" u="none" strike="noStrike" baseline="0" dirty="0">
                <a:solidFill>
                  <a:schemeClr val="bg1"/>
                </a:solidFill>
                <a:latin typeface="+mn-lt"/>
              </a:rPr>
            </a:br>
            <a:r>
              <a:rPr lang="en-US" sz="3200" b="0" i="0" u="none" strike="noStrike" baseline="0" dirty="0">
                <a:solidFill>
                  <a:srgbClr val="FFC000"/>
                </a:solidFill>
                <a:latin typeface="+mn-lt"/>
              </a:rPr>
              <a:t>29</a:t>
            </a:r>
            <a:r>
              <a:rPr lang="en-US" sz="3200" b="0" i="0" u="none" strike="noStrike" baseline="0" dirty="0">
                <a:solidFill>
                  <a:schemeClr val="bg1"/>
                </a:solidFill>
                <a:latin typeface="+mn-lt"/>
              </a:rPr>
              <a:t>  How blessed you are, O Israel! Who else is like you, a people saved by the LORD? He is your protecting (</a:t>
            </a:r>
            <a:r>
              <a:rPr lang="en-US" sz="3200" b="1" i="1" u="none" strike="noStrike" baseline="0" dirty="0" err="1">
                <a:solidFill>
                  <a:schemeClr val="accent2"/>
                </a:solidFill>
                <a:latin typeface="+mn-lt"/>
              </a:rPr>
              <a:t>Ezer</a:t>
            </a:r>
            <a:r>
              <a:rPr lang="en-US" sz="3200" b="0" i="0" u="none" strike="noStrike" baseline="0" dirty="0">
                <a:solidFill>
                  <a:schemeClr val="bg1"/>
                </a:solidFill>
                <a:latin typeface="+mn-lt"/>
              </a:rPr>
              <a:t>) shield and your triumphant sword! Your enemies will cringe before you, and you will stomp on their backs!”</a:t>
            </a:r>
          </a:p>
        </p:txBody>
      </p:sp>
    </p:spTree>
    <p:extLst>
      <p:ext uri="{BB962C8B-B14F-4D97-AF65-F5344CB8AC3E}">
        <p14:creationId xmlns:p14="http://schemas.microsoft.com/office/powerpoint/2010/main" val="404208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600" b="0" i="0" u="none" strike="noStrike" baseline="0" dirty="0">
                <a:solidFill>
                  <a:srgbClr val="FFC000"/>
                </a:solidFill>
                <a:latin typeface="+mn-lt"/>
              </a:rPr>
            </a:br>
            <a:r>
              <a:rPr lang="en-US" sz="3600" b="0" i="0" u="none" strike="noStrike" baseline="0" dirty="0">
                <a:solidFill>
                  <a:srgbClr val="FFC000"/>
                </a:solidFill>
                <a:latin typeface="+mn-lt"/>
              </a:rPr>
              <a:t>Psalms 20:1-2 NLT</a:t>
            </a:r>
            <a:br>
              <a:rPr lang="en-US" sz="3600" b="0" i="0" u="none" strike="noStrike" baseline="0" dirty="0">
                <a:solidFill>
                  <a:srgbClr val="FFC000"/>
                </a:solidFill>
                <a:latin typeface="+mn-lt"/>
              </a:rPr>
            </a:br>
            <a:r>
              <a:rPr lang="en-US" sz="3600" b="0" i="0" u="none" strike="noStrike" baseline="0" dirty="0">
                <a:solidFill>
                  <a:srgbClr val="FFC000"/>
                </a:solidFill>
                <a:latin typeface="+mn-lt"/>
              </a:rPr>
              <a:t>1</a:t>
            </a:r>
            <a:r>
              <a:rPr lang="en-US" sz="3600" b="0" i="0" u="none" strike="noStrike" baseline="0" dirty="0">
                <a:solidFill>
                  <a:schemeClr val="bg1"/>
                </a:solidFill>
                <a:latin typeface="+mn-lt"/>
              </a:rPr>
              <a:t>  For the choir director: A psalm of David. In times of trouble, may the LORD answer your cry. May the name of the God of Jacob keep you safe from all harm.</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2</a:t>
            </a:r>
            <a:r>
              <a:rPr lang="en-US" sz="3600" b="0" i="0" u="none" strike="noStrike" baseline="0" dirty="0">
                <a:solidFill>
                  <a:schemeClr val="bg1"/>
                </a:solidFill>
                <a:latin typeface="+mn-lt"/>
              </a:rPr>
              <a:t>  May he send you help (</a:t>
            </a:r>
            <a:r>
              <a:rPr lang="en-US" sz="3600" b="1" i="1" u="none" strike="noStrike" baseline="0" dirty="0" err="1">
                <a:solidFill>
                  <a:schemeClr val="accent2"/>
                </a:solidFill>
                <a:latin typeface="+mn-lt"/>
              </a:rPr>
              <a:t>Ezer</a:t>
            </a:r>
            <a:r>
              <a:rPr lang="en-US" sz="3600" b="0" i="0" u="none" strike="noStrike" baseline="0" dirty="0">
                <a:solidFill>
                  <a:schemeClr val="bg1"/>
                </a:solidFill>
                <a:latin typeface="+mn-lt"/>
              </a:rPr>
              <a:t>) from his sanctuary and strengthen you from Jerusalem.</a:t>
            </a:r>
          </a:p>
        </p:txBody>
      </p:sp>
    </p:spTree>
    <p:extLst>
      <p:ext uri="{BB962C8B-B14F-4D97-AF65-F5344CB8AC3E}">
        <p14:creationId xmlns:p14="http://schemas.microsoft.com/office/powerpoint/2010/main" val="4151369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600" b="0" i="0" u="none" strike="noStrike" baseline="0" dirty="0">
                <a:solidFill>
                  <a:schemeClr val="bg1"/>
                </a:solidFill>
                <a:latin typeface="+mn-lt"/>
              </a:rPr>
            </a:br>
            <a:r>
              <a:rPr lang="en-US" sz="3600" b="0" i="0" u="none" strike="noStrike" baseline="0" dirty="0">
                <a:solidFill>
                  <a:srgbClr val="FFC000"/>
                </a:solidFill>
                <a:latin typeface="+mn-lt"/>
              </a:rPr>
              <a:t>Psalms 33:17-22 NLT</a:t>
            </a:r>
            <a:br>
              <a:rPr lang="en-US" sz="3600" b="0" i="0" u="none" strike="noStrike" baseline="0" dirty="0">
                <a:solidFill>
                  <a:srgbClr val="FFC000"/>
                </a:solidFill>
                <a:latin typeface="+mn-lt"/>
              </a:rPr>
            </a:br>
            <a:r>
              <a:rPr lang="en-US" sz="3600" b="0" i="0" u="none" strike="noStrike" baseline="0" dirty="0">
                <a:solidFill>
                  <a:srgbClr val="FFC000"/>
                </a:solidFill>
                <a:latin typeface="+mn-lt"/>
              </a:rPr>
              <a:t>17</a:t>
            </a:r>
            <a:r>
              <a:rPr lang="en-US" sz="3600" b="0" i="0" u="none" strike="noStrike" baseline="0" dirty="0">
                <a:solidFill>
                  <a:schemeClr val="bg1"/>
                </a:solidFill>
                <a:latin typeface="+mn-lt"/>
              </a:rPr>
              <a:t>  Don’t count on your warhorse to give you victory—for all its strength, it cannot save you.</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18</a:t>
            </a:r>
            <a:r>
              <a:rPr lang="en-US" sz="3600" b="0" i="0" u="none" strike="noStrike" baseline="0" dirty="0">
                <a:solidFill>
                  <a:schemeClr val="bg1"/>
                </a:solidFill>
                <a:latin typeface="+mn-lt"/>
              </a:rPr>
              <a:t>  But the LORD watches over those who fear him, those who rely on his unfailing love.</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19</a:t>
            </a:r>
            <a:r>
              <a:rPr lang="en-US" sz="3600" b="0" i="0" u="none" strike="noStrike" baseline="0" dirty="0">
                <a:solidFill>
                  <a:schemeClr val="bg1"/>
                </a:solidFill>
                <a:latin typeface="+mn-lt"/>
              </a:rPr>
              <a:t>  He rescues them from death and keeps them alive in times of famine.</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20</a:t>
            </a:r>
            <a:r>
              <a:rPr lang="en-US" sz="3600" b="0" i="0" u="none" strike="noStrike" baseline="0" dirty="0">
                <a:solidFill>
                  <a:schemeClr val="bg1"/>
                </a:solidFill>
                <a:latin typeface="+mn-lt"/>
              </a:rPr>
              <a:t>  We put our hope in the LORD. He is our help (</a:t>
            </a:r>
            <a:r>
              <a:rPr lang="en-US" sz="3600" b="1" i="1" u="none" strike="noStrike" baseline="0" dirty="0" err="1">
                <a:solidFill>
                  <a:schemeClr val="accent2"/>
                </a:solidFill>
                <a:latin typeface="+mn-lt"/>
              </a:rPr>
              <a:t>Ezer</a:t>
            </a:r>
            <a:r>
              <a:rPr lang="en-US" sz="3600" b="0" i="0" u="none" strike="noStrike" baseline="0" dirty="0">
                <a:solidFill>
                  <a:schemeClr val="bg1"/>
                </a:solidFill>
                <a:latin typeface="+mn-lt"/>
              </a:rPr>
              <a:t>) and our shield.</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21</a:t>
            </a:r>
            <a:r>
              <a:rPr lang="en-US" sz="3600" b="0" i="0" u="none" strike="noStrike" baseline="0" dirty="0">
                <a:solidFill>
                  <a:schemeClr val="bg1"/>
                </a:solidFill>
                <a:latin typeface="+mn-lt"/>
              </a:rPr>
              <a:t>  In him our hearts rejoice, for we trust in his holy name.</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22</a:t>
            </a:r>
            <a:r>
              <a:rPr lang="en-US" sz="3600" b="0" i="0" u="none" strike="noStrike" baseline="0" dirty="0">
                <a:solidFill>
                  <a:schemeClr val="bg1"/>
                </a:solidFill>
                <a:latin typeface="+mn-lt"/>
              </a:rPr>
              <a:t>  Let your unfailing love surround us, LORD, for our hope is in you alone.</a:t>
            </a:r>
          </a:p>
        </p:txBody>
      </p:sp>
    </p:spTree>
    <p:extLst>
      <p:ext uri="{BB962C8B-B14F-4D97-AF65-F5344CB8AC3E}">
        <p14:creationId xmlns:p14="http://schemas.microsoft.com/office/powerpoint/2010/main" val="2383365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3600" b="0" i="0" u="none" strike="noStrike" baseline="0" dirty="0">
                <a:solidFill>
                  <a:srgbClr val="FFC000"/>
                </a:solidFill>
                <a:latin typeface="+mn-lt"/>
              </a:rPr>
            </a:br>
            <a:r>
              <a:rPr lang="en-US" sz="3600" b="0" i="0" u="none" strike="noStrike" baseline="0" dirty="0">
                <a:solidFill>
                  <a:srgbClr val="FFC000"/>
                </a:solidFill>
                <a:latin typeface="+mn-lt"/>
              </a:rPr>
              <a:t>Psalms 115:9-11 NLT</a:t>
            </a:r>
            <a:br>
              <a:rPr lang="en-US" sz="3600" b="0" i="0" u="none" strike="noStrike" baseline="0" dirty="0">
                <a:solidFill>
                  <a:srgbClr val="FFC000"/>
                </a:solidFill>
                <a:latin typeface="+mn-lt"/>
              </a:rPr>
            </a:br>
            <a:r>
              <a:rPr lang="en-US" sz="3600" b="0" i="0" u="none" strike="noStrike" baseline="0" dirty="0">
                <a:solidFill>
                  <a:srgbClr val="FFC000"/>
                </a:solidFill>
                <a:latin typeface="+mn-lt"/>
              </a:rPr>
              <a:t>9  </a:t>
            </a:r>
            <a:r>
              <a:rPr lang="en-US" sz="3600" b="0" i="0" u="none" strike="noStrike" baseline="0" dirty="0">
                <a:solidFill>
                  <a:schemeClr val="bg1"/>
                </a:solidFill>
                <a:latin typeface="+mn-lt"/>
              </a:rPr>
              <a:t>O Israel, trust the LORD! He is your helper (</a:t>
            </a:r>
            <a:r>
              <a:rPr lang="en-US" sz="3600" b="1" i="1" u="none" strike="noStrike" baseline="0" dirty="0" err="1">
                <a:solidFill>
                  <a:schemeClr val="accent2"/>
                </a:solidFill>
                <a:latin typeface="+mn-lt"/>
              </a:rPr>
              <a:t>Ezer</a:t>
            </a:r>
            <a:r>
              <a:rPr lang="en-US" sz="3600" b="0" i="0" u="none" strike="noStrike" baseline="0" dirty="0">
                <a:solidFill>
                  <a:schemeClr val="bg1"/>
                </a:solidFill>
                <a:latin typeface="+mn-lt"/>
              </a:rPr>
              <a:t>) and your shield.</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10</a:t>
            </a:r>
            <a:r>
              <a:rPr lang="en-US" sz="3600" b="0" i="0" u="none" strike="noStrike" baseline="0" dirty="0">
                <a:solidFill>
                  <a:schemeClr val="bg1"/>
                </a:solidFill>
                <a:latin typeface="+mn-lt"/>
              </a:rPr>
              <a:t>  O priests, descendants of Aaron, trust the LORD! He is your helper (</a:t>
            </a:r>
            <a:r>
              <a:rPr lang="en-US" sz="3600" b="1" i="1" u="none" strike="noStrike" baseline="0" dirty="0" err="1">
                <a:solidFill>
                  <a:schemeClr val="accent2"/>
                </a:solidFill>
                <a:latin typeface="+mn-lt"/>
              </a:rPr>
              <a:t>Ezer</a:t>
            </a:r>
            <a:r>
              <a:rPr lang="en-US" sz="3600" b="0" i="0" u="none" strike="noStrike" baseline="0" dirty="0">
                <a:solidFill>
                  <a:schemeClr val="bg1"/>
                </a:solidFill>
                <a:latin typeface="+mn-lt"/>
              </a:rPr>
              <a:t>) and your shield.</a:t>
            </a:r>
            <a:br>
              <a:rPr lang="en-US" sz="3600" b="0" i="0" u="none" strike="noStrike" baseline="0" dirty="0">
                <a:solidFill>
                  <a:schemeClr val="bg1"/>
                </a:solidFill>
                <a:latin typeface="+mn-lt"/>
              </a:rPr>
            </a:br>
            <a:r>
              <a:rPr lang="en-US" sz="3600" b="0" i="0" u="none" strike="noStrike" baseline="0" dirty="0">
                <a:solidFill>
                  <a:srgbClr val="FFC000"/>
                </a:solidFill>
                <a:latin typeface="+mn-lt"/>
              </a:rPr>
              <a:t>11</a:t>
            </a:r>
            <a:r>
              <a:rPr lang="en-US" sz="3600" b="0" i="0" u="none" strike="noStrike" baseline="0" dirty="0">
                <a:solidFill>
                  <a:schemeClr val="bg1"/>
                </a:solidFill>
                <a:latin typeface="+mn-lt"/>
              </a:rPr>
              <a:t>  All you who fear the LORD, trust the LORD! He is your helper (</a:t>
            </a:r>
            <a:r>
              <a:rPr lang="en-US" sz="3600" b="1" i="1" u="none" strike="noStrike" baseline="0" dirty="0" err="1">
                <a:solidFill>
                  <a:schemeClr val="accent2"/>
                </a:solidFill>
                <a:latin typeface="+mn-lt"/>
              </a:rPr>
              <a:t>Ezer</a:t>
            </a:r>
            <a:r>
              <a:rPr lang="en-US" sz="3600" b="0" i="0" u="none" strike="noStrike" baseline="0" dirty="0">
                <a:solidFill>
                  <a:schemeClr val="bg1"/>
                </a:solidFill>
                <a:latin typeface="+mn-lt"/>
              </a:rPr>
              <a:t>) and your shield.</a:t>
            </a:r>
          </a:p>
        </p:txBody>
      </p:sp>
    </p:spTree>
    <p:extLst>
      <p:ext uri="{BB962C8B-B14F-4D97-AF65-F5344CB8AC3E}">
        <p14:creationId xmlns:p14="http://schemas.microsoft.com/office/powerpoint/2010/main" val="416080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504C-CFCC-D48B-0110-9245A6D1D5A3}"/>
              </a:ext>
            </a:extLst>
          </p:cNvPr>
          <p:cNvSpPr>
            <a:spLocks noGrp="1"/>
          </p:cNvSpPr>
          <p:nvPr>
            <p:ph type="ctrTitle"/>
          </p:nvPr>
        </p:nvSpPr>
        <p:spPr>
          <a:xfrm>
            <a:off x="228600" y="0"/>
            <a:ext cx="11963400" cy="6858000"/>
          </a:xfrm>
        </p:spPr>
        <p:txBody>
          <a:bodyPr anchor="t">
            <a:noAutofit/>
          </a:bodyPr>
          <a:lstStyle/>
          <a:p>
            <a:pPr marR="0" algn="l" rtl="0"/>
            <a:br>
              <a:rPr lang="en-US" sz="2800" b="0" i="0" u="none" strike="noStrike" baseline="0" dirty="0">
                <a:solidFill>
                  <a:srgbClr val="FFC000"/>
                </a:solidFill>
                <a:latin typeface="+mn-lt"/>
              </a:rPr>
            </a:br>
            <a:r>
              <a:rPr lang="en-US" sz="2800" b="0" i="0" u="none" strike="noStrike" baseline="0" dirty="0">
                <a:solidFill>
                  <a:srgbClr val="FFC000"/>
                </a:solidFill>
                <a:latin typeface="+mn-lt"/>
              </a:rPr>
              <a:t>Psalms 121:1-8 NLT</a:t>
            </a:r>
            <a:br>
              <a:rPr lang="en-US" sz="2800" b="0" i="0" u="none" strike="noStrike" baseline="0" dirty="0">
                <a:solidFill>
                  <a:srgbClr val="FFC000"/>
                </a:solidFill>
                <a:latin typeface="+mn-lt"/>
              </a:rPr>
            </a:br>
            <a:r>
              <a:rPr lang="en-US" sz="2800" b="0" i="0" u="none" strike="noStrike" baseline="0" dirty="0">
                <a:solidFill>
                  <a:srgbClr val="FFC000"/>
                </a:solidFill>
                <a:latin typeface="+mn-lt"/>
              </a:rPr>
              <a:t>1</a:t>
            </a:r>
            <a:r>
              <a:rPr lang="en-US" sz="2800" b="0" i="0" u="none" strike="noStrike" baseline="0" dirty="0">
                <a:solidFill>
                  <a:schemeClr val="bg1"/>
                </a:solidFill>
                <a:latin typeface="+mn-lt"/>
              </a:rPr>
              <a:t>  A song for pilgrims ascending to Jerusalem. I look up to the mountains—does my help (</a:t>
            </a:r>
            <a:r>
              <a:rPr lang="en-US" sz="2800" b="1" i="1" u="none" strike="noStrike" baseline="0" dirty="0" err="1">
                <a:solidFill>
                  <a:schemeClr val="accent2"/>
                </a:solidFill>
                <a:latin typeface="+mn-lt"/>
              </a:rPr>
              <a:t>Ezer</a:t>
            </a:r>
            <a:r>
              <a:rPr lang="en-US" sz="2800" b="0" i="0" u="none" strike="noStrike" baseline="0" dirty="0">
                <a:solidFill>
                  <a:schemeClr val="bg1"/>
                </a:solidFill>
                <a:latin typeface="+mn-lt"/>
              </a:rPr>
              <a:t>) come from there?</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2</a:t>
            </a:r>
            <a:r>
              <a:rPr lang="en-US" sz="2800" b="0" i="0" u="none" strike="noStrike" baseline="0" dirty="0">
                <a:solidFill>
                  <a:schemeClr val="bg1"/>
                </a:solidFill>
                <a:latin typeface="+mn-lt"/>
              </a:rPr>
              <a:t>  My help (</a:t>
            </a:r>
            <a:r>
              <a:rPr lang="en-US" sz="2800" b="1" i="1" u="none" strike="noStrike" baseline="0" dirty="0" err="1">
                <a:solidFill>
                  <a:schemeClr val="accent2"/>
                </a:solidFill>
                <a:latin typeface="+mn-lt"/>
              </a:rPr>
              <a:t>Ezer</a:t>
            </a:r>
            <a:r>
              <a:rPr lang="en-US" sz="2800" b="0" i="0" u="none" strike="noStrike" baseline="0" dirty="0">
                <a:solidFill>
                  <a:schemeClr val="bg1"/>
                </a:solidFill>
                <a:latin typeface="+mn-lt"/>
              </a:rPr>
              <a:t>) comes from the LORD, who made heaven and earth!</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3</a:t>
            </a:r>
            <a:r>
              <a:rPr lang="en-US" sz="2800" b="0" i="0" u="none" strike="noStrike" baseline="0" dirty="0">
                <a:solidFill>
                  <a:schemeClr val="bg1"/>
                </a:solidFill>
                <a:latin typeface="+mn-lt"/>
              </a:rPr>
              <a:t>  He will not let you stumble; the one who watches over you will not slumber.</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4</a:t>
            </a:r>
            <a:r>
              <a:rPr lang="en-US" sz="2800" b="0" i="0" u="none" strike="noStrike" baseline="0" dirty="0">
                <a:solidFill>
                  <a:schemeClr val="bg1"/>
                </a:solidFill>
                <a:latin typeface="+mn-lt"/>
              </a:rPr>
              <a:t>  Indeed, he who watches over Israel never slumbers or sleeps.</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5</a:t>
            </a:r>
            <a:r>
              <a:rPr lang="en-US" sz="2800" b="0" i="0" u="none" strike="noStrike" baseline="0" dirty="0">
                <a:solidFill>
                  <a:schemeClr val="bg1"/>
                </a:solidFill>
                <a:latin typeface="+mn-lt"/>
              </a:rPr>
              <a:t>  The LORD himself watches over you! The LORD stands beside you as your protective shade.</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6</a:t>
            </a:r>
            <a:r>
              <a:rPr lang="en-US" sz="2800" b="0" i="0" u="none" strike="noStrike" baseline="0" dirty="0">
                <a:solidFill>
                  <a:schemeClr val="bg1"/>
                </a:solidFill>
                <a:latin typeface="+mn-lt"/>
              </a:rPr>
              <a:t>  The sun will not harm you by day, nor the moon at night.</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7</a:t>
            </a:r>
            <a:r>
              <a:rPr lang="en-US" sz="2800" b="0" i="0" u="none" strike="noStrike" baseline="0" dirty="0">
                <a:solidFill>
                  <a:schemeClr val="bg1"/>
                </a:solidFill>
                <a:latin typeface="+mn-lt"/>
              </a:rPr>
              <a:t>  The LORD keeps you from all harm and watches over your life.</a:t>
            </a:r>
            <a:br>
              <a:rPr lang="en-US" sz="2800" b="0" i="0" u="none" strike="noStrike" baseline="0" dirty="0">
                <a:solidFill>
                  <a:schemeClr val="bg1"/>
                </a:solidFill>
                <a:latin typeface="+mn-lt"/>
              </a:rPr>
            </a:br>
            <a:r>
              <a:rPr lang="en-US" sz="2800" b="0" i="0" u="none" strike="noStrike" baseline="0" dirty="0">
                <a:solidFill>
                  <a:srgbClr val="FFC000"/>
                </a:solidFill>
                <a:latin typeface="+mn-lt"/>
              </a:rPr>
              <a:t>8</a:t>
            </a:r>
            <a:r>
              <a:rPr lang="en-US" sz="2800" b="0" i="0" u="none" strike="noStrike" baseline="0" dirty="0">
                <a:solidFill>
                  <a:schemeClr val="bg1"/>
                </a:solidFill>
                <a:latin typeface="+mn-lt"/>
              </a:rPr>
              <a:t>  The LORD keeps watch over you as you come and go, both now and forever.</a:t>
            </a:r>
          </a:p>
        </p:txBody>
      </p:sp>
    </p:spTree>
    <p:extLst>
      <p:ext uri="{BB962C8B-B14F-4D97-AF65-F5344CB8AC3E}">
        <p14:creationId xmlns:p14="http://schemas.microsoft.com/office/powerpoint/2010/main" val="972525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725</TotalTime>
  <Words>1320</Words>
  <Application>Microsoft Office PowerPoint</Application>
  <PresentationFormat>Widescreen</PresentationFormat>
  <Paragraphs>14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Papyrus</vt:lpstr>
      <vt:lpstr>Office Theme</vt:lpstr>
      <vt:lpstr>Ezer Kenegdo</vt:lpstr>
      <vt:lpstr> Exodus 18:1-4 NLT 1  Moses’ father-in-law, Jethro, the priest of Midian, heard about everything God had done for Moses and his people, the Israelites. He heard especially about how the LORD had rescued them from Egypt. 2  Earlier, Moses had sent his wife, Zipporah, and his two sons back to Jethro, who had taken them in. 3  (Moses’ first son was named Gershom, for Moses had said when the boy was born, “I have been a foreigner in a foreign land.” 4  His second son was named Eliezer, for Moses had said, “The God of my ancestors was my helper (Ezer); he rescued me from the sword of Pharaoh.”)</vt:lpstr>
      <vt:lpstr> Ezer  “to rescue, to save”, “to be strong”</vt:lpstr>
      <vt:lpstr> Deuteronomy 33:1,4-7 NLT 1  This is the blessing that Moses, the man of God, gave to the people of Israel before his death: 4  Moses gave us the LORD’s instruction, the special possession of the people of Israel. 5  The LORD became king in Israel—when the leaders of the people assembled, when the tribes of Israel gathered as one.” 6  Moses said this about the tribe of Reuben: “Let the tribe of Reuben live and not die out, though they are few in number.” 7  Moses said this about the tribe of Judah: “O LORD, hear the cry of Judah and bring them together as a people. Give them strength to defend their cause; help (Ezer) them against their enemies!”</vt:lpstr>
      <vt:lpstr> Deuteronomy 33:26-29 NLT 26  “There is no one like the God of Israel. He rides across the heavens to help (Ezer) you, across the skies in majestic splendor. 27  The eternal God is your refuge, and his everlasting arms are under you. He drives out the enemy before you; he cries out, ‘Destroy them!’ 28  So Israel will live in safety, prosperous Jacob in security, in a land of grain and new wine, while the heavens drop down dew. 29  How blessed you are, O Israel! Who else is like you, a people saved by the LORD? He is your protecting (Ezer) shield and your triumphant sword! Your enemies will cringe before you, and you will stomp on their backs!”</vt:lpstr>
      <vt:lpstr> Psalms 20:1-2 NLT 1  For the choir director: A psalm of David. In times of trouble, may the LORD answer your cry. May the name of the God of Jacob keep you safe from all harm. 2  May he send you help (Ezer) from his sanctuary and strengthen you from Jerusalem.</vt:lpstr>
      <vt:lpstr> Psalms 33:17-22 NLT 17  Don’t count on your warhorse to give you victory—for all its strength, it cannot save you. 18  But the LORD watches over those who fear him, those who rely on his unfailing love. 19  He rescues them from death and keeps them alive in times of famine. 20  We put our hope in the LORD. He is our help (Ezer) and our shield. 21  In him our hearts rejoice, for we trust in his holy name. 22  Let your unfailing love surround us, LORD, for our hope is in you alone.</vt:lpstr>
      <vt:lpstr> Psalms 115:9-11 NLT 9  O Israel, trust the LORD! He is your helper (Ezer) and your shield. 10  O priests, descendants of Aaron, trust the LORD! He is your helper (Ezer) and your shield. 11  All you who fear the LORD, trust the LORD! He is your helper (Ezer) and your shield.</vt:lpstr>
      <vt:lpstr> Psalms 121:1-8 NLT 1  A song for pilgrims ascending to Jerusalem. I look up to the mountains—does my help (Ezer) come from there? 2  My help (Ezer) comes from the LORD, who made heaven and earth! 3  He will not let you stumble; the one who watches over you will not slumber. 4  Indeed, he who watches over Israel never slumbers or sleeps. 5  The LORD himself watches over you! The LORD stands beside you as your protective shade. 6  The sun will not harm you by day, nor the moon at night. 7  The LORD keeps you from all harm and watches over your life. 8  The LORD keeps watch over you as you come and go, both now and forever.</vt:lpstr>
      <vt:lpstr> NIV - "I will make a helper suitable for him.”  NLT - "I will make a helper who is just right for him.”  ESV - "I will make him a helper fit for him.”  KJV - "I will make him an help meet for him.”  NKJV - "I will make him a helper comparable to him.”</vt:lpstr>
      <vt:lpstr> Genesis 2:18-25 NLT 18  Then the LORD God said, “It is not good for the man to be alone. I will make a helper (Ezer Kenegdo) who is just right for him.” 19  So the LORD God formed from the ground all the wild animals and all the birds of the sky. He brought them to the man to see what he would call them, and the man chose a name for each one. 20  He gave names to all the livestock, all the birds of the sky, and all the wild animals. But still there was no helper (Ezer Kenegdo) just right for him. 21  So the LORD God caused the man to fall into a deep sleep. While the man slept, the LORD God took out one of the man’s ribs and closed up the opening. 22  Then the LORD God made a woman from the rib, and he brought her to the man. 23  “At last!” the man exclaimed. “This one is bone from my bone, and flesh from my flesh! She will be called ‘woman,’ because she was taken from ‘man.’” 24  This explains why a man leaves his father and mother and is joined to his wife, and the two are united into one. 25  Now the man and his wife were both naked, but they felt no shame.</vt:lpstr>
      <vt:lpstr> Ezer  “to rescue, to save”, “to be strong”  Kenegdo  “suitable for him” “meet for him” “corresponding to him”</vt:lpstr>
      <vt:lpstr> Genesis 2:18 NLT 18  Then the LORD God said, “It is not good for the man to be alone. I will make a helper (Ezer Kenegdo) who is just right for him.”   Genesis 2:18 NLT 18  Then the LORD God said, “It is not good for the man to be alone. I will make a Strong Ally who is just right for him.”  </vt:lpstr>
      <vt:lpstr>Ezer Kenegdo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Bloomfield</dc:creator>
  <cp:lastModifiedBy>Michael Bloomfield</cp:lastModifiedBy>
  <cp:revision>1</cp:revision>
  <dcterms:created xsi:type="dcterms:W3CDTF">2024-09-22T02:50:57Z</dcterms:created>
  <dcterms:modified xsi:type="dcterms:W3CDTF">2024-09-22T14:56:36Z</dcterms:modified>
</cp:coreProperties>
</file>