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8"/>
  </p:normalViewPr>
  <p:slideViewPr>
    <p:cSldViewPr snapToGrid="0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E020-B063-9052-4BBF-87CAFD1E2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STOP!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4FDD9-9115-79FB-0B1C-5AC9E5A095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Ephesians 4: 17 - 32</a:t>
            </a:r>
          </a:p>
        </p:txBody>
      </p:sp>
    </p:spTree>
    <p:extLst>
      <p:ext uri="{BB962C8B-B14F-4D97-AF65-F5344CB8AC3E}">
        <p14:creationId xmlns:p14="http://schemas.microsoft.com/office/powerpoint/2010/main" val="243203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D94F7C0-1344-4B3C-AFCB-E7F006BB5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C584A2-4215-4DB8-AE1F-E3768D77E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CE6B-4FAD-1001-8B76-897C5AEDE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146117"/>
            <a:ext cx="5590902" cy="5552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Last week</a:t>
            </a:r>
            <a:r>
              <a:rPr lang="en-US" sz="2800" dirty="0"/>
              <a:t>:  Paul taught – Jesus gives everyone - who accepts Him into their lives – gifts, skills, abilities to help each other grown mature Christians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Measuring stick = Jesus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Your gifts are to help each other to grow more like Jesus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Speak the truth in love (v15)</a:t>
            </a:r>
          </a:p>
        </p:txBody>
      </p:sp>
      <p:pic>
        <p:nvPicPr>
          <p:cNvPr id="4" name="Picture 3" descr="A child and child standing next to a ruler&#10;&#10;Description automatically generated">
            <a:extLst>
              <a:ext uri="{FF2B5EF4-FFF2-40B4-BE49-F238E27FC236}">
                <a16:creationId xmlns:a16="http://schemas.microsoft.com/office/drawing/2014/main" id="{C68F0EDE-57D6-BF8A-A9F3-BA15696F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199"/>
          <a:stretch/>
        </p:blipFill>
        <p:spPr>
          <a:xfrm>
            <a:off x="6495505" y="666206"/>
            <a:ext cx="5118463" cy="5930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944435-2201-9FAD-E361-332855751460}"/>
              </a:ext>
            </a:extLst>
          </p:cNvPr>
          <p:cNvSpPr txBox="1"/>
          <p:nvPr/>
        </p:nvSpPr>
        <p:spPr>
          <a:xfrm rot="16200000">
            <a:off x="7683137" y="2260028"/>
            <a:ext cx="1175658" cy="477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19357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chimpanzee giving a thumbs up&#10;&#10;Description automatically generated">
            <a:extLst>
              <a:ext uri="{FF2B5EF4-FFF2-40B4-BE49-F238E27FC236}">
                <a16:creationId xmlns:a16="http://schemas.microsoft.com/office/drawing/2014/main" id="{9C92237C-959D-CD58-8DEB-4F6BE6737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94" y="1334644"/>
            <a:ext cx="4521200" cy="4650377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C704A36-D5B8-5CD0-A2AB-19F61E7E3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0" y="269316"/>
            <a:ext cx="6249851" cy="6319368"/>
          </a:xfrm>
        </p:spPr>
        <p:txBody>
          <a:bodyPr>
            <a:normAutofit/>
          </a:bodyPr>
          <a:lstStyle/>
          <a:p>
            <a:r>
              <a:rPr lang="en-US" sz="3200" dirty="0"/>
              <a:t>V17 “I </a:t>
            </a:r>
            <a:r>
              <a:rPr lang="en-US" sz="3200" b="1" dirty="0"/>
              <a:t>insist</a:t>
            </a:r>
            <a:r>
              <a:rPr lang="en-US" sz="3200" dirty="0"/>
              <a:t> in the Lord – you must (STOP) no longer live as the non-believers live!</a:t>
            </a:r>
          </a:p>
          <a:p>
            <a:endParaRPr lang="en-US" sz="3200" dirty="0"/>
          </a:p>
          <a:p>
            <a:r>
              <a:rPr lang="en-US" sz="3200" dirty="0"/>
              <a:t>V18 Their understanding is “clouded” – dark because they have hardened their heart – they ignore the prompting (taps) of the Holy Spirit and choose to become ignorant to the Truth</a:t>
            </a:r>
          </a:p>
          <a:p>
            <a:endParaRPr lang="en-US" sz="3200" dirty="0"/>
          </a:p>
          <a:p>
            <a:r>
              <a:rPr lang="en-US" sz="3200" dirty="0"/>
              <a:t>Don’t be a CHINO!</a:t>
            </a:r>
          </a:p>
          <a:p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0292E-19D0-66A3-0297-787D84351F4C}"/>
              </a:ext>
            </a:extLst>
          </p:cNvPr>
          <p:cNvSpPr txBox="1"/>
          <p:nvPr/>
        </p:nvSpPr>
        <p:spPr>
          <a:xfrm>
            <a:off x="476794" y="770710"/>
            <a:ext cx="452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</a:t>
            </a:r>
            <a:r>
              <a:rPr lang="en-US" sz="2400" dirty="0"/>
              <a:t>hristian </a:t>
            </a:r>
            <a:r>
              <a:rPr lang="en-US" sz="2400" u="sng" dirty="0"/>
              <a:t>I</a:t>
            </a:r>
            <a:r>
              <a:rPr lang="en-US" sz="2400" dirty="0"/>
              <a:t>n </a:t>
            </a:r>
            <a:r>
              <a:rPr lang="en-US" sz="2400" u="sng" dirty="0"/>
              <a:t>N</a:t>
            </a:r>
            <a:r>
              <a:rPr lang="en-US" sz="2400" dirty="0"/>
              <a:t>ame </a:t>
            </a:r>
            <a:r>
              <a:rPr lang="en-US" sz="2400" u="sng" dirty="0"/>
              <a:t>O</a:t>
            </a:r>
            <a:r>
              <a:rPr lang="en-US" sz="2400" dirty="0"/>
              <a:t>nly!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DF35E-AACC-7133-E4C9-82F8C01834EE}"/>
              </a:ext>
            </a:extLst>
          </p:cNvPr>
          <p:cNvSpPr txBox="1"/>
          <p:nvPr/>
        </p:nvSpPr>
        <p:spPr>
          <a:xfrm>
            <a:off x="574766" y="608729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CINO!</a:t>
            </a:r>
          </a:p>
        </p:txBody>
      </p:sp>
    </p:spTree>
    <p:extLst>
      <p:ext uri="{BB962C8B-B14F-4D97-AF65-F5344CB8AC3E}">
        <p14:creationId xmlns:p14="http://schemas.microsoft.com/office/powerpoint/2010/main" val="379482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50EA-77C4-D3C6-BFC4-CC7F05377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34" y="718457"/>
            <a:ext cx="6832600" cy="5760720"/>
          </a:xfrm>
        </p:spPr>
        <p:txBody>
          <a:bodyPr>
            <a:noAutofit/>
          </a:bodyPr>
          <a:lstStyle/>
          <a:p>
            <a:r>
              <a:rPr lang="en-US" sz="2800" dirty="0"/>
              <a:t>V19 - 21 Following the non-believers cause your heart to become hard. Non-believers hearts are insensitive to the Holy Spirit</a:t>
            </a:r>
          </a:p>
          <a:p>
            <a:endParaRPr lang="en-US" sz="2800" dirty="0"/>
          </a:p>
          <a:p>
            <a:r>
              <a:rPr lang="en-US" sz="2800" dirty="0"/>
              <a:t>They give themselves to indulge in every kind of sensuality; willingly get involved in every kind of impurity and they are full of self-centered greed.</a:t>
            </a:r>
          </a:p>
          <a:p>
            <a:endParaRPr lang="en-US" sz="2800" dirty="0"/>
          </a:p>
          <a:p>
            <a:r>
              <a:rPr lang="en-US" sz="2800" dirty="0"/>
              <a:t>This is not the way of life you have learned when you accepted Jesus and His truth into your life</a:t>
            </a:r>
          </a:p>
        </p:txBody>
      </p:sp>
      <p:pic>
        <p:nvPicPr>
          <p:cNvPr id="5" name="Picture 4" descr="A cartoon frog in a pot&#10;&#10;Description automatically generated">
            <a:extLst>
              <a:ext uri="{FF2B5EF4-FFF2-40B4-BE49-F238E27FC236}">
                <a16:creationId xmlns:a16="http://schemas.microsoft.com/office/drawing/2014/main" id="{1E3A35A6-0727-2CCF-6414-B727EE23C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44182">
            <a:off x="7378761" y="1698171"/>
            <a:ext cx="4458547" cy="425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30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DB71-A5E5-8D14-715C-088170132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8" y="209005"/>
            <a:ext cx="11808824" cy="6439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What do?</a:t>
            </a:r>
          </a:p>
          <a:p>
            <a:pPr marL="0" indent="0">
              <a:buNone/>
            </a:pPr>
            <a:r>
              <a:rPr lang="en-US" sz="2800" dirty="0"/>
              <a:t>Ephesians 4: 22 – 32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Put off your old self that was corrupted by deceitful desires</a:t>
            </a:r>
          </a:p>
          <a:p>
            <a:r>
              <a:rPr lang="en-US" sz="2800" dirty="0"/>
              <a:t>Be made new in your mind’s attitude</a:t>
            </a:r>
          </a:p>
          <a:p>
            <a:r>
              <a:rPr lang="en-US" sz="2800" dirty="0"/>
              <a:t>Put on the new self…the new self is created to be like God in true righteousness and holiness</a:t>
            </a:r>
          </a:p>
          <a:p>
            <a:r>
              <a:rPr lang="en-US" sz="2800" dirty="0"/>
              <a:t>Put off falsehood and speak truthfully to each other because you are all members of Christ’s Body</a:t>
            </a:r>
          </a:p>
          <a:p>
            <a:r>
              <a:rPr lang="en-US" sz="2800" dirty="0"/>
              <a:t>In your anger, do not sin! Don’t let the sun </a:t>
            </a:r>
          </a:p>
          <a:p>
            <a:pPr marL="0" indent="0">
              <a:buNone/>
            </a:pPr>
            <a:r>
              <a:rPr lang="en-US" sz="2800" dirty="0"/>
              <a:t>  go down (could be ‘24-hour day’ or the </a:t>
            </a:r>
          </a:p>
          <a:p>
            <a:pPr marL="0" indent="0">
              <a:buNone/>
            </a:pPr>
            <a:r>
              <a:rPr lang="en-US" sz="2800" dirty="0"/>
              <a:t>  end of your life) while you are angry </a:t>
            </a:r>
          </a:p>
          <a:p>
            <a:pPr marL="0" indent="0">
              <a:buNone/>
            </a:pPr>
            <a:r>
              <a:rPr lang="en-US" sz="2800" dirty="0"/>
              <a:t>  and do not give the devil a foothold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4" name="Picture 3" descr="A close-up of a shoe&#10;&#10;Description automatically generated">
            <a:extLst>
              <a:ext uri="{FF2B5EF4-FFF2-40B4-BE49-F238E27FC236}">
                <a16:creationId xmlns:a16="http://schemas.microsoft.com/office/drawing/2014/main" id="{0B7C8100-1284-B9D8-D639-F94B9FDB4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0800" y="4748104"/>
            <a:ext cx="4521200" cy="21098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18BEE7-029F-BAC2-9F03-AC6AB33FDFF5}"/>
              </a:ext>
            </a:extLst>
          </p:cNvPr>
          <p:cNvSpPr txBox="1"/>
          <p:nvPr/>
        </p:nvSpPr>
        <p:spPr>
          <a:xfrm>
            <a:off x="10735363" y="5803050"/>
            <a:ext cx="927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Devil</a:t>
            </a:r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47019553-E0F3-99BD-959F-5BBE934970D9}"/>
              </a:ext>
            </a:extLst>
          </p:cNvPr>
          <p:cNvSpPr/>
          <p:nvPr/>
        </p:nvSpPr>
        <p:spPr>
          <a:xfrm rot="272956">
            <a:off x="9501907" y="5679605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red and white stop sign&#10;&#10;Description automatically generated">
            <a:extLst>
              <a:ext uri="{FF2B5EF4-FFF2-40B4-BE49-F238E27FC236}">
                <a16:creationId xmlns:a16="http://schemas.microsoft.com/office/drawing/2014/main" id="{CFAFBB66-16A2-D412-4345-96E17CD5A8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186" r="-1" b="13370"/>
          <a:stretch/>
        </p:blipFill>
        <p:spPr>
          <a:xfrm>
            <a:off x="104503" y="135640"/>
            <a:ext cx="3252651" cy="2372429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32D57D-D690-6FBC-455D-63AACE646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06" y="2928355"/>
            <a:ext cx="11926388" cy="3794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V29 – 31</a:t>
            </a:r>
          </a:p>
          <a:p>
            <a:r>
              <a:rPr lang="en-US" sz="2800" dirty="0"/>
              <a:t>Speak no ‘unwholesome’ talk = hurtful, dirty, insulting, and put-down talk. Our words should build up each other and benefit those who see what you say</a:t>
            </a:r>
          </a:p>
          <a:p>
            <a:r>
              <a:rPr lang="en-US" sz="2800" dirty="0"/>
              <a:t>Do not grieve the Holy Spirit = our words and actions can grieve Him</a:t>
            </a:r>
          </a:p>
          <a:p>
            <a:r>
              <a:rPr lang="en-US" sz="2800" dirty="0"/>
              <a:t>Get rid of all bitterness = rage &amp; anger; brawling and slander; and every kind of malice (hurtful behavior and talk)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DAF98C-7BBD-1F13-0CC4-B38C4F184EC0}"/>
              </a:ext>
            </a:extLst>
          </p:cNvPr>
          <p:cNvSpPr txBox="1"/>
          <p:nvPr/>
        </p:nvSpPr>
        <p:spPr>
          <a:xfrm>
            <a:off x="3644537" y="1123074"/>
            <a:ext cx="77593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V28 Stealing? Work! Gen 3 identifies our self dignity/value is earned when we are productive in community and work!</a:t>
            </a:r>
          </a:p>
        </p:txBody>
      </p:sp>
    </p:spTree>
    <p:extLst>
      <p:ext uri="{BB962C8B-B14F-4D97-AF65-F5344CB8AC3E}">
        <p14:creationId xmlns:p14="http://schemas.microsoft.com/office/powerpoint/2010/main" val="269790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59A5-DFDE-AADC-96CE-4B3A8867D50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1347371">
            <a:off x="784481" y="3536032"/>
            <a:ext cx="6832600" cy="2820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V32 Be kind and compassionate to each other; forgiving each other just as God through Jesus forgives you!</a:t>
            </a:r>
          </a:p>
        </p:txBody>
      </p:sp>
      <p:pic>
        <p:nvPicPr>
          <p:cNvPr id="4" name="Picture 3" descr="A group of hands with different gestures&#10;&#10;Description automatically generated">
            <a:extLst>
              <a:ext uri="{FF2B5EF4-FFF2-40B4-BE49-F238E27FC236}">
                <a16:creationId xmlns:a16="http://schemas.microsoft.com/office/drawing/2014/main" id="{4E10467C-D63E-53AF-676D-68937DA332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153" r="12236" b="3"/>
          <a:stretch/>
        </p:blipFill>
        <p:spPr>
          <a:xfrm>
            <a:off x="310906" y="306677"/>
            <a:ext cx="4470099" cy="2377440"/>
          </a:xfrm>
          <a:prstGeom prst="rect">
            <a:avLst/>
          </a:prstGeom>
        </p:spPr>
      </p:pic>
      <p:pic>
        <p:nvPicPr>
          <p:cNvPr id="5" name="Picture 4" descr="A person holding a heart&#10;&#10;Description automatically generated">
            <a:extLst>
              <a:ext uri="{FF2B5EF4-FFF2-40B4-BE49-F238E27FC236}">
                <a16:creationId xmlns:a16="http://schemas.microsoft.com/office/drawing/2014/main" id="{13F73EB9-DB1C-FEDE-323B-FCB90D96D6F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857" r="-3" b="-3"/>
          <a:stretch/>
        </p:blipFill>
        <p:spPr>
          <a:xfrm rot="413036">
            <a:off x="7991867" y="3115792"/>
            <a:ext cx="3644962" cy="328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0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C3BBC63-DC19-41B8-AB81-E30CC21AE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4E3B869-3361-4E8C-87BB-27794406A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6A856AB-281D-45B5-B270-8EA6AC0CB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5935AA5-822F-C7CC-6400-0815EA86E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625" y="1773056"/>
            <a:ext cx="5013120" cy="4753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/>
              <a:t>My attitude same Jesus’?</a:t>
            </a:r>
          </a:p>
          <a:p>
            <a:endParaRPr lang="en-US" sz="3600" dirty="0"/>
          </a:p>
          <a:p>
            <a:r>
              <a:rPr lang="en-US" sz="3600" dirty="0"/>
              <a:t>My talk same as Jesus’?</a:t>
            </a:r>
          </a:p>
          <a:p>
            <a:endParaRPr lang="en-US" sz="3600" dirty="0"/>
          </a:p>
          <a:p>
            <a:r>
              <a:rPr lang="en-US" sz="3600" dirty="0"/>
              <a:t>My actions same as Jesus’?</a:t>
            </a:r>
          </a:p>
        </p:txBody>
      </p:sp>
      <p:pic>
        <p:nvPicPr>
          <p:cNvPr id="9" name="Content Placeholder 8" descr="A person sitting on a couch&#10;&#10;Description automatically generated">
            <a:extLst>
              <a:ext uri="{FF2B5EF4-FFF2-40B4-BE49-F238E27FC236}">
                <a16:creationId xmlns:a16="http://schemas.microsoft.com/office/drawing/2014/main" id="{165C9E90-6A1A-7BC1-5859-129927B9EF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18368" r="15957" b="1"/>
          <a:stretch/>
        </p:blipFill>
        <p:spPr>
          <a:xfrm>
            <a:off x="5349607" y="746125"/>
            <a:ext cx="3314451" cy="3358380"/>
          </a:xfrm>
          <a:prstGeom prst="rect">
            <a:avLst/>
          </a:prstGeom>
        </p:spPr>
      </p:pic>
      <p:sp>
        <p:nvSpPr>
          <p:cNvPr id="22" name="Round Single Corner Rectangle 17">
            <a:extLst>
              <a:ext uri="{FF2B5EF4-FFF2-40B4-BE49-F238E27FC236}">
                <a16:creationId xmlns:a16="http://schemas.microsoft.com/office/drawing/2014/main" id="{76B44A81-87EC-416C-8094-359C84FEF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10817" y="1002026"/>
            <a:ext cx="2309217" cy="1684338"/>
          </a:xfrm>
          <a:prstGeom prst="round1Rect">
            <a:avLst>
              <a:gd name="adj" fmla="val 11295"/>
            </a:avLst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 Single Corner Rectangle 16">
            <a:extLst>
              <a:ext uri="{FF2B5EF4-FFF2-40B4-BE49-F238E27FC236}">
                <a16:creationId xmlns:a16="http://schemas.microsoft.com/office/drawing/2014/main" id="{0C371495-4807-437C-B138-97390839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241840" y="4259603"/>
            <a:ext cx="2417253" cy="1840846"/>
          </a:xfrm>
          <a:prstGeom prst="round1Rect">
            <a:avLst>
              <a:gd name="adj" fmla="val 11295"/>
            </a:avLst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erson with her chin on her hand&#10;&#10;Description automatically generated">
            <a:extLst>
              <a:ext uri="{FF2B5EF4-FFF2-40B4-BE49-F238E27FC236}">
                <a16:creationId xmlns:a16="http://schemas.microsoft.com/office/drawing/2014/main" id="{0CCE688D-A169-57F2-8B87-34C1735D078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4518" r="18556" b="-1"/>
          <a:stretch/>
        </p:blipFill>
        <p:spPr>
          <a:xfrm>
            <a:off x="8810817" y="2822889"/>
            <a:ext cx="2695383" cy="35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384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153</TotalTime>
  <Words>441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STOP!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2024-10-25T17:16:43Z</dcterms:created>
  <dcterms:modified xsi:type="dcterms:W3CDTF">2024-10-25T19:49:48Z</dcterms:modified>
</cp:coreProperties>
</file>