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2"/>
  </p:normalViewPr>
  <p:slideViewPr>
    <p:cSldViewPr snapToGrid="0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6C20D-1908-6DF6-5D61-1D696A03FA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Let go and press (move) 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FE18E-0FF5-263F-D247-C18CD118AA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Philippians 3 and 4</a:t>
            </a:r>
          </a:p>
        </p:txBody>
      </p:sp>
    </p:spTree>
    <p:extLst>
      <p:ext uri="{BB962C8B-B14F-4D97-AF65-F5344CB8AC3E}">
        <p14:creationId xmlns:p14="http://schemas.microsoft.com/office/powerpoint/2010/main" val="365018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thanksgiving card with a bowl of leaves and berries&#10;&#10;Description automatically generated">
            <a:extLst>
              <a:ext uri="{FF2B5EF4-FFF2-40B4-BE49-F238E27FC236}">
                <a16:creationId xmlns:a16="http://schemas.microsoft.com/office/drawing/2014/main" id="{360A1637-7F4E-6468-9869-326B376C3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46" y="875137"/>
            <a:ext cx="10651308" cy="5107725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6693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7A386-7B7C-66A7-5AFD-7A0BB0B93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7477"/>
            <a:ext cx="10131425" cy="869324"/>
          </a:xfrm>
        </p:spPr>
        <p:txBody>
          <a:bodyPr/>
          <a:lstStyle/>
          <a:p>
            <a:r>
              <a:rPr lang="en-US" dirty="0"/>
              <a:t>Review of Chapters 1 &amp;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A9ECD-7604-46EE-4D6D-4F964C59A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367" y="1171977"/>
            <a:ext cx="11449318" cy="548854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Chapter 1</a:t>
            </a:r>
          </a:p>
          <a:p>
            <a:r>
              <a:rPr lang="en-US" sz="2800" dirty="0"/>
              <a:t>I really love you guys! Everyday I pray for you! Grow in the fruit of righteousness (doing what is right). I pray you get to share in His suffering: He experienced rejection, misunderstanding, and betrayal by friends and family – following Jesus – you will experience the same…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Chapter 2</a:t>
            </a:r>
          </a:p>
          <a:p>
            <a:r>
              <a:rPr lang="en-US" sz="2800" dirty="0"/>
              <a:t>Have the same mind/attitude as Jesus! He emptied Himself of His glory and became a servant (kenosis) – valuing others above Himself</a:t>
            </a:r>
          </a:p>
          <a:p>
            <a:r>
              <a:rPr lang="en-US" sz="2800" dirty="0"/>
              <a:t>Work out your salvation – Grow to be more like Jesus!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736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person's hands&#10;&#10;Description automatically generated">
            <a:extLst>
              <a:ext uri="{FF2B5EF4-FFF2-40B4-BE49-F238E27FC236}">
                <a16:creationId xmlns:a16="http://schemas.microsoft.com/office/drawing/2014/main" id="{5C08C2A6-0E74-0C30-0612-666AE9356B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044" r="9356"/>
          <a:stretch/>
        </p:blipFill>
        <p:spPr>
          <a:xfrm>
            <a:off x="20" y="975"/>
            <a:ext cx="4635988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65F9-B752-A434-86BE-86A0A6A42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304" y="218941"/>
            <a:ext cx="7212169" cy="6490952"/>
          </a:xfrm>
        </p:spPr>
        <p:txBody>
          <a:bodyPr>
            <a:normAutofit/>
          </a:bodyPr>
          <a:lstStyle/>
          <a:p>
            <a:r>
              <a:rPr lang="en-US" sz="2800" u="sng" dirty="0"/>
              <a:t>Chapter 3</a:t>
            </a:r>
            <a:r>
              <a:rPr lang="en-US" sz="2800" dirty="0"/>
              <a:t> starts immediately with “watch out for those CINOs!” Those who are Christians In Name Only - CINOs!</a:t>
            </a:r>
          </a:p>
          <a:p>
            <a:r>
              <a:rPr lang="en-US" sz="2800" dirty="0"/>
              <a:t>V1-14	Look at my personal success – people would say “wow” – I say these are worthless when compared to my relationship with Jesus! Paul says, “I want to gain Christ and become more like Him”</a:t>
            </a:r>
          </a:p>
          <a:p>
            <a:r>
              <a:rPr lang="en-US" sz="2800" dirty="0"/>
              <a:t>I want to know/experience His suffering so I will experience the power of His resurrection!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Am I perfect? NO, I press on to take a hold of Jesus as He has already taken hold of me!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3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AA726-B22A-3B85-DF1D-6A1844EDE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789"/>
            <a:ext cx="6485467" cy="6858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Forgetting the past and straining toward what is ahead!...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 press forward – toward the prize God has called me to (eternal life)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V15-21 All of us who are mature – let go of the past and press on toward Christ – be Christ-like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Remember Chapter 2 – Jesus emptied Himself, valuing your soul, He humbled Himself unto death…We must have the same attitude/mind; letting go of the past – not trying to prove who right or who wrong…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4: 1-3	Paul gives the example of two lady leaders = Euodia and </a:t>
            </a:r>
            <a:r>
              <a:rPr lang="en-US" sz="2400" dirty="0" err="1"/>
              <a:t>Synthyche</a:t>
            </a:r>
            <a:r>
              <a:rPr lang="en-US" sz="2400" dirty="0"/>
              <a:t>…argue, complain against each other, cause division… help them have the mind of Christ! These are godly leaders who have fought for the gospel with me! Co-warriors! Help them…</a:t>
            </a:r>
          </a:p>
          <a:p>
            <a:pPr algn="ctr">
              <a:lnSpc>
                <a:spcPct val="90000"/>
              </a:lnSpc>
            </a:pPr>
            <a:r>
              <a:rPr lang="en-US" sz="2400" dirty="0"/>
              <a:t>We, too, have a past…</a:t>
            </a:r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986501-87CD-B59F-0B52-0739FC8F2ED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610" r="-1" b="-1"/>
          <a:stretch/>
        </p:blipFill>
        <p:spPr>
          <a:xfrm>
            <a:off x="6744930" y="1607575"/>
            <a:ext cx="5447070" cy="5250425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79790A-DA00-317F-5E65-77C9631C94FB}"/>
              </a:ext>
            </a:extLst>
          </p:cNvPr>
          <p:cNvSpPr txBox="1"/>
          <p:nvPr/>
        </p:nvSpPr>
        <p:spPr>
          <a:xfrm>
            <a:off x="7317693" y="407246"/>
            <a:ext cx="4301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Forgiveness same as onion!</a:t>
            </a:r>
          </a:p>
        </p:txBody>
      </p:sp>
    </p:spTree>
    <p:extLst>
      <p:ext uri="{BB962C8B-B14F-4D97-AF65-F5344CB8AC3E}">
        <p14:creationId xmlns:p14="http://schemas.microsoft.com/office/powerpoint/2010/main" val="1121864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1A174-9E81-EFE7-2E3C-85BD99959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75763"/>
            <a:ext cx="10131425" cy="4915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Pastor Nick and Pastor’s wife Peggy Lee Lefors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0485D7-12CF-AAAA-BFAC-FB18963C7D5A}"/>
              </a:ext>
            </a:extLst>
          </p:cNvPr>
          <p:cNvSpPr txBox="1"/>
          <p:nvPr/>
        </p:nvSpPr>
        <p:spPr>
          <a:xfrm>
            <a:off x="9426784" y="5397462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Marco Polo</a:t>
            </a:r>
          </a:p>
        </p:txBody>
      </p:sp>
    </p:spTree>
    <p:extLst>
      <p:ext uri="{BB962C8B-B14F-4D97-AF65-F5344CB8AC3E}">
        <p14:creationId xmlns:p14="http://schemas.microsoft.com/office/powerpoint/2010/main" val="381548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412AAC5-C8EA-DF52-FC3D-7F5142075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384" y="334850"/>
            <a:ext cx="7158574" cy="620761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Chapter 4 (v 1 – 7)</a:t>
            </a:r>
          </a:p>
          <a:p>
            <a:r>
              <a:rPr lang="en-US" sz="3200" dirty="0"/>
              <a:t>Rejoice in the Lord always!</a:t>
            </a:r>
          </a:p>
          <a:p>
            <a:r>
              <a:rPr lang="en-US" sz="3200" dirty="0"/>
              <a:t>Let your gentleness be obvious to all!</a:t>
            </a:r>
          </a:p>
          <a:p>
            <a:r>
              <a:rPr lang="en-US" sz="3200" dirty="0"/>
              <a:t>Do not be anxious about anything but in every situation, by prayer and petition, with thanksgiving – present your requests to God</a:t>
            </a:r>
          </a:p>
          <a:p>
            <a:r>
              <a:rPr lang="en-US" sz="3200" dirty="0"/>
              <a:t>Then the peace of God, which is above our understanding (how I can have peace), will guard your hearts and minds in Christ Jesus!</a:t>
            </a:r>
          </a:p>
          <a:p>
            <a:endParaRPr lang="en-US" sz="28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FDA8A04-9902-75B3-EC66-DA8293B5BE0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9903" r="29903"/>
          <a:stretch/>
        </p:blipFill>
        <p:spPr>
          <a:xfrm>
            <a:off x="621098" y="832312"/>
            <a:ext cx="3445714" cy="4800599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DD6D91-E2FD-AA14-AF36-F67E58094260}"/>
              </a:ext>
            </a:extLst>
          </p:cNvPr>
          <p:cNvSpPr txBox="1"/>
          <p:nvPr/>
        </p:nvSpPr>
        <p:spPr>
          <a:xfrm>
            <a:off x="941744" y="206062"/>
            <a:ext cx="2804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What do you see?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29E14-AC3D-1C3B-C4B4-AEC14E7A1E0E}"/>
              </a:ext>
            </a:extLst>
          </p:cNvPr>
          <p:cNvSpPr txBox="1"/>
          <p:nvPr/>
        </p:nvSpPr>
        <p:spPr>
          <a:xfrm>
            <a:off x="141668" y="5850753"/>
            <a:ext cx="44045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past or freedom to press on?</a:t>
            </a:r>
          </a:p>
        </p:txBody>
      </p:sp>
    </p:spTree>
    <p:extLst>
      <p:ext uri="{BB962C8B-B14F-4D97-AF65-F5344CB8AC3E}">
        <p14:creationId xmlns:p14="http://schemas.microsoft.com/office/powerpoint/2010/main" val="3355319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1207D-5C79-EB12-E9D5-DCEF1E45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334851"/>
            <a:ext cx="10956700" cy="619473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Let us learn to, THINK on these things (v8-11)</a:t>
            </a:r>
            <a:r>
              <a:rPr lang="en-US" sz="2800" dirty="0"/>
              <a:t>:</a:t>
            </a:r>
          </a:p>
          <a:p>
            <a:r>
              <a:rPr lang="en-US" sz="2800" dirty="0"/>
              <a:t>Things that are true</a:t>
            </a:r>
          </a:p>
          <a:p>
            <a:r>
              <a:rPr lang="en-US" sz="2800" dirty="0"/>
              <a:t>Things that are noble (respectful)</a:t>
            </a:r>
          </a:p>
          <a:p>
            <a:r>
              <a:rPr lang="en-US" sz="2800" dirty="0"/>
              <a:t>Things that are right</a:t>
            </a:r>
          </a:p>
          <a:p>
            <a:r>
              <a:rPr lang="en-US" sz="2800" dirty="0"/>
              <a:t>Things that are pure</a:t>
            </a:r>
          </a:p>
          <a:p>
            <a:r>
              <a:rPr lang="en-US" sz="2800" dirty="0"/>
              <a:t>Things that are lovely</a:t>
            </a:r>
          </a:p>
          <a:p>
            <a:r>
              <a:rPr lang="en-US" sz="2800" dirty="0"/>
              <a:t>Things that are admirable</a:t>
            </a:r>
          </a:p>
          <a:p>
            <a:r>
              <a:rPr lang="en-US" sz="2800" dirty="0"/>
              <a:t>Things that are excellent or worth praising</a:t>
            </a:r>
          </a:p>
          <a:p>
            <a:endParaRPr lang="en-US" sz="2800" dirty="0"/>
          </a:p>
          <a:p>
            <a:r>
              <a:rPr lang="en-US" sz="2800" dirty="0"/>
              <a:t>Practice these things and you WILL have the peace of God with you!</a:t>
            </a:r>
          </a:p>
        </p:txBody>
      </p:sp>
    </p:spTree>
    <p:extLst>
      <p:ext uri="{BB962C8B-B14F-4D97-AF65-F5344CB8AC3E}">
        <p14:creationId xmlns:p14="http://schemas.microsoft.com/office/powerpoint/2010/main" val="145317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01017-4D9C-36ED-2046-0CA06931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592428"/>
            <a:ext cx="10943822" cy="5782613"/>
          </a:xfrm>
        </p:spPr>
        <p:txBody>
          <a:bodyPr anchor="t">
            <a:normAutofit/>
          </a:bodyPr>
          <a:lstStyle/>
          <a:p>
            <a:r>
              <a:rPr lang="en-US" sz="2800" dirty="0"/>
              <a:t>Practice these things: a) Let go of the past; b) working on having same mind/attitude of Christ; c) Dwelling on things of God (positive); d) </a:t>
            </a:r>
            <a:r>
              <a:rPr lang="en-US" sz="2800" dirty="0" err="1"/>
              <a:t>etc</a:t>
            </a:r>
            <a:r>
              <a:rPr lang="en-US" sz="2800" dirty="0"/>
              <a:t>…</a:t>
            </a:r>
          </a:p>
          <a:p>
            <a:endParaRPr lang="en-US" sz="2800" dirty="0"/>
          </a:p>
          <a:p>
            <a:r>
              <a:rPr lang="en-US" sz="2800" dirty="0"/>
              <a:t>V10- 23 I, Paul, have learned to be content no matter what – learning to control my desires…content…I have learned to be satisfied when I have a lot and when I have very little (nothing)…and because I have learned to be content…</a:t>
            </a:r>
          </a:p>
          <a:p>
            <a:r>
              <a:rPr lang="en-US" sz="2800" dirty="0"/>
              <a:t>V13 “I can do all things through Christ Who gives me strength.”</a:t>
            </a:r>
          </a:p>
          <a:p>
            <a:r>
              <a:rPr lang="en-US" sz="2800" dirty="0"/>
              <a:t>V19 “My God will meet all your needs according to the riches in His glory in Christ Jesus”</a:t>
            </a:r>
          </a:p>
          <a:p>
            <a:r>
              <a:rPr lang="en-US" sz="2800" dirty="0"/>
              <a:t>V23 “May the grace of the Lord Jesus Christ be with your spirit. AMEN”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699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23EB4-347A-94B9-33F5-04311B5A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07325"/>
            <a:ext cx="10131425" cy="832834"/>
          </a:xfrm>
        </p:spPr>
        <p:txBody>
          <a:bodyPr/>
          <a:lstStyle/>
          <a:p>
            <a:pPr algn="ctr"/>
            <a:r>
              <a:rPr lang="en-US" dirty="0"/>
              <a:t>What do we see…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31DB8-9F75-4E7E-CD2F-48D147AB6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41" y="1083972"/>
            <a:ext cx="10982458" cy="5666703"/>
          </a:xfrm>
        </p:spPr>
        <p:txBody>
          <a:bodyPr anchor="t">
            <a:normAutofit/>
          </a:bodyPr>
          <a:lstStyle/>
          <a:p>
            <a:r>
              <a:rPr lang="en-US" sz="3200" dirty="0"/>
              <a:t>Jesus “takes hold of me” first; now I take hold of Him</a:t>
            </a:r>
          </a:p>
          <a:p>
            <a:endParaRPr lang="en-US" sz="3200" dirty="0"/>
          </a:p>
          <a:p>
            <a:r>
              <a:rPr lang="en-US" sz="3200" dirty="0"/>
              <a:t>Forgiveness is like an onion…</a:t>
            </a:r>
          </a:p>
          <a:p>
            <a:endParaRPr lang="en-US" sz="3200" dirty="0"/>
          </a:p>
          <a:p>
            <a:r>
              <a:rPr lang="en-US" sz="3200" dirty="0"/>
              <a:t>As I work on controlling my desires, He blesses with a peace beyond my understanding and I can be content (satisfied even though I don’t understand or agree with the situation)</a:t>
            </a:r>
          </a:p>
          <a:p>
            <a:endParaRPr lang="en-US" sz="3200" dirty="0"/>
          </a:p>
          <a:p>
            <a:r>
              <a:rPr lang="en-US" sz="3200" dirty="0"/>
              <a:t>I can do all things through Christ Jesus Who gives me strength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1296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106</TotalTime>
  <Words>752</Words>
  <Application>Microsoft Macintosh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Celestial</vt:lpstr>
      <vt:lpstr>Let go and press (move) on!</vt:lpstr>
      <vt:lpstr>Review of Chapters 1 &amp; 2: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 we see…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1</cp:revision>
  <dcterms:created xsi:type="dcterms:W3CDTF">2024-11-20T20:15:00Z</dcterms:created>
  <dcterms:modified xsi:type="dcterms:W3CDTF">2024-11-20T22:01:49Z</dcterms:modified>
</cp:coreProperties>
</file>