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7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9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9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0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5426A5-7CC3-424B-AA3F-6104AF79E06C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381A99-3E8E-F249-A621-800192F64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2D0F-ACA1-684C-8F32-46F0918C1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2013856"/>
            <a:ext cx="9737725" cy="43869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br>
              <a:rPr lang="en-US" sz="3200" b="1" dirty="0"/>
            </a:br>
            <a:r>
              <a:rPr lang="en-US" sz="4000" b="1" dirty="0"/>
              <a:t>GOMO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rgbClr val="FFFF00"/>
                </a:solidFill>
              </a:rPr>
              <a:t>G</a:t>
            </a:r>
            <a:r>
              <a:rPr lang="en-US" sz="4000" dirty="0"/>
              <a:t>et connected with your feelings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</a:rPr>
              <a:t>O</a:t>
            </a:r>
            <a:r>
              <a:rPr lang="en-US" sz="4000" dirty="0"/>
              <a:t>wn the Facts of the Issue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</a:rPr>
              <a:t>M</a:t>
            </a:r>
            <a:r>
              <a:rPr lang="en-US" sz="4000" dirty="0"/>
              <a:t>ake your Decision</a:t>
            </a:r>
            <a:br>
              <a:rPr lang="en-US" sz="4000" dirty="0"/>
            </a:br>
            <a:r>
              <a:rPr lang="en-US" sz="4000" b="1" dirty="0" err="1">
                <a:solidFill>
                  <a:srgbClr val="FFFF00"/>
                </a:solidFill>
              </a:rPr>
              <a:t>O</a:t>
            </a:r>
            <a:r>
              <a:rPr lang="en-US" sz="4000" dirty="0" err="1"/>
              <a:t>pt</a:t>
            </a:r>
            <a:r>
              <a:rPr lang="en-US" sz="4000" dirty="0"/>
              <a:t> for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740FE-78C8-024A-96EB-7DD9B7090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1110342"/>
            <a:ext cx="7197726" cy="90351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Book of Philemon</a:t>
            </a:r>
          </a:p>
        </p:txBody>
      </p:sp>
    </p:spTree>
    <p:extLst>
      <p:ext uri="{BB962C8B-B14F-4D97-AF65-F5344CB8AC3E}">
        <p14:creationId xmlns:p14="http://schemas.microsoft.com/office/powerpoint/2010/main" val="235317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3C44-9B8B-C645-28AC-9F214AB0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55600"/>
            <a:ext cx="10699123" cy="711200"/>
          </a:xfrm>
        </p:spPr>
        <p:txBody>
          <a:bodyPr>
            <a:normAutofit/>
          </a:bodyPr>
          <a:lstStyle/>
          <a:p>
            <a:r>
              <a:rPr lang="en-US" dirty="0"/>
              <a:t>Compassionate Example of conflict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3730-FFCC-4B1D-AEF3-3541CE33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562160"/>
            <a:ext cx="11396133" cy="5031823"/>
          </a:xfrm>
        </p:spPr>
        <p:txBody>
          <a:bodyPr anchor="t">
            <a:normAutofit fontScale="92500"/>
          </a:bodyPr>
          <a:lstStyle/>
          <a:p>
            <a:r>
              <a:rPr lang="en-US" sz="3600" dirty="0"/>
              <a:t>Philemon = Colossian’s Church Leader, lead to the Lord by Paul on Paul’s 3</a:t>
            </a:r>
            <a:r>
              <a:rPr lang="en-US" sz="3600" baseline="30000" dirty="0"/>
              <a:t>rd</a:t>
            </a:r>
            <a:r>
              <a:rPr lang="en-US" sz="3600" dirty="0"/>
              <a:t> Missionary journey in the town of Ephesus when he stayed in Asia Minor for 2 years</a:t>
            </a:r>
          </a:p>
          <a:p>
            <a:r>
              <a:rPr lang="en-US" sz="3600" dirty="0"/>
              <a:t>Philemon means “affectionate”, a “kiss”, and “loving”</a:t>
            </a:r>
          </a:p>
          <a:p>
            <a:r>
              <a:rPr lang="en-US" sz="3600" dirty="0"/>
              <a:t>Written while Paul was imprisoned in Rome around 60-61ad</a:t>
            </a:r>
          </a:p>
          <a:p>
            <a:r>
              <a:rPr lang="en-US" sz="3600" dirty="0"/>
              <a:t>Several were with Paul like John Mark and Luke</a:t>
            </a:r>
          </a:p>
          <a:p>
            <a:r>
              <a:rPr lang="en-US" sz="3600" dirty="0"/>
              <a:t>Paul was planning to send the letter of Colossians at this time when a “situation” happened causing this letter to be written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8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36104"/>
            <a:ext cx="10905803" cy="5585792"/>
          </a:xfrm>
          <a:prstGeom prst="rect">
            <a:avLst/>
          </a:prstGeom>
          <a:solidFill>
            <a:schemeClr val="tx1"/>
          </a:solidFill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7E8A8D-CFD7-1A49-88A1-12E3E1F1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36104"/>
            <a:ext cx="11237976" cy="57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2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58E2874-C2DD-423B-8BAD-6F0EF6FB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537703" cy="6858000"/>
          </a:xfrm>
          <a:custGeom>
            <a:avLst/>
            <a:gdLst>
              <a:gd name="connsiteX0" fmla="*/ 0 w 7537703"/>
              <a:gd name="connsiteY0" fmla="*/ 0 h 6858000"/>
              <a:gd name="connsiteX1" fmla="*/ 7537703 w 7537703"/>
              <a:gd name="connsiteY1" fmla="*/ 0 h 6858000"/>
              <a:gd name="connsiteX2" fmla="*/ 7537703 w 7537703"/>
              <a:gd name="connsiteY2" fmla="*/ 6858000 h 6858000"/>
              <a:gd name="connsiteX3" fmla="*/ 20957 w 7537703"/>
              <a:gd name="connsiteY3" fmla="*/ 6858000 h 6858000"/>
              <a:gd name="connsiteX4" fmla="*/ 46002 w 7537703"/>
              <a:gd name="connsiteY4" fmla="*/ 6702325 h 6858000"/>
              <a:gd name="connsiteX5" fmla="*/ 69870 w 7537703"/>
              <a:gd name="connsiteY5" fmla="*/ 6547334 h 6858000"/>
              <a:gd name="connsiteX6" fmla="*/ 93234 w 7537703"/>
              <a:gd name="connsiteY6" fmla="*/ 6391658 h 6858000"/>
              <a:gd name="connsiteX7" fmla="*/ 113237 w 7537703"/>
              <a:gd name="connsiteY7" fmla="*/ 6235295 h 6858000"/>
              <a:gd name="connsiteX8" fmla="*/ 133409 w 7537703"/>
              <a:gd name="connsiteY8" fmla="*/ 6079619 h 6858000"/>
              <a:gd name="connsiteX9" fmla="*/ 152234 w 7537703"/>
              <a:gd name="connsiteY9" fmla="*/ 5923256 h 6858000"/>
              <a:gd name="connsiteX10" fmla="*/ 168370 w 7537703"/>
              <a:gd name="connsiteY10" fmla="*/ 5768951 h 6858000"/>
              <a:gd name="connsiteX11" fmla="*/ 183667 w 7537703"/>
              <a:gd name="connsiteY11" fmla="*/ 5612589 h 6858000"/>
              <a:gd name="connsiteX12" fmla="*/ 197619 w 7537703"/>
              <a:gd name="connsiteY12" fmla="*/ 5456912 h 6858000"/>
              <a:gd name="connsiteX13" fmla="*/ 209720 w 7537703"/>
              <a:gd name="connsiteY13" fmla="*/ 5303979 h 6858000"/>
              <a:gd name="connsiteX14" fmla="*/ 221823 w 7537703"/>
              <a:gd name="connsiteY14" fmla="*/ 5148988 h 6858000"/>
              <a:gd name="connsiteX15" fmla="*/ 231908 w 7537703"/>
              <a:gd name="connsiteY15" fmla="*/ 4996055 h 6858000"/>
              <a:gd name="connsiteX16" fmla="*/ 239808 w 7537703"/>
              <a:gd name="connsiteY16" fmla="*/ 4843121 h 6858000"/>
              <a:gd name="connsiteX17" fmla="*/ 248045 w 7537703"/>
              <a:gd name="connsiteY17" fmla="*/ 4690874 h 6858000"/>
              <a:gd name="connsiteX18" fmla="*/ 254936 w 7537703"/>
              <a:gd name="connsiteY18" fmla="*/ 4539998 h 6858000"/>
              <a:gd name="connsiteX19" fmla="*/ 259811 w 7537703"/>
              <a:gd name="connsiteY19" fmla="*/ 4390493 h 6858000"/>
              <a:gd name="connsiteX20" fmla="*/ 264014 w 7537703"/>
              <a:gd name="connsiteY20" fmla="*/ 4240989 h 6858000"/>
              <a:gd name="connsiteX21" fmla="*/ 268047 w 7537703"/>
              <a:gd name="connsiteY21" fmla="*/ 4092856 h 6858000"/>
              <a:gd name="connsiteX22" fmla="*/ 269897 w 7537703"/>
              <a:gd name="connsiteY22" fmla="*/ 3946781 h 6858000"/>
              <a:gd name="connsiteX23" fmla="*/ 271913 w 7537703"/>
              <a:gd name="connsiteY23" fmla="*/ 3800705 h 6858000"/>
              <a:gd name="connsiteX24" fmla="*/ 272922 w 7537703"/>
              <a:gd name="connsiteY24" fmla="*/ 3656687 h 6858000"/>
              <a:gd name="connsiteX25" fmla="*/ 271913 w 7537703"/>
              <a:gd name="connsiteY25" fmla="*/ 3514041 h 6858000"/>
              <a:gd name="connsiteX26" fmla="*/ 271913 w 7537703"/>
              <a:gd name="connsiteY26" fmla="*/ 3372766 h 6858000"/>
              <a:gd name="connsiteX27" fmla="*/ 269897 w 7537703"/>
              <a:gd name="connsiteY27" fmla="*/ 3232863 h 6858000"/>
              <a:gd name="connsiteX28" fmla="*/ 266871 w 7537703"/>
              <a:gd name="connsiteY28" fmla="*/ 3095703 h 6858000"/>
              <a:gd name="connsiteX29" fmla="*/ 264014 w 7537703"/>
              <a:gd name="connsiteY29" fmla="*/ 2959915 h 6858000"/>
              <a:gd name="connsiteX30" fmla="*/ 260820 w 7537703"/>
              <a:gd name="connsiteY30" fmla="*/ 2826869 h 6858000"/>
              <a:gd name="connsiteX31" fmla="*/ 255946 w 7537703"/>
              <a:gd name="connsiteY31" fmla="*/ 2694510 h 6858000"/>
              <a:gd name="connsiteX32" fmla="*/ 250734 w 7537703"/>
              <a:gd name="connsiteY32" fmla="*/ 2564209 h 6858000"/>
              <a:gd name="connsiteX33" fmla="*/ 246028 w 7537703"/>
              <a:gd name="connsiteY33" fmla="*/ 2436650 h 6858000"/>
              <a:gd name="connsiteX34" fmla="*/ 232749 w 7537703"/>
              <a:gd name="connsiteY34" fmla="*/ 2187704 h 6858000"/>
              <a:gd name="connsiteX35" fmla="*/ 218630 w 7537703"/>
              <a:gd name="connsiteY35" fmla="*/ 1949046 h 6858000"/>
              <a:gd name="connsiteX36" fmla="*/ 203837 w 7537703"/>
              <a:gd name="connsiteY36" fmla="*/ 1719989 h 6858000"/>
              <a:gd name="connsiteX37" fmla="*/ 187532 w 7537703"/>
              <a:gd name="connsiteY37" fmla="*/ 1503276 h 6858000"/>
              <a:gd name="connsiteX38" fmla="*/ 170555 w 7537703"/>
              <a:gd name="connsiteY38" fmla="*/ 1296164 h 6858000"/>
              <a:gd name="connsiteX39" fmla="*/ 152234 w 7537703"/>
              <a:gd name="connsiteY39" fmla="*/ 1104140 h 6858000"/>
              <a:gd name="connsiteX40" fmla="*/ 134248 w 7537703"/>
              <a:gd name="connsiteY40" fmla="*/ 923775 h 6858000"/>
              <a:gd name="connsiteX41" fmla="*/ 116263 w 7537703"/>
              <a:gd name="connsiteY41" fmla="*/ 757811 h 6858000"/>
              <a:gd name="connsiteX42" fmla="*/ 99286 w 7537703"/>
              <a:gd name="connsiteY42" fmla="*/ 605564 h 6858000"/>
              <a:gd name="connsiteX43" fmla="*/ 83149 w 7537703"/>
              <a:gd name="connsiteY43" fmla="*/ 470461 h 6858000"/>
              <a:gd name="connsiteX44" fmla="*/ 67853 w 7537703"/>
              <a:gd name="connsiteY44" fmla="*/ 348389 h 6858000"/>
              <a:gd name="connsiteX45" fmla="*/ 55078 w 7537703"/>
              <a:gd name="connsiteY45" fmla="*/ 245519 h 6858000"/>
              <a:gd name="connsiteX46" fmla="*/ 42976 w 7537703"/>
              <a:gd name="connsiteY46" fmla="*/ 159108 h 6858000"/>
              <a:gd name="connsiteX47" fmla="*/ 25662 w 7537703"/>
              <a:gd name="connsiteY47" fmla="*/ 40464 h 6858000"/>
              <a:gd name="connsiteX48" fmla="*/ 19779 w 7537703"/>
              <a:gd name="connsiteY48" fmla="*/ 2 h 6858000"/>
              <a:gd name="connsiteX49" fmla="*/ 26532 w 7537703"/>
              <a:gd name="connsiteY49" fmla="*/ 2 h 6858000"/>
              <a:gd name="connsiteX50" fmla="*/ 26532 w 7537703"/>
              <a:gd name="connsiteY50" fmla="*/ 1 h 6858000"/>
              <a:gd name="connsiteX51" fmla="*/ 0 w 7537703"/>
              <a:gd name="connsiteY5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7703" h="6858000">
                <a:moveTo>
                  <a:pt x="0" y="0"/>
                </a:moveTo>
                <a:lnTo>
                  <a:pt x="7537703" y="0"/>
                </a:lnTo>
                <a:lnTo>
                  <a:pt x="7537703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E8E4C43-B0FF-5F4C-A02E-BA5D8206A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0"/>
            <a:ext cx="11379200" cy="65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765FD-7DB0-524A-B51C-54DF49FD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0"/>
            <a:ext cx="1123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36104"/>
            <a:ext cx="10905803" cy="5585792"/>
          </a:xfrm>
          <a:prstGeom prst="rect">
            <a:avLst/>
          </a:prstGeom>
          <a:solidFill>
            <a:schemeClr val="tx1"/>
          </a:solidFill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38B7D-8BD0-AA44-890A-9540F0B4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2" y="636104"/>
            <a:ext cx="9652001" cy="5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89251-CB9D-FF75-F645-8AEBF1614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973" y="476519"/>
            <a:ext cx="5583528" cy="606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value of this book is helping us examine our integrity and accountability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Onesimus’ salvation did not deduce his need for accountability – he was forgiven, but had to face the consequences of his choices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GOMO: Get in touch with your feelings; Own the issue – facts; Make a decision; </a:t>
            </a:r>
            <a:r>
              <a:rPr lang="en-US" sz="2800" dirty="0" err="1">
                <a:solidFill>
                  <a:schemeClr val="bg1"/>
                </a:solidFill>
              </a:rPr>
              <a:t>Opt</a:t>
            </a:r>
            <a:r>
              <a:rPr lang="en-US" sz="2800" dirty="0">
                <a:solidFill>
                  <a:schemeClr val="bg1"/>
                </a:solidFill>
              </a:rPr>
              <a:t> to act!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87B4A-2EB7-9802-D162-1C00266D6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6708" r="4254" b="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F02B0-881C-F285-8D2B-13CBB412EDF1}"/>
              </a:ext>
            </a:extLst>
          </p:cNvPr>
          <p:cNvSpPr txBox="1"/>
          <p:nvPr/>
        </p:nvSpPr>
        <p:spPr>
          <a:xfrm rot="20557968">
            <a:off x="9214366" y="4195839"/>
            <a:ext cx="196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Philemon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176CD-2EAE-E790-880A-C6B1BF95D7F2}"/>
              </a:ext>
            </a:extLst>
          </p:cNvPr>
          <p:cNvSpPr txBox="1"/>
          <p:nvPr/>
        </p:nvSpPr>
        <p:spPr>
          <a:xfrm rot="556999">
            <a:off x="7997783" y="2676547"/>
            <a:ext cx="144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Onesimus</a:t>
            </a:r>
          </a:p>
        </p:txBody>
      </p:sp>
    </p:spTree>
    <p:extLst>
      <p:ext uri="{BB962C8B-B14F-4D97-AF65-F5344CB8AC3E}">
        <p14:creationId xmlns:p14="http://schemas.microsoft.com/office/powerpoint/2010/main" val="2532524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87</TotalTime>
  <Words>181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  GOMO  Get connected with your feelings Own the Facts of the Issue Make your Decision Opt for Action</vt:lpstr>
      <vt:lpstr>Compassionate Example of conflict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GOMO</dc:title>
  <dc:creator>Smith, JoAnn L.</dc:creator>
  <cp:lastModifiedBy>JoAnn Smith</cp:lastModifiedBy>
  <cp:revision>2</cp:revision>
  <dcterms:created xsi:type="dcterms:W3CDTF">2020-03-23T23:51:05Z</dcterms:created>
  <dcterms:modified xsi:type="dcterms:W3CDTF">2024-11-28T07:07:01Z</dcterms:modified>
</cp:coreProperties>
</file>